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7556500" cy="10693400"/>
  <p:notesSz cx="7556500" cy="10693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9" userDrawn="1">
          <p15:clr>
            <a:srgbClr val="A4A3A4"/>
          </p15:clr>
        </p15:guide>
        <p15:guide id="2" pos="481" userDrawn="1">
          <p15:clr>
            <a:srgbClr val="A4A3A4"/>
          </p15:clr>
        </p15:guide>
        <p15:guide id="3" orient="horz" pos="1100" userDrawn="1">
          <p15:clr>
            <a:srgbClr val="A4A3A4"/>
          </p15:clr>
        </p15:guide>
        <p15:guide id="4" orient="horz" pos="62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45E"/>
    <a:srgbClr val="001954"/>
    <a:srgbClr val="E1E2DC"/>
    <a:srgbClr val="F8F9F6"/>
    <a:srgbClr val="F7FAF5"/>
    <a:srgbClr val="003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418" y="-696"/>
      </p:cViewPr>
      <p:guideLst>
        <p:guide orient="horz" pos="1469"/>
        <p:guide pos="481"/>
        <p:guide orient="horz" pos="1100"/>
        <p:guide orient="horz" pos="6231"/>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Saunite" userId="22a7b8bf6d26aa67" providerId="LiveId" clId="{F94D0B27-4F59-41EA-BEA8-D538E4A69FAD}"/>
    <pc:docChg chg="undo redo custSel modSld">
      <pc:chgData name="Pedro Saunite" userId="22a7b8bf6d26aa67" providerId="LiveId" clId="{F94D0B27-4F59-41EA-BEA8-D538E4A69FAD}" dt="2025-02-06T20:07:19.606" v="1117" actId="27918"/>
      <pc:docMkLst>
        <pc:docMk/>
      </pc:docMkLst>
      <pc:sldChg chg="modSp mod">
        <pc:chgData name="Pedro Saunite" userId="22a7b8bf6d26aa67" providerId="LiveId" clId="{F94D0B27-4F59-41EA-BEA8-D538E4A69FAD}" dt="2025-02-04T12:17:35.442" v="134" actId="6549"/>
        <pc:sldMkLst>
          <pc:docMk/>
          <pc:sldMk cId="0" sldId="256"/>
        </pc:sldMkLst>
        <pc:spChg chg="mod">
          <ac:chgData name="Pedro Saunite" userId="22a7b8bf6d26aa67" providerId="LiveId" clId="{F94D0B27-4F59-41EA-BEA8-D538E4A69FAD}" dt="2025-02-04T12:17:35.442" v="134" actId="6549"/>
          <ac:spMkLst>
            <pc:docMk/>
            <pc:sldMk cId="0" sldId="256"/>
            <ac:spMk id="5" creationId="{00000000-0000-0000-0000-000000000000}"/>
          </ac:spMkLst>
        </pc:spChg>
      </pc:sldChg>
      <pc:sldChg chg="modSp mod">
        <pc:chgData name="Pedro Saunite" userId="22a7b8bf6d26aa67" providerId="LiveId" clId="{F94D0B27-4F59-41EA-BEA8-D538E4A69FAD}" dt="2025-02-04T14:27:06.799" v="501" actId="20577"/>
        <pc:sldMkLst>
          <pc:docMk/>
          <pc:sldMk cId="0" sldId="257"/>
        </pc:sldMkLst>
        <pc:spChg chg="mod">
          <ac:chgData name="Pedro Saunite" userId="22a7b8bf6d26aa67" providerId="LiveId" clId="{F94D0B27-4F59-41EA-BEA8-D538E4A69FAD}" dt="2025-02-04T14:25:05.179" v="389" actId="20577"/>
          <ac:spMkLst>
            <pc:docMk/>
            <pc:sldMk cId="0" sldId="257"/>
            <ac:spMk id="2" creationId="{00000000-0000-0000-0000-000000000000}"/>
          </ac:spMkLst>
        </pc:spChg>
        <pc:spChg chg="mod">
          <ac:chgData name="Pedro Saunite" userId="22a7b8bf6d26aa67" providerId="LiveId" clId="{F94D0B27-4F59-41EA-BEA8-D538E4A69FAD}" dt="2025-02-04T14:27:06.799" v="501" actId="20577"/>
          <ac:spMkLst>
            <pc:docMk/>
            <pc:sldMk cId="0" sldId="257"/>
            <ac:spMk id="3" creationId="{00000000-0000-0000-0000-000000000000}"/>
          </ac:spMkLst>
        </pc:spChg>
        <pc:spChg chg="mod">
          <ac:chgData name="Pedro Saunite" userId="22a7b8bf6d26aa67" providerId="LiveId" clId="{F94D0B27-4F59-41EA-BEA8-D538E4A69FAD}" dt="2025-02-03T20:48:32.549" v="104" actId="20577"/>
          <ac:spMkLst>
            <pc:docMk/>
            <pc:sldMk cId="0" sldId="257"/>
            <ac:spMk id="20" creationId="{00000000-0000-0000-0000-000000000000}"/>
          </ac:spMkLst>
        </pc:spChg>
        <pc:picChg chg="mod">
          <ac:chgData name="Pedro Saunite" userId="22a7b8bf6d26aa67" providerId="LiveId" clId="{F94D0B27-4F59-41EA-BEA8-D538E4A69FAD}" dt="2025-02-04T12:20:03.524" v="162" actId="1076"/>
          <ac:picMkLst>
            <pc:docMk/>
            <pc:sldMk cId="0" sldId="257"/>
            <ac:picMk id="6" creationId="{20944F72-F3EC-1543-B561-6407972D1AEA}"/>
          </ac:picMkLst>
        </pc:picChg>
      </pc:sldChg>
      <pc:sldChg chg="modSp mod">
        <pc:chgData name="Pedro Saunite" userId="22a7b8bf6d26aa67" providerId="LiveId" clId="{F94D0B27-4F59-41EA-BEA8-D538E4A69FAD}" dt="2025-02-04T14:32:48.750" v="503" actId="20577"/>
        <pc:sldMkLst>
          <pc:docMk/>
          <pc:sldMk cId="0" sldId="258"/>
        </pc:sldMkLst>
        <pc:spChg chg="mod">
          <ac:chgData name="Pedro Saunite" userId="22a7b8bf6d26aa67" providerId="LiveId" clId="{F94D0B27-4F59-41EA-BEA8-D538E4A69FAD}" dt="2025-02-04T12:20:55.435" v="174"/>
          <ac:spMkLst>
            <pc:docMk/>
            <pc:sldMk cId="0" sldId="258"/>
            <ac:spMk id="2" creationId="{00000000-0000-0000-0000-000000000000}"/>
          </ac:spMkLst>
        </pc:spChg>
        <pc:spChg chg="mod">
          <ac:chgData name="Pedro Saunite" userId="22a7b8bf6d26aa67" providerId="LiveId" clId="{F94D0B27-4F59-41EA-BEA8-D538E4A69FAD}" dt="2025-02-04T14:32:48.750" v="503" actId="20577"/>
          <ac:spMkLst>
            <pc:docMk/>
            <pc:sldMk cId="0" sldId="258"/>
            <ac:spMk id="3" creationId="{00000000-0000-0000-0000-000000000000}"/>
          </ac:spMkLst>
        </pc:spChg>
        <pc:spChg chg="mod">
          <ac:chgData name="Pedro Saunite" userId="22a7b8bf6d26aa67" providerId="LiveId" clId="{F94D0B27-4F59-41EA-BEA8-D538E4A69FAD}" dt="2025-02-04T12:21:06.898" v="177"/>
          <ac:spMkLst>
            <pc:docMk/>
            <pc:sldMk cId="0" sldId="258"/>
            <ac:spMk id="6" creationId="{00000000-0000-0000-0000-000000000000}"/>
          </ac:spMkLst>
        </pc:spChg>
        <pc:spChg chg="mod">
          <ac:chgData name="Pedro Saunite" userId="22a7b8bf6d26aa67" providerId="LiveId" clId="{F94D0B27-4F59-41EA-BEA8-D538E4A69FAD}" dt="2025-02-03T20:49:06.838" v="110"/>
          <ac:spMkLst>
            <pc:docMk/>
            <pc:sldMk cId="0" sldId="258"/>
            <ac:spMk id="12" creationId="{4F223BF4-9CC4-F734-689A-DE469F3A2ECE}"/>
          </ac:spMkLst>
        </pc:spChg>
        <pc:picChg chg="mod">
          <ac:chgData name="Pedro Saunite" userId="22a7b8bf6d26aa67" providerId="LiveId" clId="{F94D0B27-4F59-41EA-BEA8-D538E4A69FAD}" dt="2025-02-04T12:21:11.700" v="178" actId="1076"/>
          <ac:picMkLst>
            <pc:docMk/>
            <pc:sldMk cId="0" sldId="258"/>
            <ac:picMk id="5" creationId="{F9CB3D5F-AE6A-2695-471C-C74A0156B6EA}"/>
          </ac:picMkLst>
        </pc:picChg>
      </pc:sldChg>
      <pc:sldChg chg="addSp modSp mod">
        <pc:chgData name="Pedro Saunite" userId="22a7b8bf6d26aa67" providerId="LiveId" clId="{F94D0B27-4F59-41EA-BEA8-D538E4A69FAD}" dt="2025-02-06T13:29:42.673" v="805" actId="20577"/>
        <pc:sldMkLst>
          <pc:docMk/>
          <pc:sldMk cId="0" sldId="259"/>
        </pc:sldMkLst>
        <pc:spChg chg="mod">
          <ac:chgData name="Pedro Saunite" userId="22a7b8bf6d26aa67" providerId="LiveId" clId="{F94D0B27-4F59-41EA-BEA8-D538E4A69FAD}" dt="2025-02-06T13:29:42.673" v="805" actId="20577"/>
          <ac:spMkLst>
            <pc:docMk/>
            <pc:sldMk cId="0" sldId="259"/>
            <ac:spMk id="2" creationId="{00000000-0000-0000-0000-000000000000}"/>
          </ac:spMkLst>
        </pc:spChg>
        <pc:spChg chg="mod">
          <ac:chgData name="Pedro Saunite" userId="22a7b8bf6d26aa67" providerId="LiveId" clId="{F94D0B27-4F59-41EA-BEA8-D538E4A69FAD}" dt="2025-02-04T14:40:39.337" v="560" actId="20577"/>
          <ac:spMkLst>
            <pc:docMk/>
            <pc:sldMk cId="0" sldId="259"/>
            <ac:spMk id="3" creationId="{00000000-0000-0000-0000-000000000000}"/>
          </ac:spMkLst>
        </pc:spChg>
        <pc:spChg chg="add mod">
          <ac:chgData name="Pedro Saunite" userId="22a7b8bf6d26aa67" providerId="LiveId" clId="{F94D0B27-4F59-41EA-BEA8-D538E4A69FAD}" dt="2025-02-04T14:35:57.111" v="526" actId="20577"/>
          <ac:spMkLst>
            <pc:docMk/>
            <pc:sldMk cId="0" sldId="259"/>
            <ac:spMk id="4" creationId="{51E06CEE-5E96-9C93-B77E-12081C486205}"/>
          </ac:spMkLst>
        </pc:spChg>
        <pc:spChg chg="mod">
          <ac:chgData name="Pedro Saunite" userId="22a7b8bf6d26aa67" providerId="LiveId" clId="{F94D0B27-4F59-41EA-BEA8-D538E4A69FAD}" dt="2025-02-03T20:49:49.604" v="116"/>
          <ac:spMkLst>
            <pc:docMk/>
            <pc:sldMk cId="0" sldId="259"/>
            <ac:spMk id="11" creationId="{B05AFA64-62CF-1A44-700F-A1621C6C83F4}"/>
          </ac:spMkLst>
        </pc:spChg>
        <pc:grpChg chg="mod">
          <ac:chgData name="Pedro Saunite" userId="22a7b8bf6d26aa67" providerId="LiveId" clId="{F94D0B27-4F59-41EA-BEA8-D538E4A69FAD}" dt="2025-02-03T20:49:09.921" v="111" actId="20578"/>
          <ac:grpSpMkLst>
            <pc:docMk/>
            <pc:sldMk cId="0" sldId="259"/>
            <ac:grpSpMk id="8" creationId="{631AF8B8-9A9E-23E0-BF74-235FE76892A8}"/>
          </ac:grpSpMkLst>
        </pc:grpChg>
        <pc:picChg chg="add mod">
          <ac:chgData name="Pedro Saunite" userId="22a7b8bf6d26aa67" providerId="LiveId" clId="{F94D0B27-4F59-41EA-BEA8-D538E4A69FAD}" dt="2025-02-04T12:23:23.856" v="207" actId="1076"/>
          <ac:picMkLst>
            <pc:docMk/>
            <pc:sldMk cId="0" sldId="259"/>
            <ac:picMk id="6" creationId="{9218BA6C-C799-ED88-FBAC-C70A8DA5A53B}"/>
          </ac:picMkLst>
        </pc:picChg>
        <pc:picChg chg="mod">
          <ac:chgData name="Pedro Saunite" userId="22a7b8bf6d26aa67" providerId="LiveId" clId="{F94D0B27-4F59-41EA-BEA8-D538E4A69FAD}" dt="2025-02-03T20:49:09.921" v="111" actId="20578"/>
          <ac:picMkLst>
            <pc:docMk/>
            <pc:sldMk cId="0" sldId="259"/>
            <ac:picMk id="9" creationId="{429D967F-697B-A95D-3FBD-D9696051A2F1}"/>
          </ac:picMkLst>
        </pc:picChg>
        <pc:picChg chg="mod">
          <ac:chgData name="Pedro Saunite" userId="22a7b8bf6d26aa67" providerId="LiveId" clId="{F94D0B27-4F59-41EA-BEA8-D538E4A69FAD}" dt="2025-02-03T20:49:09.921" v="111" actId="20578"/>
          <ac:picMkLst>
            <pc:docMk/>
            <pc:sldMk cId="0" sldId="259"/>
            <ac:picMk id="10" creationId="{683043F7-C29E-1BAF-5F21-664B5AC909D2}"/>
          </ac:picMkLst>
        </pc:picChg>
      </pc:sldChg>
      <pc:sldChg chg="addSp delSp modSp mod">
        <pc:chgData name="Pedro Saunite" userId="22a7b8bf6d26aa67" providerId="LiveId" clId="{F94D0B27-4F59-41EA-BEA8-D538E4A69FAD}" dt="2025-02-06T20:01:57.324" v="1101" actId="27918"/>
        <pc:sldMkLst>
          <pc:docMk/>
          <pc:sldMk cId="0" sldId="260"/>
        </pc:sldMkLst>
        <pc:spChg chg="mod">
          <ac:chgData name="Pedro Saunite" userId="22a7b8bf6d26aa67" providerId="LiveId" clId="{F94D0B27-4F59-41EA-BEA8-D538E4A69FAD}" dt="2025-02-06T13:32:32.308" v="823" actId="20577"/>
          <ac:spMkLst>
            <pc:docMk/>
            <pc:sldMk cId="0" sldId="260"/>
            <ac:spMk id="2" creationId="{00000000-0000-0000-0000-000000000000}"/>
          </ac:spMkLst>
        </pc:spChg>
        <pc:spChg chg="mod">
          <ac:chgData name="Pedro Saunite" userId="22a7b8bf6d26aa67" providerId="LiveId" clId="{F94D0B27-4F59-41EA-BEA8-D538E4A69FAD}" dt="2025-02-06T13:33:09.759" v="881" actId="20577"/>
          <ac:spMkLst>
            <pc:docMk/>
            <pc:sldMk cId="0" sldId="260"/>
            <ac:spMk id="3" creationId="{00000000-0000-0000-0000-000000000000}"/>
          </ac:spMkLst>
        </pc:spChg>
        <pc:spChg chg="mod">
          <ac:chgData name="Pedro Saunite" userId="22a7b8bf6d26aa67" providerId="LiveId" clId="{F94D0B27-4F59-41EA-BEA8-D538E4A69FAD}" dt="2025-02-06T13:33:01.730" v="869" actId="20577"/>
          <ac:spMkLst>
            <pc:docMk/>
            <pc:sldMk cId="0" sldId="260"/>
            <ac:spMk id="4" creationId="{00000000-0000-0000-0000-000000000000}"/>
          </ac:spMkLst>
        </pc:spChg>
        <pc:spChg chg="mod">
          <ac:chgData name="Pedro Saunite" userId="22a7b8bf6d26aa67" providerId="LiveId" clId="{F94D0B27-4F59-41EA-BEA8-D538E4A69FAD}" dt="2025-02-03T20:49:16.897" v="113"/>
          <ac:spMkLst>
            <pc:docMk/>
            <pc:sldMk cId="0" sldId="260"/>
            <ac:spMk id="14" creationId="{B322ADD0-CB32-8796-FD83-E4BF6A389696}"/>
          </ac:spMkLst>
        </pc:spChg>
        <pc:spChg chg="mod">
          <ac:chgData name="Pedro Saunite" userId="22a7b8bf6d26aa67" providerId="LiveId" clId="{F94D0B27-4F59-41EA-BEA8-D538E4A69FAD}" dt="2025-02-06T13:33:18.810" v="891" actId="20577"/>
          <ac:spMkLst>
            <pc:docMk/>
            <pc:sldMk cId="0" sldId="260"/>
            <ac:spMk id="15" creationId="{AA62E87A-A374-3E63-2AED-3DE24447DFAC}"/>
          </ac:spMkLst>
        </pc:spChg>
        <pc:graphicFrameChg chg="add mod">
          <ac:chgData name="Pedro Saunite" userId="22a7b8bf6d26aa67" providerId="LiveId" clId="{F94D0B27-4F59-41EA-BEA8-D538E4A69FAD}" dt="2025-02-06T19:57:49.869" v="1088"/>
          <ac:graphicFrameMkLst>
            <pc:docMk/>
            <pc:sldMk cId="0" sldId="260"/>
            <ac:graphicFrameMk id="17" creationId="{324E7EEC-72B0-0BFD-D890-44E642F26441}"/>
          </ac:graphicFrameMkLst>
        </pc:graphicFrameChg>
        <pc:graphicFrameChg chg="add mod">
          <ac:chgData name="Pedro Saunite" userId="22a7b8bf6d26aa67" providerId="LiveId" clId="{F94D0B27-4F59-41EA-BEA8-D538E4A69FAD}" dt="2025-02-06T14:01:13.339" v="981" actId="1076"/>
          <ac:graphicFrameMkLst>
            <pc:docMk/>
            <pc:sldMk cId="0" sldId="260"/>
            <ac:graphicFrameMk id="20" creationId="{ECAC7660-704F-1C05-9C47-A089CCE133EB}"/>
          </ac:graphicFrameMkLst>
        </pc:graphicFrameChg>
        <pc:graphicFrameChg chg="add mod">
          <ac:chgData name="Pedro Saunite" userId="22a7b8bf6d26aa67" providerId="LiveId" clId="{F94D0B27-4F59-41EA-BEA8-D538E4A69FAD}" dt="2025-02-06T17:11:55.157" v="1061"/>
          <ac:graphicFrameMkLst>
            <pc:docMk/>
            <pc:sldMk cId="0" sldId="260"/>
            <ac:graphicFrameMk id="21" creationId="{A3A1E164-2D05-5C4C-FCAA-687E54576F7A}"/>
          </ac:graphicFrameMkLst>
        </pc:graphicFrameChg>
        <pc:graphicFrameChg chg="add mod">
          <ac:chgData name="Pedro Saunite" userId="22a7b8bf6d26aa67" providerId="LiveId" clId="{F94D0B27-4F59-41EA-BEA8-D538E4A69FAD}" dt="2025-02-06T17:14:04.226" v="1071"/>
          <ac:graphicFrameMkLst>
            <pc:docMk/>
            <pc:sldMk cId="0" sldId="260"/>
            <ac:graphicFrameMk id="22" creationId="{EBC5ADDA-AA18-3807-54F6-CF420ABF2FD2}"/>
          </ac:graphicFrameMkLst>
        </pc:graphicFrameChg>
      </pc:sldChg>
      <pc:sldChg chg="addSp delSp modSp mod">
        <pc:chgData name="Pedro Saunite" userId="22a7b8bf6d26aa67" providerId="LiveId" clId="{F94D0B27-4F59-41EA-BEA8-D538E4A69FAD}" dt="2025-02-06T20:07:19.606" v="1117" actId="27918"/>
        <pc:sldMkLst>
          <pc:docMk/>
          <pc:sldMk cId="0" sldId="261"/>
        </pc:sldMkLst>
        <pc:spChg chg="mod">
          <ac:chgData name="Pedro Saunite" userId="22a7b8bf6d26aa67" providerId="LiveId" clId="{F94D0B27-4F59-41EA-BEA8-D538E4A69FAD}" dt="2025-02-06T13:33:43.460" v="906" actId="20577"/>
          <ac:spMkLst>
            <pc:docMk/>
            <pc:sldMk cId="0" sldId="261"/>
            <ac:spMk id="7" creationId="{00000000-0000-0000-0000-000000000000}"/>
          </ac:spMkLst>
        </pc:spChg>
        <pc:spChg chg="mod">
          <ac:chgData name="Pedro Saunite" userId="22a7b8bf6d26aa67" providerId="LiveId" clId="{F94D0B27-4F59-41EA-BEA8-D538E4A69FAD}" dt="2025-02-06T13:33:55.204" v="909" actId="113"/>
          <ac:spMkLst>
            <pc:docMk/>
            <pc:sldMk cId="0" sldId="261"/>
            <ac:spMk id="8" creationId="{00000000-0000-0000-0000-000000000000}"/>
          </ac:spMkLst>
        </pc:spChg>
        <pc:spChg chg="mod">
          <ac:chgData name="Pedro Saunite" userId="22a7b8bf6d26aa67" providerId="LiveId" clId="{F94D0B27-4F59-41EA-BEA8-D538E4A69FAD}" dt="2025-02-04T19:48:31.897" v="672" actId="1076"/>
          <ac:spMkLst>
            <pc:docMk/>
            <pc:sldMk cId="0" sldId="261"/>
            <ac:spMk id="9" creationId="{00000000-0000-0000-0000-000000000000}"/>
          </ac:spMkLst>
        </pc:spChg>
        <pc:spChg chg="mod">
          <ac:chgData name="Pedro Saunite" userId="22a7b8bf6d26aa67" providerId="LiveId" clId="{F94D0B27-4F59-41EA-BEA8-D538E4A69FAD}" dt="2025-02-04T12:25:42.523" v="248" actId="20577"/>
          <ac:spMkLst>
            <pc:docMk/>
            <pc:sldMk cId="0" sldId="261"/>
            <ac:spMk id="12" creationId="{00000000-0000-0000-0000-000000000000}"/>
          </ac:spMkLst>
        </pc:spChg>
        <pc:spChg chg="mod">
          <ac:chgData name="Pedro Saunite" userId="22a7b8bf6d26aa67" providerId="LiveId" clId="{F94D0B27-4F59-41EA-BEA8-D538E4A69FAD}" dt="2025-02-04T12:25:52.757" v="279" actId="20577"/>
          <ac:spMkLst>
            <pc:docMk/>
            <pc:sldMk cId="0" sldId="261"/>
            <ac:spMk id="13" creationId="{00000000-0000-0000-0000-000000000000}"/>
          </ac:spMkLst>
        </pc:spChg>
        <pc:spChg chg="mod">
          <ac:chgData name="Pedro Saunite" userId="22a7b8bf6d26aa67" providerId="LiveId" clId="{F94D0B27-4F59-41EA-BEA8-D538E4A69FAD}" dt="2025-02-03T20:49:20.243" v="114"/>
          <ac:spMkLst>
            <pc:docMk/>
            <pc:sldMk cId="0" sldId="261"/>
            <ac:spMk id="18" creationId="{7BFF0812-F0F7-753B-FD79-C487A77DA2DF}"/>
          </ac:spMkLst>
        </pc:spChg>
        <pc:graphicFrameChg chg="add mod">
          <ac:chgData name="Pedro Saunite" userId="22a7b8bf6d26aa67" providerId="LiveId" clId="{F94D0B27-4F59-41EA-BEA8-D538E4A69FAD}" dt="2025-02-06T20:05:40.287" v="1111"/>
          <ac:graphicFrameMkLst>
            <pc:docMk/>
            <pc:sldMk cId="0" sldId="261"/>
            <ac:graphicFrameMk id="14" creationId="{4220258D-CBBB-6619-3D9F-ECFDB50598F5}"/>
          </ac:graphicFrameMkLst>
        </pc:graphicFrameChg>
        <pc:graphicFrameChg chg="add mod">
          <ac:chgData name="Pedro Saunite" userId="22a7b8bf6d26aa67" providerId="LiveId" clId="{F94D0B27-4F59-41EA-BEA8-D538E4A69FAD}" dt="2025-02-06T14:20:15.192" v="1045"/>
          <ac:graphicFrameMkLst>
            <pc:docMk/>
            <pc:sldMk cId="0" sldId="261"/>
            <ac:graphicFrameMk id="23" creationId="{F735A8D9-0EE7-7019-725C-D8782F74DF8E}"/>
          </ac:graphicFrameMkLst>
        </pc:graphicFrameChg>
      </pc:sldChg>
      <pc:sldChg chg="delSp modSp mod">
        <pc:chgData name="Pedro Saunite" userId="22a7b8bf6d26aa67" providerId="LiveId" clId="{F94D0B27-4F59-41EA-BEA8-D538E4A69FAD}" dt="2025-02-04T14:43:34.473" v="561" actId="20577"/>
        <pc:sldMkLst>
          <pc:docMk/>
          <pc:sldMk cId="0" sldId="262"/>
        </pc:sldMkLst>
        <pc:spChg chg="mod">
          <ac:chgData name="Pedro Saunite" userId="22a7b8bf6d26aa67" providerId="LiveId" clId="{F94D0B27-4F59-41EA-BEA8-D538E4A69FAD}" dt="2025-02-04T14:43:34.473" v="561" actId="20577"/>
          <ac:spMkLst>
            <pc:docMk/>
            <pc:sldMk cId="0" sldId="262"/>
            <ac:spMk id="6" creationId="{00000000-0000-0000-0000-000000000000}"/>
          </ac:spMkLst>
        </pc:spChg>
        <pc:spChg chg="mod">
          <ac:chgData name="Pedro Saunite" userId="22a7b8bf6d26aa67" providerId="LiveId" clId="{F94D0B27-4F59-41EA-BEA8-D538E4A69FAD}" dt="2025-02-03T20:49:24.285" v="115"/>
          <ac:spMkLst>
            <pc:docMk/>
            <pc:sldMk cId="0" sldId="262"/>
            <ac:spMk id="15" creationId="{51C562B2-C372-08B1-4D82-826FA82BFB24}"/>
          </ac:spMkLst>
        </pc:spChg>
      </pc:sldChg>
    </pc:docChg>
  </pc:docChgLst>
  <pc:docChgLst>
    <pc:chgData name="Luiz Fernando Costa Calmon de Araujo Goes" userId="54915e64-f446-499e-96a3-bdabbf128aff" providerId="ADAL" clId="{ABBADE97-BFBA-4869-AE62-F5EB11E8996F}"/>
    <pc:docChg chg="modSld">
      <pc:chgData name="Luiz Fernando Costa Calmon de Araujo Goes" userId="54915e64-f446-499e-96a3-bdabbf128aff" providerId="ADAL" clId="{ABBADE97-BFBA-4869-AE62-F5EB11E8996F}" dt="2025-02-19T18:25:53.690" v="15" actId="20577"/>
      <pc:docMkLst>
        <pc:docMk/>
      </pc:docMkLst>
      <pc:sldChg chg="modSp mod">
        <pc:chgData name="Luiz Fernando Costa Calmon de Araujo Goes" userId="54915e64-f446-499e-96a3-bdabbf128aff" providerId="ADAL" clId="{ABBADE97-BFBA-4869-AE62-F5EB11E8996F}" dt="2025-02-19T18:23:25.765" v="2" actId="114"/>
        <pc:sldMkLst>
          <pc:docMk/>
          <pc:sldMk cId="0" sldId="257"/>
        </pc:sldMkLst>
        <pc:spChg chg="mod">
          <ac:chgData name="Luiz Fernando Costa Calmon de Araujo Goes" userId="54915e64-f446-499e-96a3-bdabbf128aff" providerId="ADAL" clId="{ABBADE97-BFBA-4869-AE62-F5EB11E8996F}" dt="2025-02-19T18:23:25.765" v="2" actId="114"/>
          <ac:spMkLst>
            <pc:docMk/>
            <pc:sldMk cId="0" sldId="257"/>
            <ac:spMk id="2" creationId="{00000000-0000-0000-0000-000000000000}"/>
          </ac:spMkLst>
        </pc:spChg>
      </pc:sldChg>
      <pc:sldChg chg="modSp mod">
        <pc:chgData name="Luiz Fernando Costa Calmon de Araujo Goes" userId="54915e64-f446-499e-96a3-bdabbf128aff" providerId="ADAL" clId="{ABBADE97-BFBA-4869-AE62-F5EB11E8996F}" dt="2025-02-19T18:25:00.001" v="7" actId="20577"/>
        <pc:sldMkLst>
          <pc:docMk/>
          <pc:sldMk cId="0" sldId="258"/>
        </pc:sldMkLst>
        <pc:spChg chg="mod">
          <ac:chgData name="Luiz Fernando Costa Calmon de Araujo Goes" userId="54915e64-f446-499e-96a3-bdabbf128aff" providerId="ADAL" clId="{ABBADE97-BFBA-4869-AE62-F5EB11E8996F}" dt="2025-02-19T18:24:46.390" v="6" actId="20577"/>
          <ac:spMkLst>
            <pc:docMk/>
            <pc:sldMk cId="0" sldId="258"/>
            <ac:spMk id="2" creationId="{00000000-0000-0000-0000-000000000000}"/>
          </ac:spMkLst>
        </pc:spChg>
        <pc:spChg chg="mod">
          <ac:chgData name="Luiz Fernando Costa Calmon de Araujo Goes" userId="54915e64-f446-499e-96a3-bdabbf128aff" providerId="ADAL" clId="{ABBADE97-BFBA-4869-AE62-F5EB11E8996F}" dt="2025-02-19T18:24:32.080" v="3" actId="114"/>
          <ac:spMkLst>
            <pc:docMk/>
            <pc:sldMk cId="0" sldId="258"/>
            <ac:spMk id="3" creationId="{00000000-0000-0000-0000-000000000000}"/>
          </ac:spMkLst>
        </pc:spChg>
        <pc:spChg chg="mod">
          <ac:chgData name="Luiz Fernando Costa Calmon de Araujo Goes" userId="54915e64-f446-499e-96a3-bdabbf128aff" providerId="ADAL" clId="{ABBADE97-BFBA-4869-AE62-F5EB11E8996F}" dt="2025-02-19T18:25:00.001" v="7" actId="20577"/>
          <ac:spMkLst>
            <pc:docMk/>
            <pc:sldMk cId="0" sldId="258"/>
            <ac:spMk id="6" creationId="{00000000-0000-0000-0000-000000000000}"/>
          </ac:spMkLst>
        </pc:spChg>
      </pc:sldChg>
      <pc:sldChg chg="modSp mod">
        <pc:chgData name="Luiz Fernando Costa Calmon de Araujo Goes" userId="54915e64-f446-499e-96a3-bdabbf128aff" providerId="ADAL" clId="{ABBADE97-BFBA-4869-AE62-F5EB11E8996F}" dt="2025-02-19T18:25:32.933" v="9" actId="114"/>
        <pc:sldMkLst>
          <pc:docMk/>
          <pc:sldMk cId="0" sldId="259"/>
        </pc:sldMkLst>
        <pc:spChg chg="mod">
          <ac:chgData name="Luiz Fernando Costa Calmon de Araujo Goes" userId="54915e64-f446-499e-96a3-bdabbf128aff" providerId="ADAL" clId="{ABBADE97-BFBA-4869-AE62-F5EB11E8996F}" dt="2025-02-19T18:25:32.933" v="9" actId="114"/>
          <ac:spMkLst>
            <pc:docMk/>
            <pc:sldMk cId="0" sldId="259"/>
            <ac:spMk id="3" creationId="{00000000-0000-0000-0000-000000000000}"/>
          </ac:spMkLst>
        </pc:spChg>
        <pc:spChg chg="mod">
          <ac:chgData name="Luiz Fernando Costa Calmon de Araujo Goes" userId="54915e64-f446-499e-96a3-bdabbf128aff" providerId="ADAL" clId="{ABBADE97-BFBA-4869-AE62-F5EB11E8996F}" dt="2025-02-19T18:25:18.177" v="8" actId="20577"/>
          <ac:spMkLst>
            <pc:docMk/>
            <pc:sldMk cId="0" sldId="259"/>
            <ac:spMk id="4" creationId="{51E06CEE-5E96-9C93-B77E-12081C486205}"/>
          </ac:spMkLst>
        </pc:spChg>
      </pc:sldChg>
      <pc:sldChg chg="modSp mod">
        <pc:chgData name="Luiz Fernando Costa Calmon de Araujo Goes" userId="54915e64-f446-499e-96a3-bdabbf128aff" providerId="ADAL" clId="{ABBADE97-BFBA-4869-AE62-F5EB11E8996F}" dt="2025-02-19T18:25:53.690" v="15" actId="20577"/>
        <pc:sldMkLst>
          <pc:docMk/>
          <pc:sldMk cId="0" sldId="262"/>
        </pc:sldMkLst>
        <pc:spChg chg="mod">
          <ac:chgData name="Luiz Fernando Costa Calmon de Araujo Goes" userId="54915e64-f446-499e-96a3-bdabbf128aff" providerId="ADAL" clId="{ABBADE97-BFBA-4869-AE62-F5EB11E8996F}" dt="2025-02-19T18:25:53.690" v="15" actId="20577"/>
          <ac:spMkLst>
            <pc:docMk/>
            <pc:sldMk cId="0" sldId="262"/>
            <ac:spMk id="6" creationId="{00000000-0000-0000-0000-000000000000}"/>
          </ac:spMkLst>
        </pc:spChg>
      </pc:sldChg>
      <pc:sldChg chg="modSp mod">
        <pc:chgData name="Luiz Fernando Costa Calmon de Araujo Goes" userId="54915e64-f446-499e-96a3-bdabbf128aff" providerId="ADAL" clId="{ABBADE97-BFBA-4869-AE62-F5EB11E8996F}" dt="2025-02-18T19:12:16.862" v="0"/>
        <pc:sldMkLst>
          <pc:docMk/>
          <pc:sldMk cId="0" sldId="263"/>
        </pc:sldMkLst>
        <pc:spChg chg="mod">
          <ac:chgData name="Luiz Fernando Costa Calmon de Araujo Goes" userId="54915e64-f446-499e-96a3-bdabbf128aff" providerId="ADAL" clId="{ABBADE97-BFBA-4869-AE62-F5EB11E8996F}" dt="2025-02-18T19:12:16.862" v="0"/>
          <ac:spMkLst>
            <pc:docMk/>
            <pc:sldMk cId="0" sldId="263"/>
            <ac:spMk id="3" creationId="{00000000-0000-0000-0000-000000000000}"/>
          </ac:spMkLst>
        </pc:spChg>
      </pc:sldChg>
    </pc:docChg>
  </pc:docChgLst>
  <pc:docChgLst>
    <pc:chgData name="Pedro Saunite" userId="22a7b8bf6d26aa67" providerId="LiveId" clId="{8A5B3722-E216-4794-8137-F60EECE91A70}"/>
    <pc:docChg chg="undo redo custSel modSld">
      <pc:chgData name="Pedro Saunite" userId="22a7b8bf6d26aa67" providerId="LiveId" clId="{8A5B3722-E216-4794-8137-F60EECE91A70}" dt="2025-02-03T20:40:43.298" v="425" actId="1076"/>
      <pc:docMkLst>
        <pc:docMk/>
      </pc:docMkLst>
      <pc:sldChg chg="modSp mod">
        <pc:chgData name="Pedro Saunite" userId="22a7b8bf6d26aa67" providerId="LiveId" clId="{8A5B3722-E216-4794-8137-F60EECE91A70}" dt="2025-02-03T19:02:25.922" v="62" actId="20577"/>
        <pc:sldMkLst>
          <pc:docMk/>
          <pc:sldMk cId="0" sldId="256"/>
        </pc:sldMkLst>
        <pc:spChg chg="mod">
          <ac:chgData name="Pedro Saunite" userId="22a7b8bf6d26aa67" providerId="LiveId" clId="{8A5B3722-E216-4794-8137-F60EECE91A70}" dt="2025-02-03T19:02:25.922" v="62" actId="20577"/>
          <ac:spMkLst>
            <pc:docMk/>
            <pc:sldMk cId="0" sldId="256"/>
            <ac:spMk id="5" creationId="{00000000-0000-0000-0000-000000000000}"/>
          </ac:spMkLst>
        </pc:spChg>
      </pc:sldChg>
      <pc:sldChg chg="delSp modSp mod">
        <pc:chgData name="Pedro Saunite" userId="22a7b8bf6d26aa67" providerId="LiveId" clId="{8A5B3722-E216-4794-8137-F60EECE91A70}" dt="2025-02-03T20:36:33.994" v="411" actId="20577"/>
        <pc:sldMkLst>
          <pc:docMk/>
          <pc:sldMk cId="0" sldId="257"/>
        </pc:sldMkLst>
        <pc:spChg chg="mod">
          <ac:chgData name="Pedro Saunite" userId="22a7b8bf6d26aa67" providerId="LiveId" clId="{8A5B3722-E216-4794-8137-F60EECE91A70}" dt="2025-02-03T20:36:33.994" v="411" actId="20577"/>
          <ac:spMkLst>
            <pc:docMk/>
            <pc:sldMk cId="0" sldId="257"/>
            <ac:spMk id="2" creationId="{00000000-0000-0000-0000-000000000000}"/>
          </ac:spMkLst>
        </pc:spChg>
        <pc:spChg chg="mod">
          <ac:chgData name="Pedro Saunite" userId="22a7b8bf6d26aa67" providerId="LiveId" clId="{8A5B3722-E216-4794-8137-F60EECE91A70}" dt="2025-02-03T19:10:54.455" v="138"/>
          <ac:spMkLst>
            <pc:docMk/>
            <pc:sldMk cId="0" sldId="257"/>
            <ac:spMk id="3" creationId="{00000000-0000-0000-0000-000000000000}"/>
          </ac:spMkLst>
        </pc:spChg>
        <pc:spChg chg="mod">
          <ac:chgData name="Pedro Saunite" userId="22a7b8bf6d26aa67" providerId="LiveId" clId="{8A5B3722-E216-4794-8137-F60EECE91A70}" dt="2025-02-03T19:03:13.256" v="111" actId="20577"/>
          <ac:spMkLst>
            <pc:docMk/>
            <pc:sldMk cId="0" sldId="257"/>
            <ac:spMk id="20" creationId="{00000000-0000-0000-0000-000000000000}"/>
          </ac:spMkLst>
        </pc:spChg>
        <pc:picChg chg="mod">
          <ac:chgData name="Pedro Saunite" userId="22a7b8bf6d26aa67" providerId="LiveId" clId="{8A5B3722-E216-4794-8137-F60EECE91A70}" dt="2025-02-03T19:12:12.349" v="146" actId="1076"/>
          <ac:picMkLst>
            <pc:docMk/>
            <pc:sldMk cId="0" sldId="257"/>
            <ac:picMk id="6" creationId="{20944F72-F3EC-1543-B561-6407972D1AEA}"/>
          </ac:picMkLst>
        </pc:picChg>
      </pc:sldChg>
      <pc:sldChg chg="modSp mod">
        <pc:chgData name="Pedro Saunite" userId="22a7b8bf6d26aa67" providerId="LiveId" clId="{8A5B3722-E216-4794-8137-F60EECE91A70}" dt="2025-02-03T20:40:43.298" v="425" actId="1076"/>
        <pc:sldMkLst>
          <pc:docMk/>
          <pc:sldMk cId="0" sldId="258"/>
        </pc:sldMkLst>
        <pc:spChg chg="mod">
          <ac:chgData name="Pedro Saunite" userId="22a7b8bf6d26aa67" providerId="LiveId" clId="{8A5B3722-E216-4794-8137-F60EECE91A70}" dt="2025-02-03T20:40:11.837" v="419"/>
          <ac:spMkLst>
            <pc:docMk/>
            <pc:sldMk cId="0" sldId="258"/>
            <ac:spMk id="2" creationId="{00000000-0000-0000-0000-000000000000}"/>
          </ac:spMkLst>
        </pc:spChg>
        <pc:spChg chg="mod">
          <ac:chgData name="Pedro Saunite" userId="22a7b8bf6d26aa67" providerId="LiveId" clId="{8A5B3722-E216-4794-8137-F60EECE91A70}" dt="2025-02-03T19:18:35.509" v="190" actId="1076"/>
          <ac:spMkLst>
            <pc:docMk/>
            <pc:sldMk cId="0" sldId="258"/>
            <ac:spMk id="3" creationId="{00000000-0000-0000-0000-000000000000}"/>
          </ac:spMkLst>
        </pc:spChg>
        <pc:spChg chg="mod">
          <ac:chgData name="Pedro Saunite" userId="22a7b8bf6d26aa67" providerId="LiveId" clId="{8A5B3722-E216-4794-8137-F60EECE91A70}" dt="2025-02-03T20:40:36.807" v="424" actId="1076"/>
          <ac:spMkLst>
            <pc:docMk/>
            <pc:sldMk cId="0" sldId="258"/>
            <ac:spMk id="6" creationId="{00000000-0000-0000-0000-000000000000}"/>
          </ac:spMkLst>
        </pc:spChg>
        <pc:spChg chg="mod">
          <ac:chgData name="Pedro Saunite" userId="22a7b8bf6d26aa67" providerId="LiveId" clId="{8A5B3722-E216-4794-8137-F60EECE91A70}" dt="2025-02-03T19:22:16.203" v="217" actId="14100"/>
          <ac:spMkLst>
            <pc:docMk/>
            <pc:sldMk cId="0" sldId="258"/>
            <ac:spMk id="12" creationId="{4F223BF4-9CC4-F734-689A-DE469F3A2ECE}"/>
          </ac:spMkLst>
        </pc:spChg>
        <pc:picChg chg="mod">
          <ac:chgData name="Pedro Saunite" userId="22a7b8bf6d26aa67" providerId="LiveId" clId="{8A5B3722-E216-4794-8137-F60EECE91A70}" dt="2025-02-03T20:40:43.298" v="425" actId="1076"/>
          <ac:picMkLst>
            <pc:docMk/>
            <pc:sldMk cId="0" sldId="258"/>
            <ac:picMk id="5" creationId="{F9CB3D5F-AE6A-2695-471C-C74A0156B6EA}"/>
          </ac:picMkLst>
        </pc:picChg>
      </pc:sldChg>
      <pc:sldChg chg="delSp modSp mod">
        <pc:chgData name="Pedro Saunite" userId="22a7b8bf6d26aa67" providerId="LiveId" clId="{8A5B3722-E216-4794-8137-F60EECE91A70}" dt="2025-02-03T19:22:29.749" v="220"/>
        <pc:sldMkLst>
          <pc:docMk/>
          <pc:sldMk cId="0" sldId="259"/>
        </pc:sldMkLst>
        <pc:spChg chg="mod">
          <ac:chgData name="Pedro Saunite" userId="22a7b8bf6d26aa67" providerId="LiveId" clId="{8A5B3722-E216-4794-8137-F60EECE91A70}" dt="2025-02-03T19:21:03.587" v="205"/>
          <ac:spMkLst>
            <pc:docMk/>
            <pc:sldMk cId="0" sldId="259"/>
            <ac:spMk id="2" creationId="{00000000-0000-0000-0000-000000000000}"/>
          </ac:spMkLst>
        </pc:spChg>
        <pc:spChg chg="mod">
          <ac:chgData name="Pedro Saunite" userId="22a7b8bf6d26aa67" providerId="LiveId" clId="{8A5B3722-E216-4794-8137-F60EECE91A70}" dt="2025-02-03T19:21:38.687" v="214"/>
          <ac:spMkLst>
            <pc:docMk/>
            <pc:sldMk cId="0" sldId="259"/>
            <ac:spMk id="3" creationId="{00000000-0000-0000-0000-000000000000}"/>
          </ac:spMkLst>
        </pc:spChg>
        <pc:spChg chg="mod">
          <ac:chgData name="Pedro Saunite" userId="22a7b8bf6d26aa67" providerId="LiveId" clId="{8A5B3722-E216-4794-8137-F60EECE91A70}" dt="2025-02-03T19:22:29.749" v="220"/>
          <ac:spMkLst>
            <pc:docMk/>
            <pc:sldMk cId="0" sldId="259"/>
            <ac:spMk id="11" creationId="{B05AFA64-62CF-1A44-700F-A1621C6C83F4}"/>
          </ac:spMkLst>
        </pc:spChg>
      </pc:sldChg>
      <pc:sldChg chg="addSp delSp modSp mod">
        <pc:chgData name="Pedro Saunite" userId="22a7b8bf6d26aa67" providerId="LiveId" clId="{8A5B3722-E216-4794-8137-F60EECE91A70}" dt="2025-02-03T20:07:29.770" v="377" actId="14100"/>
        <pc:sldMkLst>
          <pc:docMk/>
          <pc:sldMk cId="0" sldId="260"/>
        </pc:sldMkLst>
        <pc:spChg chg="mod">
          <ac:chgData name="Pedro Saunite" userId="22a7b8bf6d26aa67" providerId="LiveId" clId="{8A5B3722-E216-4794-8137-F60EECE91A70}" dt="2025-02-03T19:46:29.066" v="346" actId="20577"/>
          <ac:spMkLst>
            <pc:docMk/>
            <pc:sldMk cId="0" sldId="260"/>
            <ac:spMk id="3" creationId="{00000000-0000-0000-0000-000000000000}"/>
          </ac:spMkLst>
        </pc:spChg>
        <pc:spChg chg="mod">
          <ac:chgData name="Pedro Saunite" userId="22a7b8bf6d26aa67" providerId="LiveId" clId="{8A5B3722-E216-4794-8137-F60EECE91A70}" dt="2025-02-03T19:46:24.316" v="340" actId="20577"/>
          <ac:spMkLst>
            <pc:docMk/>
            <pc:sldMk cId="0" sldId="260"/>
            <ac:spMk id="4" creationId="{00000000-0000-0000-0000-000000000000}"/>
          </ac:spMkLst>
        </pc:spChg>
        <pc:spChg chg="mod">
          <ac:chgData name="Pedro Saunite" userId="22a7b8bf6d26aa67" providerId="LiveId" clId="{8A5B3722-E216-4794-8137-F60EECE91A70}" dt="2025-02-03T19:22:42.587" v="223" actId="14100"/>
          <ac:spMkLst>
            <pc:docMk/>
            <pc:sldMk cId="0" sldId="260"/>
            <ac:spMk id="14" creationId="{B322ADD0-CB32-8796-FD83-E4BF6A389696}"/>
          </ac:spMkLst>
        </pc:spChg>
        <pc:spChg chg="mod">
          <ac:chgData name="Pedro Saunite" userId="22a7b8bf6d26aa67" providerId="LiveId" clId="{8A5B3722-E216-4794-8137-F60EECE91A70}" dt="2025-02-03T19:46:38.097" v="360" actId="20577"/>
          <ac:spMkLst>
            <pc:docMk/>
            <pc:sldMk cId="0" sldId="260"/>
            <ac:spMk id="15" creationId="{AA62E87A-A374-3E63-2AED-3DE24447DFAC}"/>
          </ac:spMkLst>
        </pc:spChg>
      </pc:sldChg>
      <pc:sldChg chg="addSp modSp mod">
        <pc:chgData name="Pedro Saunite" userId="22a7b8bf6d26aa67" providerId="LiveId" clId="{8A5B3722-E216-4794-8137-F60EECE91A70}" dt="2025-02-03T20:24:02.981" v="409" actId="14100"/>
        <pc:sldMkLst>
          <pc:docMk/>
          <pc:sldMk cId="0" sldId="261"/>
        </pc:sldMkLst>
        <pc:spChg chg="mod">
          <ac:chgData name="Pedro Saunite" userId="22a7b8bf6d26aa67" providerId="LiveId" clId="{8A5B3722-E216-4794-8137-F60EECE91A70}" dt="2025-02-03T19:45:10.329" v="277" actId="14100"/>
          <ac:spMkLst>
            <pc:docMk/>
            <pc:sldMk cId="0" sldId="261"/>
            <ac:spMk id="12" creationId="{00000000-0000-0000-0000-000000000000}"/>
          </ac:spMkLst>
        </pc:spChg>
        <pc:spChg chg="mod">
          <ac:chgData name="Pedro Saunite" userId="22a7b8bf6d26aa67" providerId="LiveId" clId="{8A5B3722-E216-4794-8137-F60EECE91A70}" dt="2025-02-03T19:45:15.467" v="279" actId="14100"/>
          <ac:spMkLst>
            <pc:docMk/>
            <pc:sldMk cId="0" sldId="261"/>
            <ac:spMk id="13" creationId="{00000000-0000-0000-0000-000000000000}"/>
          </ac:spMkLst>
        </pc:spChg>
        <pc:spChg chg="mod">
          <ac:chgData name="Pedro Saunite" userId="22a7b8bf6d26aa67" providerId="LiveId" clId="{8A5B3722-E216-4794-8137-F60EECE91A70}" dt="2025-02-03T19:23:04.140" v="228"/>
          <ac:spMkLst>
            <pc:docMk/>
            <pc:sldMk cId="0" sldId="261"/>
            <ac:spMk id="18" creationId="{7BFF0812-F0F7-753B-FD79-C487A77DA2DF}"/>
          </ac:spMkLst>
        </pc:spChg>
      </pc:sldChg>
      <pc:sldChg chg="delSp modSp mod">
        <pc:chgData name="Pedro Saunite" userId="22a7b8bf6d26aa67" providerId="LiveId" clId="{8A5B3722-E216-4794-8137-F60EECE91A70}" dt="2025-02-03T20:19:03.788" v="402" actId="478"/>
        <pc:sldMkLst>
          <pc:docMk/>
          <pc:sldMk cId="0" sldId="262"/>
        </pc:sldMkLst>
        <pc:spChg chg="mod">
          <ac:chgData name="Pedro Saunite" userId="22a7b8bf6d26aa67" providerId="LiveId" clId="{8A5B3722-E216-4794-8137-F60EECE91A70}" dt="2025-02-03T20:18:58.171" v="400"/>
          <ac:spMkLst>
            <pc:docMk/>
            <pc:sldMk cId="0" sldId="262"/>
            <ac:spMk id="6" creationId="{00000000-0000-0000-0000-000000000000}"/>
          </ac:spMkLst>
        </pc:spChg>
        <pc:spChg chg="mod">
          <ac:chgData name="Pedro Saunite" userId="22a7b8bf6d26aa67" providerId="LiveId" clId="{8A5B3722-E216-4794-8137-F60EECE91A70}" dt="2025-02-03T19:23:08.681" v="229"/>
          <ac:spMkLst>
            <pc:docMk/>
            <pc:sldMk cId="0" sldId="262"/>
            <ac:spMk id="15" creationId="{51C562B2-C372-08B1-4D82-826FA82BFB24}"/>
          </ac:spMkLst>
        </pc:spChg>
      </pc:sldChg>
    </pc:docChg>
  </pc:docChgLst>
  <pc:docChgLst>
    <pc:chgData name="contato" userId="S::contato_jessicafonseca.com#ext#@pbdownload.onmicrosoft.com::429b222d-7546-4aef-9084-83fc856c7f84" providerId="AD" clId="Web-{F401F47A-684D-ACAF-6D42-88AC21FFF7C6}"/>
    <pc:docChg chg="modSld">
      <pc:chgData name="contato" userId="S::contato_jessicafonseca.com#ext#@pbdownload.onmicrosoft.com::429b222d-7546-4aef-9084-83fc856c7f84" providerId="AD" clId="Web-{F401F47A-684D-ACAF-6D42-88AC21FFF7C6}" dt="2024-12-09T15:40:32.087" v="21" actId="1076"/>
      <pc:docMkLst>
        <pc:docMk/>
      </pc:docMkLst>
      <pc:sldChg chg="modSp">
        <pc:chgData name="contato" userId="S::contato_jessicafonseca.com#ext#@pbdownload.onmicrosoft.com::429b222d-7546-4aef-9084-83fc856c7f84" providerId="AD" clId="Web-{F401F47A-684D-ACAF-6D42-88AC21FFF7C6}" dt="2024-12-09T15:39:24.257" v="7" actId="20577"/>
        <pc:sldMkLst>
          <pc:docMk/>
          <pc:sldMk cId="0" sldId="257"/>
        </pc:sldMkLst>
        <pc:spChg chg="mod">
          <ac:chgData name="contato" userId="S::contato_jessicafonseca.com#ext#@pbdownload.onmicrosoft.com::429b222d-7546-4aef-9084-83fc856c7f84" providerId="AD" clId="Web-{F401F47A-684D-ACAF-6D42-88AC21FFF7C6}" dt="2024-12-09T15:38:52.381" v="6" actId="20577"/>
          <ac:spMkLst>
            <pc:docMk/>
            <pc:sldMk cId="0" sldId="257"/>
            <ac:spMk id="2" creationId="{00000000-0000-0000-0000-000000000000}"/>
          </ac:spMkLst>
        </pc:spChg>
      </pc:sldChg>
      <pc:sldChg chg="addSp delSp modSp">
        <pc:chgData name="contato" userId="S::contato_jessicafonseca.com#ext#@pbdownload.onmicrosoft.com::429b222d-7546-4aef-9084-83fc856c7f84" providerId="AD" clId="Web-{F401F47A-684D-ACAF-6D42-88AC21FFF7C6}" dt="2024-12-09T15:40:32.087" v="21" actId="1076"/>
        <pc:sldMkLst>
          <pc:docMk/>
          <pc:sldMk cId="0" sldId="260"/>
        </pc:sldMkLst>
        <pc:spChg chg="mod">
          <ac:chgData name="contato" userId="S::contato_jessicafonseca.com#ext#@pbdownload.onmicrosoft.com::429b222d-7546-4aef-9084-83fc856c7f84" providerId="AD" clId="Web-{F401F47A-684D-ACAF-6D42-88AC21FFF7C6}" dt="2024-12-09T15:40:02.742" v="13" actId="20577"/>
          <ac:spMkLst>
            <pc:docMk/>
            <pc:sldMk cId="0" sldId="260"/>
            <ac:spMk id="3" creationId="{00000000-0000-0000-0000-000000000000}"/>
          </ac:spMkLst>
        </pc:spChg>
        <pc:spChg chg="add mod">
          <ac:chgData name="contato" userId="S::contato_jessicafonseca.com#ext#@pbdownload.onmicrosoft.com::429b222d-7546-4aef-9084-83fc856c7f84" providerId="AD" clId="Web-{F401F47A-684D-ACAF-6D42-88AC21FFF7C6}" dt="2024-12-09T15:40:32.087" v="21" actId="1076"/>
          <ac:spMkLst>
            <pc:docMk/>
            <pc:sldMk cId="0" sldId="260"/>
            <ac:spMk id="15" creationId="{AA62E87A-A374-3E63-2AED-3DE24447DFA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Planilha1!$B$1</c:f>
              <c:strCache>
                <c:ptCount val="1"/>
                <c:pt idx="0">
                  <c:v>4UM MARLIM DIVIDENDOS FI AÇÕES</c:v>
                </c:pt>
              </c:strCache>
            </c:strRef>
          </c:tx>
          <c:spPr>
            <a:ln w="28575" cap="rnd">
              <a:solidFill>
                <a:schemeClr val="accent3">
                  <a:lumMod val="50000"/>
                </a:schemeClr>
              </a:solidFill>
              <a:round/>
            </a:ln>
            <a:effectLst/>
          </c:spPr>
          <c:marker>
            <c:symbol val="none"/>
          </c:marker>
          <c:dLbls>
            <c:dLbl>
              <c:idx val="4170"/>
              <c:layout>
                <c:manualLayout>
                  <c:x val="-2.8773746432411474E-2"/>
                  <c:y val="0.16332304526748978"/>
                </c:manualLayout>
              </c:layout>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75-4781-AB47-C82FF7571D2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Planilha1!$A$2:$A$4172</c:f>
              <c:numCache>
                <c:formatCode>dd/mm/yy</c:formatCode>
                <c:ptCount val="4171"/>
                <c:pt idx="0">
                  <c:v>39629</c:v>
                </c:pt>
                <c:pt idx="1">
                  <c:v>39630</c:v>
                </c:pt>
                <c:pt idx="2">
                  <c:v>39631</c:v>
                </c:pt>
                <c:pt idx="3">
                  <c:v>39632</c:v>
                </c:pt>
                <c:pt idx="4">
                  <c:v>39633</c:v>
                </c:pt>
                <c:pt idx="5">
                  <c:v>39636</c:v>
                </c:pt>
                <c:pt idx="6">
                  <c:v>39637</c:v>
                </c:pt>
                <c:pt idx="7">
                  <c:v>39638</c:v>
                </c:pt>
                <c:pt idx="8">
                  <c:v>39639</c:v>
                </c:pt>
                <c:pt idx="9">
                  <c:v>39640</c:v>
                </c:pt>
                <c:pt idx="10">
                  <c:v>39643</c:v>
                </c:pt>
                <c:pt idx="11">
                  <c:v>39644</c:v>
                </c:pt>
                <c:pt idx="12">
                  <c:v>39645</c:v>
                </c:pt>
                <c:pt idx="13">
                  <c:v>39646</c:v>
                </c:pt>
                <c:pt idx="14">
                  <c:v>39647</c:v>
                </c:pt>
                <c:pt idx="15">
                  <c:v>39650</c:v>
                </c:pt>
                <c:pt idx="16">
                  <c:v>39651</c:v>
                </c:pt>
                <c:pt idx="17">
                  <c:v>39652</c:v>
                </c:pt>
                <c:pt idx="18">
                  <c:v>39653</c:v>
                </c:pt>
                <c:pt idx="19">
                  <c:v>39654</c:v>
                </c:pt>
                <c:pt idx="20">
                  <c:v>39657</c:v>
                </c:pt>
                <c:pt idx="21">
                  <c:v>39658</c:v>
                </c:pt>
                <c:pt idx="22">
                  <c:v>39659</c:v>
                </c:pt>
                <c:pt idx="23">
                  <c:v>39660</c:v>
                </c:pt>
                <c:pt idx="24">
                  <c:v>39661</c:v>
                </c:pt>
                <c:pt idx="25">
                  <c:v>39664</c:v>
                </c:pt>
                <c:pt idx="26">
                  <c:v>39665</c:v>
                </c:pt>
                <c:pt idx="27">
                  <c:v>39666</c:v>
                </c:pt>
                <c:pt idx="28">
                  <c:v>39667</c:v>
                </c:pt>
                <c:pt idx="29">
                  <c:v>39668</c:v>
                </c:pt>
                <c:pt idx="30">
                  <c:v>39671</c:v>
                </c:pt>
                <c:pt idx="31">
                  <c:v>39672</c:v>
                </c:pt>
                <c:pt idx="32">
                  <c:v>39673</c:v>
                </c:pt>
                <c:pt idx="33">
                  <c:v>39674</c:v>
                </c:pt>
                <c:pt idx="34">
                  <c:v>39675</c:v>
                </c:pt>
                <c:pt idx="35">
                  <c:v>39678</c:v>
                </c:pt>
                <c:pt idx="36">
                  <c:v>39679</c:v>
                </c:pt>
                <c:pt idx="37">
                  <c:v>39680</c:v>
                </c:pt>
                <c:pt idx="38">
                  <c:v>39681</c:v>
                </c:pt>
                <c:pt idx="39">
                  <c:v>39682</c:v>
                </c:pt>
                <c:pt idx="40">
                  <c:v>39685</c:v>
                </c:pt>
                <c:pt idx="41">
                  <c:v>39686</c:v>
                </c:pt>
                <c:pt idx="42">
                  <c:v>39687</c:v>
                </c:pt>
                <c:pt idx="43">
                  <c:v>39688</c:v>
                </c:pt>
                <c:pt idx="44">
                  <c:v>39689</c:v>
                </c:pt>
                <c:pt idx="45">
                  <c:v>39692</c:v>
                </c:pt>
                <c:pt idx="46">
                  <c:v>39693</c:v>
                </c:pt>
                <c:pt idx="47">
                  <c:v>39694</c:v>
                </c:pt>
                <c:pt idx="48">
                  <c:v>39695</c:v>
                </c:pt>
                <c:pt idx="49">
                  <c:v>39696</c:v>
                </c:pt>
                <c:pt idx="50">
                  <c:v>39699</c:v>
                </c:pt>
                <c:pt idx="51">
                  <c:v>39700</c:v>
                </c:pt>
                <c:pt idx="52">
                  <c:v>39701</c:v>
                </c:pt>
                <c:pt idx="53">
                  <c:v>39702</c:v>
                </c:pt>
                <c:pt idx="54">
                  <c:v>39703</c:v>
                </c:pt>
                <c:pt idx="55">
                  <c:v>39706</c:v>
                </c:pt>
                <c:pt idx="56">
                  <c:v>39707</c:v>
                </c:pt>
                <c:pt idx="57">
                  <c:v>39708</c:v>
                </c:pt>
                <c:pt idx="58">
                  <c:v>39709</c:v>
                </c:pt>
                <c:pt idx="59">
                  <c:v>39710</c:v>
                </c:pt>
                <c:pt idx="60">
                  <c:v>39713</c:v>
                </c:pt>
                <c:pt idx="61">
                  <c:v>39714</c:v>
                </c:pt>
                <c:pt idx="62">
                  <c:v>39715</c:v>
                </c:pt>
                <c:pt idx="63">
                  <c:v>39716</c:v>
                </c:pt>
                <c:pt idx="64">
                  <c:v>39717</c:v>
                </c:pt>
                <c:pt idx="65">
                  <c:v>39720</c:v>
                </c:pt>
                <c:pt idx="66">
                  <c:v>39721</c:v>
                </c:pt>
                <c:pt idx="67">
                  <c:v>39722</c:v>
                </c:pt>
                <c:pt idx="68">
                  <c:v>39723</c:v>
                </c:pt>
                <c:pt idx="69">
                  <c:v>39724</c:v>
                </c:pt>
                <c:pt idx="70">
                  <c:v>39727</c:v>
                </c:pt>
                <c:pt idx="71">
                  <c:v>39728</c:v>
                </c:pt>
                <c:pt idx="72">
                  <c:v>39729</c:v>
                </c:pt>
                <c:pt idx="73">
                  <c:v>39730</c:v>
                </c:pt>
                <c:pt idx="74">
                  <c:v>39731</c:v>
                </c:pt>
                <c:pt idx="75">
                  <c:v>39734</c:v>
                </c:pt>
                <c:pt idx="76">
                  <c:v>39735</c:v>
                </c:pt>
                <c:pt idx="77">
                  <c:v>39736</c:v>
                </c:pt>
                <c:pt idx="78">
                  <c:v>39737</c:v>
                </c:pt>
                <c:pt idx="79">
                  <c:v>39738</c:v>
                </c:pt>
                <c:pt idx="80">
                  <c:v>39741</c:v>
                </c:pt>
                <c:pt idx="81">
                  <c:v>39742</c:v>
                </c:pt>
                <c:pt idx="82">
                  <c:v>39743</c:v>
                </c:pt>
                <c:pt idx="83">
                  <c:v>39744</c:v>
                </c:pt>
                <c:pt idx="84">
                  <c:v>39745</c:v>
                </c:pt>
                <c:pt idx="85">
                  <c:v>39748</c:v>
                </c:pt>
                <c:pt idx="86">
                  <c:v>39749</c:v>
                </c:pt>
                <c:pt idx="87">
                  <c:v>39750</c:v>
                </c:pt>
                <c:pt idx="88">
                  <c:v>39751</c:v>
                </c:pt>
                <c:pt idx="89">
                  <c:v>39752</c:v>
                </c:pt>
                <c:pt idx="90">
                  <c:v>39755</c:v>
                </c:pt>
                <c:pt idx="91">
                  <c:v>39756</c:v>
                </c:pt>
                <c:pt idx="92">
                  <c:v>39757</c:v>
                </c:pt>
                <c:pt idx="93">
                  <c:v>39758</c:v>
                </c:pt>
                <c:pt idx="94">
                  <c:v>39759</c:v>
                </c:pt>
                <c:pt idx="95">
                  <c:v>39762</c:v>
                </c:pt>
                <c:pt idx="96">
                  <c:v>39763</c:v>
                </c:pt>
                <c:pt idx="97">
                  <c:v>39764</c:v>
                </c:pt>
                <c:pt idx="98">
                  <c:v>39765</c:v>
                </c:pt>
                <c:pt idx="99">
                  <c:v>39766</c:v>
                </c:pt>
                <c:pt idx="100">
                  <c:v>39769</c:v>
                </c:pt>
                <c:pt idx="101">
                  <c:v>39770</c:v>
                </c:pt>
                <c:pt idx="102">
                  <c:v>39771</c:v>
                </c:pt>
                <c:pt idx="103">
                  <c:v>39772</c:v>
                </c:pt>
                <c:pt idx="104">
                  <c:v>39773</c:v>
                </c:pt>
                <c:pt idx="105">
                  <c:v>39776</c:v>
                </c:pt>
                <c:pt idx="106">
                  <c:v>39777</c:v>
                </c:pt>
                <c:pt idx="107">
                  <c:v>39778</c:v>
                </c:pt>
                <c:pt idx="108">
                  <c:v>39779</c:v>
                </c:pt>
                <c:pt idx="109">
                  <c:v>39780</c:v>
                </c:pt>
                <c:pt idx="110">
                  <c:v>39783</c:v>
                </c:pt>
                <c:pt idx="111">
                  <c:v>39784</c:v>
                </c:pt>
                <c:pt idx="112">
                  <c:v>39785</c:v>
                </c:pt>
                <c:pt idx="113">
                  <c:v>39786</c:v>
                </c:pt>
                <c:pt idx="114">
                  <c:v>39787</c:v>
                </c:pt>
                <c:pt idx="115">
                  <c:v>39790</c:v>
                </c:pt>
                <c:pt idx="116">
                  <c:v>39791</c:v>
                </c:pt>
                <c:pt idx="117">
                  <c:v>39792</c:v>
                </c:pt>
                <c:pt idx="118">
                  <c:v>39793</c:v>
                </c:pt>
                <c:pt idx="119">
                  <c:v>39794</c:v>
                </c:pt>
                <c:pt idx="120">
                  <c:v>39797</c:v>
                </c:pt>
                <c:pt idx="121">
                  <c:v>39798</c:v>
                </c:pt>
                <c:pt idx="122">
                  <c:v>39799</c:v>
                </c:pt>
                <c:pt idx="123">
                  <c:v>39800</c:v>
                </c:pt>
                <c:pt idx="124">
                  <c:v>39801</c:v>
                </c:pt>
                <c:pt idx="125">
                  <c:v>39804</c:v>
                </c:pt>
                <c:pt idx="126">
                  <c:v>39805</c:v>
                </c:pt>
                <c:pt idx="127">
                  <c:v>39806</c:v>
                </c:pt>
                <c:pt idx="128">
                  <c:v>39808</c:v>
                </c:pt>
                <c:pt idx="129">
                  <c:v>39811</c:v>
                </c:pt>
                <c:pt idx="130">
                  <c:v>39812</c:v>
                </c:pt>
                <c:pt idx="131">
                  <c:v>39813</c:v>
                </c:pt>
                <c:pt idx="132">
                  <c:v>39815</c:v>
                </c:pt>
                <c:pt idx="133">
                  <c:v>39818</c:v>
                </c:pt>
                <c:pt idx="134">
                  <c:v>39819</c:v>
                </c:pt>
                <c:pt idx="135">
                  <c:v>39820</c:v>
                </c:pt>
                <c:pt idx="136">
                  <c:v>39821</c:v>
                </c:pt>
                <c:pt idx="137">
                  <c:v>39822</c:v>
                </c:pt>
                <c:pt idx="138">
                  <c:v>39825</c:v>
                </c:pt>
                <c:pt idx="139">
                  <c:v>39826</c:v>
                </c:pt>
                <c:pt idx="140">
                  <c:v>39827</c:v>
                </c:pt>
                <c:pt idx="141">
                  <c:v>39828</c:v>
                </c:pt>
                <c:pt idx="142">
                  <c:v>39829</c:v>
                </c:pt>
                <c:pt idx="143">
                  <c:v>39832</c:v>
                </c:pt>
                <c:pt idx="144">
                  <c:v>39833</c:v>
                </c:pt>
                <c:pt idx="145">
                  <c:v>39834</c:v>
                </c:pt>
                <c:pt idx="146">
                  <c:v>39835</c:v>
                </c:pt>
                <c:pt idx="147">
                  <c:v>39836</c:v>
                </c:pt>
                <c:pt idx="148">
                  <c:v>39839</c:v>
                </c:pt>
                <c:pt idx="149">
                  <c:v>39840</c:v>
                </c:pt>
                <c:pt idx="150">
                  <c:v>39841</c:v>
                </c:pt>
                <c:pt idx="151">
                  <c:v>39842</c:v>
                </c:pt>
                <c:pt idx="152">
                  <c:v>39843</c:v>
                </c:pt>
                <c:pt idx="153">
                  <c:v>39846</c:v>
                </c:pt>
                <c:pt idx="154">
                  <c:v>39847</c:v>
                </c:pt>
                <c:pt idx="155">
                  <c:v>39848</c:v>
                </c:pt>
                <c:pt idx="156">
                  <c:v>39849</c:v>
                </c:pt>
                <c:pt idx="157">
                  <c:v>39850</c:v>
                </c:pt>
                <c:pt idx="158">
                  <c:v>39853</c:v>
                </c:pt>
                <c:pt idx="159">
                  <c:v>39854</c:v>
                </c:pt>
                <c:pt idx="160">
                  <c:v>39855</c:v>
                </c:pt>
                <c:pt idx="161">
                  <c:v>39856</c:v>
                </c:pt>
                <c:pt idx="162">
                  <c:v>39857</c:v>
                </c:pt>
                <c:pt idx="163">
                  <c:v>39860</c:v>
                </c:pt>
                <c:pt idx="164">
                  <c:v>39861</c:v>
                </c:pt>
                <c:pt idx="165">
                  <c:v>39862</c:v>
                </c:pt>
                <c:pt idx="166">
                  <c:v>39863</c:v>
                </c:pt>
                <c:pt idx="167">
                  <c:v>39864</c:v>
                </c:pt>
                <c:pt idx="168">
                  <c:v>39869</c:v>
                </c:pt>
                <c:pt idx="169">
                  <c:v>39870</c:v>
                </c:pt>
                <c:pt idx="170">
                  <c:v>39871</c:v>
                </c:pt>
                <c:pt idx="171">
                  <c:v>39874</c:v>
                </c:pt>
                <c:pt idx="172">
                  <c:v>39875</c:v>
                </c:pt>
                <c:pt idx="173">
                  <c:v>39876</c:v>
                </c:pt>
                <c:pt idx="174">
                  <c:v>39877</c:v>
                </c:pt>
                <c:pt idx="175">
                  <c:v>39878</c:v>
                </c:pt>
                <c:pt idx="176">
                  <c:v>39881</c:v>
                </c:pt>
                <c:pt idx="177">
                  <c:v>39882</c:v>
                </c:pt>
                <c:pt idx="178">
                  <c:v>39883</c:v>
                </c:pt>
                <c:pt idx="179">
                  <c:v>39884</c:v>
                </c:pt>
                <c:pt idx="180">
                  <c:v>39885</c:v>
                </c:pt>
                <c:pt idx="181">
                  <c:v>39888</c:v>
                </c:pt>
                <c:pt idx="182">
                  <c:v>39889</c:v>
                </c:pt>
                <c:pt idx="183">
                  <c:v>39890</c:v>
                </c:pt>
                <c:pt idx="184">
                  <c:v>39891</c:v>
                </c:pt>
                <c:pt idx="185">
                  <c:v>39892</c:v>
                </c:pt>
                <c:pt idx="186">
                  <c:v>39895</c:v>
                </c:pt>
                <c:pt idx="187">
                  <c:v>39896</c:v>
                </c:pt>
                <c:pt idx="188">
                  <c:v>39897</c:v>
                </c:pt>
                <c:pt idx="189">
                  <c:v>39898</c:v>
                </c:pt>
                <c:pt idx="190">
                  <c:v>39899</c:v>
                </c:pt>
                <c:pt idx="191">
                  <c:v>39902</c:v>
                </c:pt>
                <c:pt idx="192">
                  <c:v>39903</c:v>
                </c:pt>
                <c:pt idx="193">
                  <c:v>39904</c:v>
                </c:pt>
                <c:pt idx="194">
                  <c:v>39905</c:v>
                </c:pt>
                <c:pt idx="195">
                  <c:v>39906</c:v>
                </c:pt>
                <c:pt idx="196">
                  <c:v>39909</c:v>
                </c:pt>
                <c:pt idx="197">
                  <c:v>39910</c:v>
                </c:pt>
                <c:pt idx="198">
                  <c:v>39911</c:v>
                </c:pt>
                <c:pt idx="199">
                  <c:v>39912</c:v>
                </c:pt>
                <c:pt idx="200">
                  <c:v>39916</c:v>
                </c:pt>
                <c:pt idx="201">
                  <c:v>39917</c:v>
                </c:pt>
                <c:pt idx="202">
                  <c:v>39918</c:v>
                </c:pt>
                <c:pt idx="203">
                  <c:v>39919</c:v>
                </c:pt>
                <c:pt idx="204">
                  <c:v>39920</c:v>
                </c:pt>
                <c:pt idx="205">
                  <c:v>39923</c:v>
                </c:pt>
                <c:pt idx="206">
                  <c:v>39925</c:v>
                </c:pt>
                <c:pt idx="207">
                  <c:v>39926</c:v>
                </c:pt>
                <c:pt idx="208">
                  <c:v>39927</c:v>
                </c:pt>
                <c:pt idx="209">
                  <c:v>39930</c:v>
                </c:pt>
                <c:pt idx="210">
                  <c:v>39931</c:v>
                </c:pt>
                <c:pt idx="211">
                  <c:v>39932</c:v>
                </c:pt>
                <c:pt idx="212">
                  <c:v>39933</c:v>
                </c:pt>
                <c:pt idx="213">
                  <c:v>39937</c:v>
                </c:pt>
                <c:pt idx="214">
                  <c:v>39938</c:v>
                </c:pt>
                <c:pt idx="215">
                  <c:v>39939</c:v>
                </c:pt>
                <c:pt idx="216">
                  <c:v>39940</c:v>
                </c:pt>
                <c:pt idx="217">
                  <c:v>39941</c:v>
                </c:pt>
                <c:pt idx="218">
                  <c:v>39944</c:v>
                </c:pt>
                <c:pt idx="219">
                  <c:v>39945</c:v>
                </c:pt>
                <c:pt idx="220">
                  <c:v>39946</c:v>
                </c:pt>
                <c:pt idx="221">
                  <c:v>39947</c:v>
                </c:pt>
                <c:pt idx="222">
                  <c:v>39948</c:v>
                </c:pt>
                <c:pt idx="223">
                  <c:v>39951</c:v>
                </c:pt>
                <c:pt idx="224">
                  <c:v>39952</c:v>
                </c:pt>
                <c:pt idx="225">
                  <c:v>39953</c:v>
                </c:pt>
                <c:pt idx="226">
                  <c:v>39954</c:v>
                </c:pt>
                <c:pt idx="227">
                  <c:v>39955</c:v>
                </c:pt>
                <c:pt idx="228">
                  <c:v>39958</c:v>
                </c:pt>
                <c:pt idx="229">
                  <c:v>39959</c:v>
                </c:pt>
                <c:pt idx="230">
                  <c:v>39960</c:v>
                </c:pt>
                <c:pt idx="231">
                  <c:v>39961</c:v>
                </c:pt>
                <c:pt idx="232">
                  <c:v>39962</c:v>
                </c:pt>
                <c:pt idx="233">
                  <c:v>39965</c:v>
                </c:pt>
                <c:pt idx="234">
                  <c:v>39966</c:v>
                </c:pt>
                <c:pt idx="235">
                  <c:v>39967</c:v>
                </c:pt>
                <c:pt idx="236">
                  <c:v>39968</c:v>
                </c:pt>
                <c:pt idx="237">
                  <c:v>39969</c:v>
                </c:pt>
                <c:pt idx="238">
                  <c:v>39972</c:v>
                </c:pt>
                <c:pt idx="239">
                  <c:v>39973</c:v>
                </c:pt>
                <c:pt idx="240">
                  <c:v>39974</c:v>
                </c:pt>
                <c:pt idx="241">
                  <c:v>39976</c:v>
                </c:pt>
                <c:pt idx="242">
                  <c:v>39979</c:v>
                </c:pt>
                <c:pt idx="243">
                  <c:v>39980</c:v>
                </c:pt>
                <c:pt idx="244">
                  <c:v>39981</c:v>
                </c:pt>
                <c:pt idx="245">
                  <c:v>39982</c:v>
                </c:pt>
                <c:pt idx="246">
                  <c:v>39983</c:v>
                </c:pt>
                <c:pt idx="247">
                  <c:v>39986</c:v>
                </c:pt>
                <c:pt idx="248">
                  <c:v>39987</c:v>
                </c:pt>
                <c:pt idx="249">
                  <c:v>39988</c:v>
                </c:pt>
                <c:pt idx="250">
                  <c:v>39989</c:v>
                </c:pt>
                <c:pt idx="251">
                  <c:v>39990</c:v>
                </c:pt>
                <c:pt idx="252">
                  <c:v>39993</c:v>
                </c:pt>
                <c:pt idx="253">
                  <c:v>39994</c:v>
                </c:pt>
                <c:pt idx="254">
                  <c:v>39995</c:v>
                </c:pt>
                <c:pt idx="255">
                  <c:v>39996</c:v>
                </c:pt>
                <c:pt idx="256">
                  <c:v>39997</c:v>
                </c:pt>
                <c:pt idx="257">
                  <c:v>40000</c:v>
                </c:pt>
                <c:pt idx="258">
                  <c:v>40001</c:v>
                </c:pt>
                <c:pt idx="259">
                  <c:v>40002</c:v>
                </c:pt>
                <c:pt idx="260">
                  <c:v>40003</c:v>
                </c:pt>
                <c:pt idx="261">
                  <c:v>40004</c:v>
                </c:pt>
                <c:pt idx="262">
                  <c:v>40007</c:v>
                </c:pt>
                <c:pt idx="263">
                  <c:v>40008</c:v>
                </c:pt>
                <c:pt idx="264">
                  <c:v>40009</c:v>
                </c:pt>
                <c:pt idx="265">
                  <c:v>40010</c:v>
                </c:pt>
                <c:pt idx="266">
                  <c:v>40011</c:v>
                </c:pt>
                <c:pt idx="267">
                  <c:v>40014</c:v>
                </c:pt>
                <c:pt idx="268">
                  <c:v>40015</c:v>
                </c:pt>
                <c:pt idx="269">
                  <c:v>40016</c:v>
                </c:pt>
                <c:pt idx="270">
                  <c:v>40017</c:v>
                </c:pt>
                <c:pt idx="271">
                  <c:v>40018</c:v>
                </c:pt>
                <c:pt idx="272">
                  <c:v>40021</c:v>
                </c:pt>
                <c:pt idx="273">
                  <c:v>40022</c:v>
                </c:pt>
                <c:pt idx="274">
                  <c:v>40023</c:v>
                </c:pt>
                <c:pt idx="275">
                  <c:v>40024</c:v>
                </c:pt>
                <c:pt idx="276">
                  <c:v>40025</c:v>
                </c:pt>
                <c:pt idx="277">
                  <c:v>40028</c:v>
                </c:pt>
                <c:pt idx="278">
                  <c:v>40029</c:v>
                </c:pt>
                <c:pt idx="279">
                  <c:v>40030</c:v>
                </c:pt>
                <c:pt idx="280">
                  <c:v>40031</c:v>
                </c:pt>
                <c:pt idx="281">
                  <c:v>40032</c:v>
                </c:pt>
                <c:pt idx="282">
                  <c:v>40035</c:v>
                </c:pt>
                <c:pt idx="283">
                  <c:v>40036</c:v>
                </c:pt>
                <c:pt idx="284">
                  <c:v>40037</c:v>
                </c:pt>
                <c:pt idx="285">
                  <c:v>40038</c:v>
                </c:pt>
                <c:pt idx="286">
                  <c:v>40039</c:v>
                </c:pt>
                <c:pt idx="287">
                  <c:v>40042</c:v>
                </c:pt>
                <c:pt idx="288">
                  <c:v>40043</c:v>
                </c:pt>
                <c:pt idx="289">
                  <c:v>40044</c:v>
                </c:pt>
                <c:pt idx="290">
                  <c:v>40045</c:v>
                </c:pt>
                <c:pt idx="291">
                  <c:v>40046</c:v>
                </c:pt>
                <c:pt idx="292">
                  <c:v>40049</c:v>
                </c:pt>
                <c:pt idx="293">
                  <c:v>40050</c:v>
                </c:pt>
                <c:pt idx="294">
                  <c:v>40051</c:v>
                </c:pt>
                <c:pt idx="295">
                  <c:v>40052</c:v>
                </c:pt>
                <c:pt idx="296">
                  <c:v>40053</c:v>
                </c:pt>
                <c:pt idx="297">
                  <c:v>40056</c:v>
                </c:pt>
                <c:pt idx="298">
                  <c:v>40057</c:v>
                </c:pt>
                <c:pt idx="299">
                  <c:v>40058</c:v>
                </c:pt>
                <c:pt idx="300">
                  <c:v>40059</c:v>
                </c:pt>
                <c:pt idx="301">
                  <c:v>40060</c:v>
                </c:pt>
                <c:pt idx="302">
                  <c:v>40064</c:v>
                </c:pt>
                <c:pt idx="303">
                  <c:v>40065</c:v>
                </c:pt>
                <c:pt idx="304">
                  <c:v>40066</c:v>
                </c:pt>
                <c:pt idx="305">
                  <c:v>40067</c:v>
                </c:pt>
                <c:pt idx="306">
                  <c:v>40070</c:v>
                </c:pt>
                <c:pt idx="307">
                  <c:v>40071</c:v>
                </c:pt>
                <c:pt idx="308">
                  <c:v>40072</c:v>
                </c:pt>
                <c:pt idx="309">
                  <c:v>40073</c:v>
                </c:pt>
                <c:pt idx="310">
                  <c:v>40074</c:v>
                </c:pt>
                <c:pt idx="311">
                  <c:v>40077</c:v>
                </c:pt>
                <c:pt idx="312">
                  <c:v>40078</c:v>
                </c:pt>
                <c:pt idx="313">
                  <c:v>40079</c:v>
                </c:pt>
                <c:pt idx="314">
                  <c:v>40080</c:v>
                </c:pt>
                <c:pt idx="315">
                  <c:v>40081</c:v>
                </c:pt>
                <c:pt idx="316">
                  <c:v>40084</c:v>
                </c:pt>
                <c:pt idx="317">
                  <c:v>40085</c:v>
                </c:pt>
                <c:pt idx="318">
                  <c:v>40086</c:v>
                </c:pt>
                <c:pt idx="319">
                  <c:v>40087</c:v>
                </c:pt>
                <c:pt idx="320">
                  <c:v>40088</c:v>
                </c:pt>
                <c:pt idx="321">
                  <c:v>40091</c:v>
                </c:pt>
                <c:pt idx="322">
                  <c:v>40092</c:v>
                </c:pt>
                <c:pt idx="323">
                  <c:v>40093</c:v>
                </c:pt>
                <c:pt idx="324">
                  <c:v>40094</c:v>
                </c:pt>
                <c:pt idx="325">
                  <c:v>40095</c:v>
                </c:pt>
                <c:pt idx="326">
                  <c:v>40099</c:v>
                </c:pt>
                <c:pt idx="327">
                  <c:v>40100</c:v>
                </c:pt>
                <c:pt idx="328">
                  <c:v>40101</c:v>
                </c:pt>
                <c:pt idx="329">
                  <c:v>40102</c:v>
                </c:pt>
                <c:pt idx="330">
                  <c:v>40105</c:v>
                </c:pt>
                <c:pt idx="331">
                  <c:v>40106</c:v>
                </c:pt>
                <c:pt idx="332">
                  <c:v>40107</c:v>
                </c:pt>
                <c:pt idx="333">
                  <c:v>40108</c:v>
                </c:pt>
                <c:pt idx="334">
                  <c:v>40109</c:v>
                </c:pt>
                <c:pt idx="335">
                  <c:v>40112</c:v>
                </c:pt>
                <c:pt idx="336">
                  <c:v>40113</c:v>
                </c:pt>
                <c:pt idx="337">
                  <c:v>40114</c:v>
                </c:pt>
                <c:pt idx="338">
                  <c:v>40115</c:v>
                </c:pt>
                <c:pt idx="339">
                  <c:v>40116</c:v>
                </c:pt>
                <c:pt idx="340">
                  <c:v>40120</c:v>
                </c:pt>
                <c:pt idx="341">
                  <c:v>40121</c:v>
                </c:pt>
                <c:pt idx="342">
                  <c:v>40122</c:v>
                </c:pt>
                <c:pt idx="343">
                  <c:v>40123</c:v>
                </c:pt>
                <c:pt idx="344">
                  <c:v>40126</c:v>
                </c:pt>
                <c:pt idx="345">
                  <c:v>40127</c:v>
                </c:pt>
                <c:pt idx="346">
                  <c:v>40128</c:v>
                </c:pt>
                <c:pt idx="347">
                  <c:v>40129</c:v>
                </c:pt>
                <c:pt idx="348">
                  <c:v>40130</c:v>
                </c:pt>
                <c:pt idx="349">
                  <c:v>40133</c:v>
                </c:pt>
                <c:pt idx="350">
                  <c:v>40134</c:v>
                </c:pt>
                <c:pt idx="351">
                  <c:v>40135</c:v>
                </c:pt>
                <c:pt idx="352">
                  <c:v>40136</c:v>
                </c:pt>
                <c:pt idx="353">
                  <c:v>40137</c:v>
                </c:pt>
                <c:pt idx="354">
                  <c:v>40140</c:v>
                </c:pt>
                <c:pt idx="355">
                  <c:v>40141</c:v>
                </c:pt>
                <c:pt idx="356">
                  <c:v>40142</c:v>
                </c:pt>
                <c:pt idx="357">
                  <c:v>40143</c:v>
                </c:pt>
                <c:pt idx="358">
                  <c:v>40144</c:v>
                </c:pt>
                <c:pt idx="359">
                  <c:v>40147</c:v>
                </c:pt>
                <c:pt idx="360">
                  <c:v>40148</c:v>
                </c:pt>
                <c:pt idx="361">
                  <c:v>40149</c:v>
                </c:pt>
                <c:pt idx="362">
                  <c:v>40150</c:v>
                </c:pt>
                <c:pt idx="363">
                  <c:v>40151</c:v>
                </c:pt>
                <c:pt idx="364">
                  <c:v>40154</c:v>
                </c:pt>
                <c:pt idx="365">
                  <c:v>40155</c:v>
                </c:pt>
                <c:pt idx="366">
                  <c:v>40156</c:v>
                </c:pt>
                <c:pt idx="367">
                  <c:v>40157</c:v>
                </c:pt>
                <c:pt idx="368">
                  <c:v>40158</c:v>
                </c:pt>
                <c:pt idx="369">
                  <c:v>40161</c:v>
                </c:pt>
                <c:pt idx="370">
                  <c:v>40162</c:v>
                </c:pt>
                <c:pt idx="371">
                  <c:v>40163</c:v>
                </c:pt>
                <c:pt idx="372">
                  <c:v>40164</c:v>
                </c:pt>
                <c:pt idx="373">
                  <c:v>40165</c:v>
                </c:pt>
                <c:pt idx="374">
                  <c:v>40168</c:v>
                </c:pt>
                <c:pt idx="375">
                  <c:v>40169</c:v>
                </c:pt>
                <c:pt idx="376">
                  <c:v>40170</c:v>
                </c:pt>
                <c:pt idx="377">
                  <c:v>40171</c:v>
                </c:pt>
                <c:pt idx="378">
                  <c:v>40175</c:v>
                </c:pt>
                <c:pt idx="379">
                  <c:v>40176</c:v>
                </c:pt>
                <c:pt idx="380">
                  <c:v>40177</c:v>
                </c:pt>
                <c:pt idx="381">
                  <c:v>40178</c:v>
                </c:pt>
                <c:pt idx="382">
                  <c:v>40182</c:v>
                </c:pt>
                <c:pt idx="383">
                  <c:v>40183</c:v>
                </c:pt>
                <c:pt idx="384">
                  <c:v>40184</c:v>
                </c:pt>
                <c:pt idx="385">
                  <c:v>40185</c:v>
                </c:pt>
                <c:pt idx="386">
                  <c:v>40186</c:v>
                </c:pt>
                <c:pt idx="387">
                  <c:v>40189</c:v>
                </c:pt>
                <c:pt idx="388">
                  <c:v>40190</c:v>
                </c:pt>
                <c:pt idx="389">
                  <c:v>40191</c:v>
                </c:pt>
                <c:pt idx="390">
                  <c:v>40192</c:v>
                </c:pt>
                <c:pt idx="391">
                  <c:v>40193</c:v>
                </c:pt>
                <c:pt idx="392">
                  <c:v>40196</c:v>
                </c:pt>
                <c:pt idx="393">
                  <c:v>40197</c:v>
                </c:pt>
                <c:pt idx="394">
                  <c:v>40198</c:v>
                </c:pt>
                <c:pt idx="395">
                  <c:v>40199</c:v>
                </c:pt>
                <c:pt idx="396">
                  <c:v>40200</c:v>
                </c:pt>
                <c:pt idx="397">
                  <c:v>40203</c:v>
                </c:pt>
                <c:pt idx="398">
                  <c:v>40204</c:v>
                </c:pt>
                <c:pt idx="399">
                  <c:v>40205</c:v>
                </c:pt>
                <c:pt idx="400">
                  <c:v>40206</c:v>
                </c:pt>
                <c:pt idx="401">
                  <c:v>40207</c:v>
                </c:pt>
                <c:pt idx="402">
                  <c:v>40210</c:v>
                </c:pt>
                <c:pt idx="403">
                  <c:v>40211</c:v>
                </c:pt>
                <c:pt idx="404">
                  <c:v>40212</c:v>
                </c:pt>
                <c:pt idx="405">
                  <c:v>40213</c:v>
                </c:pt>
                <c:pt idx="406">
                  <c:v>40214</c:v>
                </c:pt>
                <c:pt idx="407">
                  <c:v>40217</c:v>
                </c:pt>
                <c:pt idx="408">
                  <c:v>40218</c:v>
                </c:pt>
                <c:pt idx="409">
                  <c:v>40219</c:v>
                </c:pt>
                <c:pt idx="410">
                  <c:v>40220</c:v>
                </c:pt>
                <c:pt idx="411">
                  <c:v>40221</c:v>
                </c:pt>
                <c:pt idx="412">
                  <c:v>40226</c:v>
                </c:pt>
                <c:pt idx="413">
                  <c:v>40227</c:v>
                </c:pt>
                <c:pt idx="414">
                  <c:v>40228</c:v>
                </c:pt>
                <c:pt idx="415">
                  <c:v>40231</c:v>
                </c:pt>
                <c:pt idx="416">
                  <c:v>40232</c:v>
                </c:pt>
                <c:pt idx="417">
                  <c:v>40233</c:v>
                </c:pt>
                <c:pt idx="418">
                  <c:v>40234</c:v>
                </c:pt>
                <c:pt idx="419">
                  <c:v>40235</c:v>
                </c:pt>
                <c:pt idx="420">
                  <c:v>40238</c:v>
                </c:pt>
                <c:pt idx="421">
                  <c:v>40239</c:v>
                </c:pt>
                <c:pt idx="422">
                  <c:v>40240</c:v>
                </c:pt>
                <c:pt idx="423">
                  <c:v>40241</c:v>
                </c:pt>
                <c:pt idx="424">
                  <c:v>40242</c:v>
                </c:pt>
                <c:pt idx="425">
                  <c:v>40245</c:v>
                </c:pt>
                <c:pt idx="426">
                  <c:v>40246</c:v>
                </c:pt>
                <c:pt idx="427">
                  <c:v>40247</c:v>
                </c:pt>
                <c:pt idx="428">
                  <c:v>40248</c:v>
                </c:pt>
                <c:pt idx="429">
                  <c:v>40249</c:v>
                </c:pt>
                <c:pt idx="430">
                  <c:v>40252</c:v>
                </c:pt>
                <c:pt idx="431">
                  <c:v>40253</c:v>
                </c:pt>
                <c:pt idx="432">
                  <c:v>40254</c:v>
                </c:pt>
                <c:pt idx="433">
                  <c:v>40255</c:v>
                </c:pt>
                <c:pt idx="434">
                  <c:v>40256</c:v>
                </c:pt>
                <c:pt idx="435">
                  <c:v>40259</c:v>
                </c:pt>
                <c:pt idx="436">
                  <c:v>40260</c:v>
                </c:pt>
                <c:pt idx="437">
                  <c:v>40261</c:v>
                </c:pt>
                <c:pt idx="438">
                  <c:v>40262</c:v>
                </c:pt>
                <c:pt idx="439">
                  <c:v>40263</c:v>
                </c:pt>
                <c:pt idx="440">
                  <c:v>40266</c:v>
                </c:pt>
                <c:pt idx="441">
                  <c:v>40267</c:v>
                </c:pt>
                <c:pt idx="442">
                  <c:v>40268</c:v>
                </c:pt>
                <c:pt idx="443">
                  <c:v>40269</c:v>
                </c:pt>
                <c:pt idx="444">
                  <c:v>40273</c:v>
                </c:pt>
                <c:pt idx="445">
                  <c:v>40274</c:v>
                </c:pt>
                <c:pt idx="446">
                  <c:v>40275</c:v>
                </c:pt>
                <c:pt idx="447">
                  <c:v>40276</c:v>
                </c:pt>
                <c:pt idx="448">
                  <c:v>40277</c:v>
                </c:pt>
                <c:pt idx="449">
                  <c:v>40280</c:v>
                </c:pt>
                <c:pt idx="450">
                  <c:v>40281</c:v>
                </c:pt>
                <c:pt idx="451">
                  <c:v>40282</c:v>
                </c:pt>
                <c:pt idx="452">
                  <c:v>40283</c:v>
                </c:pt>
                <c:pt idx="453">
                  <c:v>40284</c:v>
                </c:pt>
                <c:pt idx="454">
                  <c:v>40287</c:v>
                </c:pt>
                <c:pt idx="455">
                  <c:v>40288</c:v>
                </c:pt>
                <c:pt idx="456">
                  <c:v>40290</c:v>
                </c:pt>
                <c:pt idx="457">
                  <c:v>40291</c:v>
                </c:pt>
                <c:pt idx="458">
                  <c:v>40294</c:v>
                </c:pt>
                <c:pt idx="459">
                  <c:v>40295</c:v>
                </c:pt>
                <c:pt idx="460">
                  <c:v>40296</c:v>
                </c:pt>
                <c:pt idx="461">
                  <c:v>40297</c:v>
                </c:pt>
                <c:pt idx="462">
                  <c:v>40298</c:v>
                </c:pt>
                <c:pt idx="463">
                  <c:v>40301</c:v>
                </c:pt>
                <c:pt idx="464">
                  <c:v>40302</c:v>
                </c:pt>
                <c:pt idx="465">
                  <c:v>40303</c:v>
                </c:pt>
                <c:pt idx="466">
                  <c:v>40304</c:v>
                </c:pt>
                <c:pt idx="467">
                  <c:v>40305</c:v>
                </c:pt>
                <c:pt idx="468">
                  <c:v>40308</c:v>
                </c:pt>
                <c:pt idx="469">
                  <c:v>40309</c:v>
                </c:pt>
                <c:pt idx="470">
                  <c:v>40310</c:v>
                </c:pt>
                <c:pt idx="471">
                  <c:v>40311</c:v>
                </c:pt>
                <c:pt idx="472">
                  <c:v>40312</c:v>
                </c:pt>
                <c:pt idx="473">
                  <c:v>40315</c:v>
                </c:pt>
                <c:pt idx="474">
                  <c:v>40316</c:v>
                </c:pt>
                <c:pt idx="475">
                  <c:v>40317</c:v>
                </c:pt>
                <c:pt idx="476">
                  <c:v>40318</c:v>
                </c:pt>
                <c:pt idx="477">
                  <c:v>40319</c:v>
                </c:pt>
                <c:pt idx="478">
                  <c:v>40322</c:v>
                </c:pt>
                <c:pt idx="479">
                  <c:v>40323</c:v>
                </c:pt>
                <c:pt idx="480">
                  <c:v>40324</c:v>
                </c:pt>
                <c:pt idx="481">
                  <c:v>40325</c:v>
                </c:pt>
                <c:pt idx="482">
                  <c:v>40326</c:v>
                </c:pt>
                <c:pt idx="483">
                  <c:v>40329</c:v>
                </c:pt>
                <c:pt idx="484">
                  <c:v>40330</c:v>
                </c:pt>
                <c:pt idx="485">
                  <c:v>40331</c:v>
                </c:pt>
                <c:pt idx="486">
                  <c:v>40333</c:v>
                </c:pt>
                <c:pt idx="487">
                  <c:v>40336</c:v>
                </c:pt>
                <c:pt idx="488">
                  <c:v>40337</c:v>
                </c:pt>
                <c:pt idx="489">
                  <c:v>40338</c:v>
                </c:pt>
                <c:pt idx="490">
                  <c:v>40339</c:v>
                </c:pt>
                <c:pt idx="491">
                  <c:v>40340</c:v>
                </c:pt>
                <c:pt idx="492">
                  <c:v>40343</c:v>
                </c:pt>
                <c:pt idx="493">
                  <c:v>40344</c:v>
                </c:pt>
                <c:pt idx="494">
                  <c:v>40345</c:v>
                </c:pt>
                <c:pt idx="495">
                  <c:v>40346</c:v>
                </c:pt>
                <c:pt idx="496">
                  <c:v>40347</c:v>
                </c:pt>
                <c:pt idx="497">
                  <c:v>40350</c:v>
                </c:pt>
                <c:pt idx="498">
                  <c:v>40351</c:v>
                </c:pt>
                <c:pt idx="499">
                  <c:v>40352</c:v>
                </c:pt>
                <c:pt idx="500">
                  <c:v>40353</c:v>
                </c:pt>
                <c:pt idx="501">
                  <c:v>40354</c:v>
                </c:pt>
                <c:pt idx="502">
                  <c:v>40357</c:v>
                </c:pt>
                <c:pt idx="503">
                  <c:v>40358</c:v>
                </c:pt>
                <c:pt idx="504">
                  <c:v>40359</c:v>
                </c:pt>
                <c:pt idx="505">
                  <c:v>40360</c:v>
                </c:pt>
                <c:pt idx="506">
                  <c:v>40361</c:v>
                </c:pt>
                <c:pt idx="507">
                  <c:v>40364</c:v>
                </c:pt>
                <c:pt idx="508">
                  <c:v>40365</c:v>
                </c:pt>
                <c:pt idx="509">
                  <c:v>40366</c:v>
                </c:pt>
                <c:pt idx="510">
                  <c:v>40367</c:v>
                </c:pt>
                <c:pt idx="511">
                  <c:v>40368</c:v>
                </c:pt>
                <c:pt idx="512">
                  <c:v>40371</c:v>
                </c:pt>
                <c:pt idx="513">
                  <c:v>40372</c:v>
                </c:pt>
                <c:pt idx="514">
                  <c:v>40373</c:v>
                </c:pt>
                <c:pt idx="515">
                  <c:v>40374</c:v>
                </c:pt>
                <c:pt idx="516">
                  <c:v>40375</c:v>
                </c:pt>
                <c:pt idx="517">
                  <c:v>40378</c:v>
                </c:pt>
                <c:pt idx="518">
                  <c:v>40379</c:v>
                </c:pt>
                <c:pt idx="519">
                  <c:v>40380</c:v>
                </c:pt>
                <c:pt idx="520">
                  <c:v>40381</c:v>
                </c:pt>
                <c:pt idx="521">
                  <c:v>40382</c:v>
                </c:pt>
                <c:pt idx="522">
                  <c:v>40385</c:v>
                </c:pt>
                <c:pt idx="523">
                  <c:v>40386</c:v>
                </c:pt>
                <c:pt idx="524">
                  <c:v>40387</c:v>
                </c:pt>
                <c:pt idx="525">
                  <c:v>40388</c:v>
                </c:pt>
                <c:pt idx="526">
                  <c:v>40389</c:v>
                </c:pt>
                <c:pt idx="527">
                  <c:v>40392</c:v>
                </c:pt>
                <c:pt idx="528">
                  <c:v>40393</c:v>
                </c:pt>
                <c:pt idx="529">
                  <c:v>40394</c:v>
                </c:pt>
                <c:pt idx="530">
                  <c:v>40395</c:v>
                </c:pt>
                <c:pt idx="531">
                  <c:v>40396</c:v>
                </c:pt>
                <c:pt idx="532">
                  <c:v>40399</c:v>
                </c:pt>
                <c:pt idx="533">
                  <c:v>40400</c:v>
                </c:pt>
                <c:pt idx="534">
                  <c:v>40401</c:v>
                </c:pt>
                <c:pt idx="535">
                  <c:v>40402</c:v>
                </c:pt>
                <c:pt idx="536">
                  <c:v>40403</c:v>
                </c:pt>
                <c:pt idx="537">
                  <c:v>40406</c:v>
                </c:pt>
                <c:pt idx="538">
                  <c:v>40407</c:v>
                </c:pt>
                <c:pt idx="539">
                  <c:v>40408</c:v>
                </c:pt>
                <c:pt idx="540">
                  <c:v>40409</c:v>
                </c:pt>
                <c:pt idx="541">
                  <c:v>40410</c:v>
                </c:pt>
                <c:pt idx="542">
                  <c:v>40413</c:v>
                </c:pt>
                <c:pt idx="543">
                  <c:v>40414</c:v>
                </c:pt>
                <c:pt idx="544">
                  <c:v>40415</c:v>
                </c:pt>
                <c:pt idx="545">
                  <c:v>40416</c:v>
                </c:pt>
                <c:pt idx="546">
                  <c:v>40417</c:v>
                </c:pt>
                <c:pt idx="547">
                  <c:v>40420</c:v>
                </c:pt>
                <c:pt idx="548">
                  <c:v>40421</c:v>
                </c:pt>
                <c:pt idx="549">
                  <c:v>40422</c:v>
                </c:pt>
                <c:pt idx="550">
                  <c:v>40423</c:v>
                </c:pt>
                <c:pt idx="551">
                  <c:v>40424</c:v>
                </c:pt>
                <c:pt idx="552">
                  <c:v>40427</c:v>
                </c:pt>
                <c:pt idx="553">
                  <c:v>40429</c:v>
                </c:pt>
                <c:pt idx="554">
                  <c:v>40430</c:v>
                </c:pt>
                <c:pt idx="555">
                  <c:v>40431</c:v>
                </c:pt>
                <c:pt idx="556">
                  <c:v>40434</c:v>
                </c:pt>
                <c:pt idx="557">
                  <c:v>40435</c:v>
                </c:pt>
                <c:pt idx="558">
                  <c:v>40436</c:v>
                </c:pt>
                <c:pt idx="559">
                  <c:v>40437</c:v>
                </c:pt>
                <c:pt idx="560">
                  <c:v>40438</c:v>
                </c:pt>
                <c:pt idx="561">
                  <c:v>40441</c:v>
                </c:pt>
                <c:pt idx="562">
                  <c:v>40442</c:v>
                </c:pt>
                <c:pt idx="563">
                  <c:v>40443</c:v>
                </c:pt>
                <c:pt idx="564">
                  <c:v>40444</c:v>
                </c:pt>
                <c:pt idx="565">
                  <c:v>40445</c:v>
                </c:pt>
                <c:pt idx="566">
                  <c:v>40448</c:v>
                </c:pt>
                <c:pt idx="567">
                  <c:v>40449</c:v>
                </c:pt>
                <c:pt idx="568">
                  <c:v>40450</c:v>
                </c:pt>
                <c:pt idx="569">
                  <c:v>40451</c:v>
                </c:pt>
                <c:pt idx="570">
                  <c:v>40452</c:v>
                </c:pt>
                <c:pt idx="571">
                  <c:v>40455</c:v>
                </c:pt>
                <c:pt idx="572">
                  <c:v>40456</c:v>
                </c:pt>
                <c:pt idx="573">
                  <c:v>40457</c:v>
                </c:pt>
                <c:pt idx="574">
                  <c:v>40458</c:v>
                </c:pt>
                <c:pt idx="575">
                  <c:v>40459</c:v>
                </c:pt>
                <c:pt idx="576">
                  <c:v>40462</c:v>
                </c:pt>
                <c:pt idx="577">
                  <c:v>40464</c:v>
                </c:pt>
                <c:pt idx="578">
                  <c:v>40465</c:v>
                </c:pt>
                <c:pt idx="579">
                  <c:v>40466</c:v>
                </c:pt>
                <c:pt idx="580">
                  <c:v>40469</c:v>
                </c:pt>
                <c:pt idx="581">
                  <c:v>40470</c:v>
                </c:pt>
                <c:pt idx="582">
                  <c:v>40471</c:v>
                </c:pt>
                <c:pt idx="583">
                  <c:v>40472</c:v>
                </c:pt>
                <c:pt idx="584">
                  <c:v>40473</c:v>
                </c:pt>
                <c:pt idx="585">
                  <c:v>40476</c:v>
                </c:pt>
                <c:pt idx="586">
                  <c:v>40477</c:v>
                </c:pt>
                <c:pt idx="587">
                  <c:v>40478</c:v>
                </c:pt>
                <c:pt idx="588">
                  <c:v>40479</c:v>
                </c:pt>
                <c:pt idx="589">
                  <c:v>40480</c:v>
                </c:pt>
                <c:pt idx="590">
                  <c:v>40483</c:v>
                </c:pt>
                <c:pt idx="591">
                  <c:v>40485</c:v>
                </c:pt>
                <c:pt idx="592">
                  <c:v>40486</c:v>
                </c:pt>
                <c:pt idx="593">
                  <c:v>40487</c:v>
                </c:pt>
                <c:pt idx="594">
                  <c:v>40490</c:v>
                </c:pt>
                <c:pt idx="595">
                  <c:v>40491</c:v>
                </c:pt>
                <c:pt idx="596">
                  <c:v>40492</c:v>
                </c:pt>
                <c:pt idx="597">
                  <c:v>40493</c:v>
                </c:pt>
                <c:pt idx="598">
                  <c:v>40494</c:v>
                </c:pt>
                <c:pt idx="599">
                  <c:v>40498</c:v>
                </c:pt>
                <c:pt idx="600">
                  <c:v>40499</c:v>
                </c:pt>
                <c:pt idx="601">
                  <c:v>40500</c:v>
                </c:pt>
                <c:pt idx="602">
                  <c:v>40501</c:v>
                </c:pt>
                <c:pt idx="603">
                  <c:v>40504</c:v>
                </c:pt>
                <c:pt idx="604">
                  <c:v>40505</c:v>
                </c:pt>
                <c:pt idx="605">
                  <c:v>40506</c:v>
                </c:pt>
                <c:pt idx="606">
                  <c:v>40507</c:v>
                </c:pt>
                <c:pt idx="607">
                  <c:v>40508</c:v>
                </c:pt>
                <c:pt idx="608">
                  <c:v>40511</c:v>
                </c:pt>
                <c:pt idx="609">
                  <c:v>40512</c:v>
                </c:pt>
                <c:pt idx="610">
                  <c:v>40513</c:v>
                </c:pt>
                <c:pt idx="611">
                  <c:v>40514</c:v>
                </c:pt>
                <c:pt idx="612">
                  <c:v>40515</c:v>
                </c:pt>
                <c:pt idx="613">
                  <c:v>40518</c:v>
                </c:pt>
                <c:pt idx="614">
                  <c:v>40519</c:v>
                </c:pt>
                <c:pt idx="615">
                  <c:v>40520</c:v>
                </c:pt>
                <c:pt idx="616">
                  <c:v>40521</c:v>
                </c:pt>
                <c:pt idx="617">
                  <c:v>40522</c:v>
                </c:pt>
                <c:pt idx="618">
                  <c:v>40525</c:v>
                </c:pt>
                <c:pt idx="619">
                  <c:v>40526</c:v>
                </c:pt>
                <c:pt idx="620">
                  <c:v>40527</c:v>
                </c:pt>
                <c:pt idx="621">
                  <c:v>40528</c:v>
                </c:pt>
                <c:pt idx="622">
                  <c:v>40529</c:v>
                </c:pt>
                <c:pt idx="623">
                  <c:v>40532</c:v>
                </c:pt>
                <c:pt idx="624">
                  <c:v>40533</c:v>
                </c:pt>
                <c:pt idx="625">
                  <c:v>40534</c:v>
                </c:pt>
                <c:pt idx="626">
                  <c:v>40535</c:v>
                </c:pt>
                <c:pt idx="627">
                  <c:v>40536</c:v>
                </c:pt>
                <c:pt idx="628">
                  <c:v>40539</c:v>
                </c:pt>
                <c:pt idx="629">
                  <c:v>40540</c:v>
                </c:pt>
                <c:pt idx="630">
                  <c:v>40541</c:v>
                </c:pt>
                <c:pt idx="631">
                  <c:v>40542</c:v>
                </c:pt>
                <c:pt idx="632">
                  <c:v>40543</c:v>
                </c:pt>
                <c:pt idx="633">
                  <c:v>40546</c:v>
                </c:pt>
                <c:pt idx="634">
                  <c:v>40547</c:v>
                </c:pt>
                <c:pt idx="635">
                  <c:v>40548</c:v>
                </c:pt>
                <c:pt idx="636">
                  <c:v>40549</c:v>
                </c:pt>
                <c:pt idx="637">
                  <c:v>40550</c:v>
                </c:pt>
                <c:pt idx="638">
                  <c:v>40553</c:v>
                </c:pt>
                <c:pt idx="639">
                  <c:v>40554</c:v>
                </c:pt>
                <c:pt idx="640">
                  <c:v>40555</c:v>
                </c:pt>
                <c:pt idx="641">
                  <c:v>40556</c:v>
                </c:pt>
                <c:pt idx="642">
                  <c:v>40557</c:v>
                </c:pt>
                <c:pt idx="643">
                  <c:v>40560</c:v>
                </c:pt>
                <c:pt idx="644">
                  <c:v>40561</c:v>
                </c:pt>
                <c:pt idx="645">
                  <c:v>40562</c:v>
                </c:pt>
                <c:pt idx="646">
                  <c:v>40563</c:v>
                </c:pt>
                <c:pt idx="647">
                  <c:v>40564</c:v>
                </c:pt>
                <c:pt idx="648">
                  <c:v>40567</c:v>
                </c:pt>
                <c:pt idx="649">
                  <c:v>40568</c:v>
                </c:pt>
                <c:pt idx="650">
                  <c:v>40569</c:v>
                </c:pt>
                <c:pt idx="651">
                  <c:v>40570</c:v>
                </c:pt>
                <c:pt idx="652">
                  <c:v>40571</c:v>
                </c:pt>
                <c:pt idx="653">
                  <c:v>40574</c:v>
                </c:pt>
                <c:pt idx="654">
                  <c:v>40575</c:v>
                </c:pt>
                <c:pt idx="655">
                  <c:v>40576</c:v>
                </c:pt>
                <c:pt idx="656">
                  <c:v>40577</c:v>
                </c:pt>
                <c:pt idx="657">
                  <c:v>40578</c:v>
                </c:pt>
                <c:pt idx="658">
                  <c:v>40581</c:v>
                </c:pt>
                <c:pt idx="659">
                  <c:v>40582</c:v>
                </c:pt>
                <c:pt idx="660">
                  <c:v>40583</c:v>
                </c:pt>
                <c:pt idx="661">
                  <c:v>40584</c:v>
                </c:pt>
                <c:pt idx="662">
                  <c:v>40585</c:v>
                </c:pt>
                <c:pt idx="663">
                  <c:v>40588</c:v>
                </c:pt>
                <c:pt idx="664">
                  <c:v>40589</c:v>
                </c:pt>
                <c:pt idx="665">
                  <c:v>40590</c:v>
                </c:pt>
                <c:pt idx="666">
                  <c:v>40591</c:v>
                </c:pt>
                <c:pt idx="667">
                  <c:v>40592</c:v>
                </c:pt>
                <c:pt idx="668">
                  <c:v>40595</c:v>
                </c:pt>
                <c:pt idx="669">
                  <c:v>40596</c:v>
                </c:pt>
                <c:pt idx="670">
                  <c:v>40597</c:v>
                </c:pt>
                <c:pt idx="671">
                  <c:v>40598</c:v>
                </c:pt>
                <c:pt idx="672">
                  <c:v>40599</c:v>
                </c:pt>
                <c:pt idx="673">
                  <c:v>40602</c:v>
                </c:pt>
                <c:pt idx="674">
                  <c:v>40603</c:v>
                </c:pt>
                <c:pt idx="675">
                  <c:v>40604</c:v>
                </c:pt>
                <c:pt idx="676">
                  <c:v>40605</c:v>
                </c:pt>
                <c:pt idx="677">
                  <c:v>40606</c:v>
                </c:pt>
                <c:pt idx="678">
                  <c:v>40611</c:v>
                </c:pt>
                <c:pt idx="679">
                  <c:v>40612</c:v>
                </c:pt>
                <c:pt idx="680">
                  <c:v>40613</c:v>
                </c:pt>
                <c:pt idx="681">
                  <c:v>40616</c:v>
                </c:pt>
                <c:pt idx="682">
                  <c:v>40617</c:v>
                </c:pt>
                <c:pt idx="683">
                  <c:v>40618</c:v>
                </c:pt>
                <c:pt idx="684">
                  <c:v>40619</c:v>
                </c:pt>
                <c:pt idx="685">
                  <c:v>40620</c:v>
                </c:pt>
                <c:pt idx="686">
                  <c:v>40623</c:v>
                </c:pt>
                <c:pt idx="687">
                  <c:v>40624</c:v>
                </c:pt>
                <c:pt idx="688">
                  <c:v>40625</c:v>
                </c:pt>
                <c:pt idx="689">
                  <c:v>40626</c:v>
                </c:pt>
                <c:pt idx="690">
                  <c:v>40627</c:v>
                </c:pt>
                <c:pt idx="691">
                  <c:v>40630</c:v>
                </c:pt>
                <c:pt idx="692">
                  <c:v>40631</c:v>
                </c:pt>
                <c:pt idx="693">
                  <c:v>40632</c:v>
                </c:pt>
                <c:pt idx="694">
                  <c:v>40633</c:v>
                </c:pt>
                <c:pt idx="695">
                  <c:v>40634</c:v>
                </c:pt>
                <c:pt idx="696">
                  <c:v>40637</c:v>
                </c:pt>
                <c:pt idx="697">
                  <c:v>40638</c:v>
                </c:pt>
                <c:pt idx="698">
                  <c:v>40639</c:v>
                </c:pt>
                <c:pt idx="699">
                  <c:v>40640</c:v>
                </c:pt>
                <c:pt idx="700">
                  <c:v>40641</c:v>
                </c:pt>
                <c:pt idx="701">
                  <c:v>40644</c:v>
                </c:pt>
                <c:pt idx="702">
                  <c:v>40645</c:v>
                </c:pt>
                <c:pt idx="703">
                  <c:v>40646</c:v>
                </c:pt>
                <c:pt idx="704">
                  <c:v>40647</c:v>
                </c:pt>
                <c:pt idx="705">
                  <c:v>40648</c:v>
                </c:pt>
                <c:pt idx="706">
                  <c:v>40651</c:v>
                </c:pt>
                <c:pt idx="707">
                  <c:v>40652</c:v>
                </c:pt>
                <c:pt idx="708">
                  <c:v>40653</c:v>
                </c:pt>
                <c:pt idx="709">
                  <c:v>40658</c:v>
                </c:pt>
                <c:pt idx="710">
                  <c:v>40659</c:v>
                </c:pt>
                <c:pt idx="711">
                  <c:v>40660</c:v>
                </c:pt>
                <c:pt idx="712">
                  <c:v>40661</c:v>
                </c:pt>
                <c:pt idx="713">
                  <c:v>40662</c:v>
                </c:pt>
                <c:pt idx="714">
                  <c:v>40665</c:v>
                </c:pt>
                <c:pt idx="715">
                  <c:v>40666</c:v>
                </c:pt>
                <c:pt idx="716">
                  <c:v>40667</c:v>
                </c:pt>
                <c:pt idx="717">
                  <c:v>40668</c:v>
                </c:pt>
                <c:pt idx="718">
                  <c:v>40669</c:v>
                </c:pt>
                <c:pt idx="719">
                  <c:v>40672</c:v>
                </c:pt>
                <c:pt idx="720">
                  <c:v>40673</c:v>
                </c:pt>
                <c:pt idx="721">
                  <c:v>40674</c:v>
                </c:pt>
                <c:pt idx="722">
                  <c:v>40675</c:v>
                </c:pt>
                <c:pt idx="723">
                  <c:v>40676</c:v>
                </c:pt>
                <c:pt idx="724">
                  <c:v>40679</c:v>
                </c:pt>
                <c:pt idx="725">
                  <c:v>40680</c:v>
                </c:pt>
                <c:pt idx="726">
                  <c:v>40681</c:v>
                </c:pt>
                <c:pt idx="727">
                  <c:v>40682</c:v>
                </c:pt>
                <c:pt idx="728">
                  <c:v>40683</c:v>
                </c:pt>
                <c:pt idx="729">
                  <c:v>40686</c:v>
                </c:pt>
                <c:pt idx="730">
                  <c:v>40687</c:v>
                </c:pt>
                <c:pt idx="731">
                  <c:v>40688</c:v>
                </c:pt>
                <c:pt idx="732">
                  <c:v>40689</c:v>
                </c:pt>
                <c:pt idx="733">
                  <c:v>40690</c:v>
                </c:pt>
                <c:pt idx="734">
                  <c:v>40693</c:v>
                </c:pt>
                <c:pt idx="735">
                  <c:v>40694</c:v>
                </c:pt>
                <c:pt idx="736">
                  <c:v>40695</c:v>
                </c:pt>
                <c:pt idx="737">
                  <c:v>40696</c:v>
                </c:pt>
                <c:pt idx="738">
                  <c:v>40697</c:v>
                </c:pt>
                <c:pt idx="739">
                  <c:v>40700</c:v>
                </c:pt>
                <c:pt idx="740">
                  <c:v>40701</c:v>
                </c:pt>
                <c:pt idx="741">
                  <c:v>40702</c:v>
                </c:pt>
                <c:pt idx="742">
                  <c:v>40703</c:v>
                </c:pt>
                <c:pt idx="743">
                  <c:v>40704</c:v>
                </c:pt>
                <c:pt idx="744">
                  <c:v>40707</c:v>
                </c:pt>
                <c:pt idx="745">
                  <c:v>40708</c:v>
                </c:pt>
                <c:pt idx="746">
                  <c:v>40709</c:v>
                </c:pt>
                <c:pt idx="747">
                  <c:v>40710</c:v>
                </c:pt>
                <c:pt idx="748">
                  <c:v>40711</c:v>
                </c:pt>
                <c:pt idx="749">
                  <c:v>40714</c:v>
                </c:pt>
                <c:pt idx="750">
                  <c:v>40715</c:v>
                </c:pt>
                <c:pt idx="751">
                  <c:v>40716</c:v>
                </c:pt>
                <c:pt idx="752">
                  <c:v>40718</c:v>
                </c:pt>
                <c:pt idx="753">
                  <c:v>40721</c:v>
                </c:pt>
                <c:pt idx="754">
                  <c:v>40722</c:v>
                </c:pt>
                <c:pt idx="755">
                  <c:v>40723</c:v>
                </c:pt>
                <c:pt idx="756">
                  <c:v>40724</c:v>
                </c:pt>
                <c:pt idx="757">
                  <c:v>40725</c:v>
                </c:pt>
                <c:pt idx="758">
                  <c:v>40728</c:v>
                </c:pt>
                <c:pt idx="759">
                  <c:v>40729</c:v>
                </c:pt>
                <c:pt idx="760">
                  <c:v>40730</c:v>
                </c:pt>
                <c:pt idx="761">
                  <c:v>40731</c:v>
                </c:pt>
                <c:pt idx="762">
                  <c:v>40732</c:v>
                </c:pt>
                <c:pt idx="763">
                  <c:v>40735</c:v>
                </c:pt>
                <c:pt idx="764">
                  <c:v>40736</c:v>
                </c:pt>
                <c:pt idx="765">
                  <c:v>40737</c:v>
                </c:pt>
                <c:pt idx="766">
                  <c:v>40738</c:v>
                </c:pt>
                <c:pt idx="767">
                  <c:v>40739</c:v>
                </c:pt>
                <c:pt idx="768">
                  <c:v>40742</c:v>
                </c:pt>
                <c:pt idx="769">
                  <c:v>40743</c:v>
                </c:pt>
                <c:pt idx="770">
                  <c:v>40744</c:v>
                </c:pt>
                <c:pt idx="771">
                  <c:v>40745</c:v>
                </c:pt>
                <c:pt idx="772">
                  <c:v>40746</c:v>
                </c:pt>
                <c:pt idx="773">
                  <c:v>40749</c:v>
                </c:pt>
                <c:pt idx="774">
                  <c:v>40750</c:v>
                </c:pt>
                <c:pt idx="775">
                  <c:v>40751</c:v>
                </c:pt>
                <c:pt idx="776">
                  <c:v>40752</c:v>
                </c:pt>
                <c:pt idx="777">
                  <c:v>40753</c:v>
                </c:pt>
                <c:pt idx="778">
                  <c:v>40756</c:v>
                </c:pt>
                <c:pt idx="779">
                  <c:v>40757</c:v>
                </c:pt>
                <c:pt idx="780">
                  <c:v>40758</c:v>
                </c:pt>
                <c:pt idx="781">
                  <c:v>40759</c:v>
                </c:pt>
                <c:pt idx="782">
                  <c:v>40760</c:v>
                </c:pt>
                <c:pt idx="783">
                  <c:v>40763</c:v>
                </c:pt>
                <c:pt idx="784">
                  <c:v>40764</c:v>
                </c:pt>
                <c:pt idx="785">
                  <c:v>40765</c:v>
                </c:pt>
                <c:pt idx="786">
                  <c:v>40766</c:v>
                </c:pt>
                <c:pt idx="787">
                  <c:v>40767</c:v>
                </c:pt>
                <c:pt idx="788">
                  <c:v>40770</c:v>
                </c:pt>
                <c:pt idx="789">
                  <c:v>40771</c:v>
                </c:pt>
                <c:pt idx="790">
                  <c:v>40772</c:v>
                </c:pt>
                <c:pt idx="791">
                  <c:v>40773</c:v>
                </c:pt>
                <c:pt idx="792">
                  <c:v>40774</c:v>
                </c:pt>
                <c:pt idx="793">
                  <c:v>40777</c:v>
                </c:pt>
                <c:pt idx="794">
                  <c:v>40778</c:v>
                </c:pt>
                <c:pt idx="795">
                  <c:v>40779</c:v>
                </c:pt>
                <c:pt idx="796">
                  <c:v>40780</c:v>
                </c:pt>
                <c:pt idx="797">
                  <c:v>40781</c:v>
                </c:pt>
                <c:pt idx="798">
                  <c:v>40784</c:v>
                </c:pt>
                <c:pt idx="799">
                  <c:v>40785</c:v>
                </c:pt>
                <c:pt idx="800">
                  <c:v>40786</c:v>
                </c:pt>
                <c:pt idx="801">
                  <c:v>40787</c:v>
                </c:pt>
                <c:pt idx="802">
                  <c:v>40788</c:v>
                </c:pt>
                <c:pt idx="803">
                  <c:v>40791</c:v>
                </c:pt>
                <c:pt idx="804">
                  <c:v>40792</c:v>
                </c:pt>
                <c:pt idx="805">
                  <c:v>40794</c:v>
                </c:pt>
                <c:pt idx="806">
                  <c:v>40795</c:v>
                </c:pt>
                <c:pt idx="807">
                  <c:v>40798</c:v>
                </c:pt>
                <c:pt idx="808">
                  <c:v>40799</c:v>
                </c:pt>
                <c:pt idx="809">
                  <c:v>40800</c:v>
                </c:pt>
                <c:pt idx="810">
                  <c:v>40801</c:v>
                </c:pt>
                <c:pt idx="811">
                  <c:v>40802</c:v>
                </c:pt>
                <c:pt idx="812">
                  <c:v>40805</c:v>
                </c:pt>
                <c:pt idx="813">
                  <c:v>40806</c:v>
                </c:pt>
                <c:pt idx="814">
                  <c:v>40807</c:v>
                </c:pt>
                <c:pt idx="815">
                  <c:v>40808</c:v>
                </c:pt>
                <c:pt idx="816">
                  <c:v>40809</c:v>
                </c:pt>
                <c:pt idx="817">
                  <c:v>40812</c:v>
                </c:pt>
                <c:pt idx="818">
                  <c:v>40813</c:v>
                </c:pt>
                <c:pt idx="819">
                  <c:v>40814</c:v>
                </c:pt>
                <c:pt idx="820">
                  <c:v>40815</c:v>
                </c:pt>
                <c:pt idx="821">
                  <c:v>40816</c:v>
                </c:pt>
                <c:pt idx="822">
                  <c:v>40819</c:v>
                </c:pt>
                <c:pt idx="823">
                  <c:v>40820</c:v>
                </c:pt>
                <c:pt idx="824">
                  <c:v>40821</c:v>
                </c:pt>
                <c:pt idx="825">
                  <c:v>40822</c:v>
                </c:pt>
                <c:pt idx="826">
                  <c:v>40823</c:v>
                </c:pt>
                <c:pt idx="827">
                  <c:v>40826</c:v>
                </c:pt>
                <c:pt idx="828">
                  <c:v>40827</c:v>
                </c:pt>
                <c:pt idx="829">
                  <c:v>40829</c:v>
                </c:pt>
                <c:pt idx="830">
                  <c:v>40830</c:v>
                </c:pt>
                <c:pt idx="831">
                  <c:v>40833</c:v>
                </c:pt>
                <c:pt idx="832">
                  <c:v>40834</c:v>
                </c:pt>
                <c:pt idx="833">
                  <c:v>40835</c:v>
                </c:pt>
                <c:pt idx="834">
                  <c:v>40836</c:v>
                </c:pt>
                <c:pt idx="835">
                  <c:v>40837</c:v>
                </c:pt>
                <c:pt idx="836">
                  <c:v>40840</c:v>
                </c:pt>
                <c:pt idx="837">
                  <c:v>40841</c:v>
                </c:pt>
                <c:pt idx="838">
                  <c:v>40842</c:v>
                </c:pt>
                <c:pt idx="839">
                  <c:v>40843</c:v>
                </c:pt>
                <c:pt idx="840">
                  <c:v>40844</c:v>
                </c:pt>
                <c:pt idx="841">
                  <c:v>40847</c:v>
                </c:pt>
                <c:pt idx="842">
                  <c:v>40848</c:v>
                </c:pt>
                <c:pt idx="843">
                  <c:v>40850</c:v>
                </c:pt>
                <c:pt idx="844">
                  <c:v>40851</c:v>
                </c:pt>
                <c:pt idx="845">
                  <c:v>40854</c:v>
                </c:pt>
                <c:pt idx="846">
                  <c:v>40855</c:v>
                </c:pt>
                <c:pt idx="847">
                  <c:v>40856</c:v>
                </c:pt>
                <c:pt idx="848">
                  <c:v>40857</c:v>
                </c:pt>
                <c:pt idx="849">
                  <c:v>40858</c:v>
                </c:pt>
                <c:pt idx="850">
                  <c:v>40861</c:v>
                </c:pt>
                <c:pt idx="851">
                  <c:v>40863</c:v>
                </c:pt>
                <c:pt idx="852">
                  <c:v>40864</c:v>
                </c:pt>
                <c:pt idx="853">
                  <c:v>40865</c:v>
                </c:pt>
                <c:pt idx="854">
                  <c:v>40868</c:v>
                </c:pt>
                <c:pt idx="855">
                  <c:v>40869</c:v>
                </c:pt>
                <c:pt idx="856">
                  <c:v>40870</c:v>
                </c:pt>
                <c:pt idx="857">
                  <c:v>40871</c:v>
                </c:pt>
                <c:pt idx="858">
                  <c:v>40872</c:v>
                </c:pt>
                <c:pt idx="859">
                  <c:v>40875</c:v>
                </c:pt>
                <c:pt idx="860">
                  <c:v>40876</c:v>
                </c:pt>
                <c:pt idx="861">
                  <c:v>40877</c:v>
                </c:pt>
                <c:pt idx="862">
                  <c:v>40878</c:v>
                </c:pt>
                <c:pt idx="863">
                  <c:v>40879</c:v>
                </c:pt>
                <c:pt idx="864">
                  <c:v>40882</c:v>
                </c:pt>
                <c:pt idx="865">
                  <c:v>40883</c:v>
                </c:pt>
                <c:pt idx="866">
                  <c:v>40884</c:v>
                </c:pt>
                <c:pt idx="867">
                  <c:v>40885</c:v>
                </c:pt>
                <c:pt idx="868">
                  <c:v>40886</c:v>
                </c:pt>
                <c:pt idx="869">
                  <c:v>40889</c:v>
                </c:pt>
                <c:pt idx="870">
                  <c:v>40890</c:v>
                </c:pt>
                <c:pt idx="871">
                  <c:v>40891</c:v>
                </c:pt>
                <c:pt idx="872">
                  <c:v>40892</c:v>
                </c:pt>
                <c:pt idx="873">
                  <c:v>40893</c:v>
                </c:pt>
                <c:pt idx="874">
                  <c:v>40896</c:v>
                </c:pt>
                <c:pt idx="875">
                  <c:v>40897</c:v>
                </c:pt>
                <c:pt idx="876">
                  <c:v>40898</c:v>
                </c:pt>
                <c:pt idx="877">
                  <c:v>40899</c:v>
                </c:pt>
                <c:pt idx="878">
                  <c:v>40900</c:v>
                </c:pt>
                <c:pt idx="879">
                  <c:v>40903</c:v>
                </c:pt>
                <c:pt idx="880">
                  <c:v>40904</c:v>
                </c:pt>
                <c:pt idx="881">
                  <c:v>40905</c:v>
                </c:pt>
                <c:pt idx="882">
                  <c:v>40906</c:v>
                </c:pt>
                <c:pt idx="883">
                  <c:v>40907</c:v>
                </c:pt>
                <c:pt idx="884">
                  <c:v>40910</c:v>
                </c:pt>
                <c:pt idx="885">
                  <c:v>40911</c:v>
                </c:pt>
                <c:pt idx="886">
                  <c:v>40912</c:v>
                </c:pt>
                <c:pt idx="887">
                  <c:v>40913</c:v>
                </c:pt>
                <c:pt idx="888">
                  <c:v>40914</c:v>
                </c:pt>
                <c:pt idx="889">
                  <c:v>40917</c:v>
                </c:pt>
                <c:pt idx="890">
                  <c:v>40918</c:v>
                </c:pt>
                <c:pt idx="891">
                  <c:v>40919</c:v>
                </c:pt>
                <c:pt idx="892">
                  <c:v>40920</c:v>
                </c:pt>
                <c:pt idx="893">
                  <c:v>40921</c:v>
                </c:pt>
                <c:pt idx="894">
                  <c:v>40924</c:v>
                </c:pt>
                <c:pt idx="895">
                  <c:v>40925</c:v>
                </c:pt>
                <c:pt idx="896">
                  <c:v>40926</c:v>
                </c:pt>
                <c:pt idx="897">
                  <c:v>40927</c:v>
                </c:pt>
                <c:pt idx="898">
                  <c:v>40928</c:v>
                </c:pt>
                <c:pt idx="899">
                  <c:v>40931</c:v>
                </c:pt>
                <c:pt idx="900">
                  <c:v>40932</c:v>
                </c:pt>
                <c:pt idx="901">
                  <c:v>40933</c:v>
                </c:pt>
                <c:pt idx="902">
                  <c:v>40934</c:v>
                </c:pt>
                <c:pt idx="903">
                  <c:v>40935</c:v>
                </c:pt>
                <c:pt idx="904">
                  <c:v>40938</c:v>
                </c:pt>
                <c:pt idx="905">
                  <c:v>40939</c:v>
                </c:pt>
                <c:pt idx="906">
                  <c:v>40940</c:v>
                </c:pt>
                <c:pt idx="907">
                  <c:v>40941</c:v>
                </c:pt>
                <c:pt idx="908">
                  <c:v>40942</c:v>
                </c:pt>
                <c:pt idx="909">
                  <c:v>40945</c:v>
                </c:pt>
                <c:pt idx="910">
                  <c:v>40946</c:v>
                </c:pt>
                <c:pt idx="911">
                  <c:v>40947</c:v>
                </c:pt>
                <c:pt idx="912">
                  <c:v>40948</c:v>
                </c:pt>
                <c:pt idx="913">
                  <c:v>40949</c:v>
                </c:pt>
                <c:pt idx="914">
                  <c:v>40952</c:v>
                </c:pt>
                <c:pt idx="915">
                  <c:v>40953</c:v>
                </c:pt>
                <c:pt idx="916">
                  <c:v>40954</c:v>
                </c:pt>
                <c:pt idx="917">
                  <c:v>40955</c:v>
                </c:pt>
                <c:pt idx="918">
                  <c:v>40956</c:v>
                </c:pt>
                <c:pt idx="919">
                  <c:v>40961</c:v>
                </c:pt>
                <c:pt idx="920">
                  <c:v>40962</c:v>
                </c:pt>
                <c:pt idx="921">
                  <c:v>40963</c:v>
                </c:pt>
                <c:pt idx="922">
                  <c:v>40966</c:v>
                </c:pt>
                <c:pt idx="923">
                  <c:v>40967</c:v>
                </c:pt>
                <c:pt idx="924">
                  <c:v>40968</c:v>
                </c:pt>
                <c:pt idx="925">
                  <c:v>40969</c:v>
                </c:pt>
                <c:pt idx="926">
                  <c:v>40970</c:v>
                </c:pt>
                <c:pt idx="927">
                  <c:v>40973</c:v>
                </c:pt>
                <c:pt idx="928">
                  <c:v>40974</c:v>
                </c:pt>
                <c:pt idx="929">
                  <c:v>40975</c:v>
                </c:pt>
                <c:pt idx="930">
                  <c:v>40976</c:v>
                </c:pt>
                <c:pt idx="931">
                  <c:v>40977</c:v>
                </c:pt>
                <c:pt idx="932">
                  <c:v>40980</c:v>
                </c:pt>
                <c:pt idx="933">
                  <c:v>40981</c:v>
                </c:pt>
                <c:pt idx="934">
                  <c:v>40982</c:v>
                </c:pt>
                <c:pt idx="935">
                  <c:v>40983</c:v>
                </c:pt>
                <c:pt idx="936">
                  <c:v>40984</c:v>
                </c:pt>
                <c:pt idx="937">
                  <c:v>40987</c:v>
                </c:pt>
                <c:pt idx="938">
                  <c:v>40988</c:v>
                </c:pt>
                <c:pt idx="939">
                  <c:v>40989</c:v>
                </c:pt>
                <c:pt idx="940">
                  <c:v>40990</c:v>
                </c:pt>
                <c:pt idx="941">
                  <c:v>40991</c:v>
                </c:pt>
                <c:pt idx="942">
                  <c:v>40994</c:v>
                </c:pt>
                <c:pt idx="943">
                  <c:v>40995</c:v>
                </c:pt>
                <c:pt idx="944">
                  <c:v>40996</c:v>
                </c:pt>
                <c:pt idx="945">
                  <c:v>40997</c:v>
                </c:pt>
                <c:pt idx="946">
                  <c:v>40998</c:v>
                </c:pt>
                <c:pt idx="947">
                  <c:v>41001</c:v>
                </c:pt>
                <c:pt idx="948">
                  <c:v>41002</c:v>
                </c:pt>
                <c:pt idx="949">
                  <c:v>41003</c:v>
                </c:pt>
                <c:pt idx="950">
                  <c:v>41004</c:v>
                </c:pt>
                <c:pt idx="951">
                  <c:v>41008</c:v>
                </c:pt>
                <c:pt idx="952">
                  <c:v>41009</c:v>
                </c:pt>
                <c:pt idx="953">
                  <c:v>41010</c:v>
                </c:pt>
                <c:pt idx="954">
                  <c:v>41011</c:v>
                </c:pt>
                <c:pt idx="955">
                  <c:v>41012</c:v>
                </c:pt>
                <c:pt idx="956">
                  <c:v>41015</c:v>
                </c:pt>
                <c:pt idx="957">
                  <c:v>41016</c:v>
                </c:pt>
                <c:pt idx="958">
                  <c:v>41017</c:v>
                </c:pt>
                <c:pt idx="959">
                  <c:v>41018</c:v>
                </c:pt>
                <c:pt idx="960">
                  <c:v>41019</c:v>
                </c:pt>
                <c:pt idx="961">
                  <c:v>41022</c:v>
                </c:pt>
                <c:pt idx="962">
                  <c:v>41023</c:v>
                </c:pt>
                <c:pt idx="963">
                  <c:v>41024</c:v>
                </c:pt>
                <c:pt idx="964">
                  <c:v>41025</c:v>
                </c:pt>
                <c:pt idx="965">
                  <c:v>41026</c:v>
                </c:pt>
                <c:pt idx="966">
                  <c:v>41029</c:v>
                </c:pt>
                <c:pt idx="967">
                  <c:v>41031</c:v>
                </c:pt>
                <c:pt idx="968">
                  <c:v>41032</c:v>
                </c:pt>
                <c:pt idx="969">
                  <c:v>41033</c:v>
                </c:pt>
                <c:pt idx="970">
                  <c:v>41036</c:v>
                </c:pt>
                <c:pt idx="971">
                  <c:v>41037</c:v>
                </c:pt>
                <c:pt idx="972">
                  <c:v>41038</c:v>
                </c:pt>
                <c:pt idx="973">
                  <c:v>41039</c:v>
                </c:pt>
                <c:pt idx="974">
                  <c:v>41040</c:v>
                </c:pt>
                <c:pt idx="975">
                  <c:v>41043</c:v>
                </c:pt>
                <c:pt idx="976">
                  <c:v>41044</c:v>
                </c:pt>
                <c:pt idx="977">
                  <c:v>41045</c:v>
                </c:pt>
                <c:pt idx="978">
                  <c:v>41046</c:v>
                </c:pt>
                <c:pt idx="979">
                  <c:v>41047</c:v>
                </c:pt>
                <c:pt idx="980">
                  <c:v>41050</c:v>
                </c:pt>
                <c:pt idx="981">
                  <c:v>41051</c:v>
                </c:pt>
                <c:pt idx="982">
                  <c:v>41052</c:v>
                </c:pt>
                <c:pt idx="983">
                  <c:v>41053</c:v>
                </c:pt>
                <c:pt idx="984">
                  <c:v>41054</c:v>
                </c:pt>
                <c:pt idx="985">
                  <c:v>41057</c:v>
                </c:pt>
                <c:pt idx="986">
                  <c:v>41058</c:v>
                </c:pt>
                <c:pt idx="987">
                  <c:v>41059</c:v>
                </c:pt>
                <c:pt idx="988">
                  <c:v>41060</c:v>
                </c:pt>
                <c:pt idx="989">
                  <c:v>41061</c:v>
                </c:pt>
                <c:pt idx="990">
                  <c:v>41064</c:v>
                </c:pt>
                <c:pt idx="991">
                  <c:v>41065</c:v>
                </c:pt>
                <c:pt idx="992">
                  <c:v>41066</c:v>
                </c:pt>
                <c:pt idx="993">
                  <c:v>41068</c:v>
                </c:pt>
                <c:pt idx="994">
                  <c:v>41071</c:v>
                </c:pt>
                <c:pt idx="995">
                  <c:v>41072</c:v>
                </c:pt>
                <c:pt idx="996">
                  <c:v>41073</c:v>
                </c:pt>
                <c:pt idx="997">
                  <c:v>41074</c:v>
                </c:pt>
                <c:pt idx="998">
                  <c:v>41075</c:v>
                </c:pt>
                <c:pt idx="999">
                  <c:v>41078</c:v>
                </c:pt>
                <c:pt idx="1000">
                  <c:v>41079</c:v>
                </c:pt>
                <c:pt idx="1001">
                  <c:v>41080</c:v>
                </c:pt>
                <c:pt idx="1002">
                  <c:v>41081</c:v>
                </c:pt>
                <c:pt idx="1003">
                  <c:v>41082</c:v>
                </c:pt>
                <c:pt idx="1004">
                  <c:v>41085</c:v>
                </c:pt>
                <c:pt idx="1005">
                  <c:v>41086</c:v>
                </c:pt>
                <c:pt idx="1006">
                  <c:v>41087</c:v>
                </c:pt>
                <c:pt idx="1007">
                  <c:v>41088</c:v>
                </c:pt>
                <c:pt idx="1008">
                  <c:v>41089</c:v>
                </c:pt>
                <c:pt idx="1009">
                  <c:v>41092</c:v>
                </c:pt>
                <c:pt idx="1010">
                  <c:v>41093</c:v>
                </c:pt>
                <c:pt idx="1011">
                  <c:v>41094</c:v>
                </c:pt>
                <c:pt idx="1012">
                  <c:v>41095</c:v>
                </c:pt>
                <c:pt idx="1013">
                  <c:v>41096</c:v>
                </c:pt>
                <c:pt idx="1014">
                  <c:v>41099</c:v>
                </c:pt>
                <c:pt idx="1015">
                  <c:v>41100</c:v>
                </c:pt>
                <c:pt idx="1016">
                  <c:v>41101</c:v>
                </c:pt>
                <c:pt idx="1017">
                  <c:v>41102</c:v>
                </c:pt>
                <c:pt idx="1018">
                  <c:v>41103</c:v>
                </c:pt>
                <c:pt idx="1019">
                  <c:v>41106</c:v>
                </c:pt>
                <c:pt idx="1020">
                  <c:v>41107</c:v>
                </c:pt>
                <c:pt idx="1021">
                  <c:v>41108</c:v>
                </c:pt>
                <c:pt idx="1022">
                  <c:v>41109</c:v>
                </c:pt>
                <c:pt idx="1023">
                  <c:v>41110</c:v>
                </c:pt>
                <c:pt idx="1024">
                  <c:v>41113</c:v>
                </c:pt>
                <c:pt idx="1025">
                  <c:v>41114</c:v>
                </c:pt>
                <c:pt idx="1026">
                  <c:v>41115</c:v>
                </c:pt>
                <c:pt idx="1027">
                  <c:v>41116</c:v>
                </c:pt>
                <c:pt idx="1028">
                  <c:v>41117</c:v>
                </c:pt>
                <c:pt idx="1029">
                  <c:v>41120</c:v>
                </c:pt>
                <c:pt idx="1030">
                  <c:v>41121</c:v>
                </c:pt>
                <c:pt idx="1031">
                  <c:v>41122</c:v>
                </c:pt>
                <c:pt idx="1032">
                  <c:v>41123</c:v>
                </c:pt>
                <c:pt idx="1033">
                  <c:v>41124</c:v>
                </c:pt>
                <c:pt idx="1034">
                  <c:v>41127</c:v>
                </c:pt>
                <c:pt idx="1035">
                  <c:v>41128</c:v>
                </c:pt>
                <c:pt idx="1036">
                  <c:v>41129</c:v>
                </c:pt>
                <c:pt idx="1037">
                  <c:v>41130</c:v>
                </c:pt>
                <c:pt idx="1038">
                  <c:v>41131</c:v>
                </c:pt>
                <c:pt idx="1039">
                  <c:v>41134</c:v>
                </c:pt>
                <c:pt idx="1040">
                  <c:v>41135</c:v>
                </c:pt>
                <c:pt idx="1041">
                  <c:v>41136</c:v>
                </c:pt>
                <c:pt idx="1042">
                  <c:v>41137</c:v>
                </c:pt>
                <c:pt idx="1043">
                  <c:v>41138</c:v>
                </c:pt>
                <c:pt idx="1044">
                  <c:v>41141</c:v>
                </c:pt>
                <c:pt idx="1045">
                  <c:v>41142</c:v>
                </c:pt>
                <c:pt idx="1046">
                  <c:v>41143</c:v>
                </c:pt>
                <c:pt idx="1047">
                  <c:v>41144</c:v>
                </c:pt>
                <c:pt idx="1048">
                  <c:v>41145</c:v>
                </c:pt>
                <c:pt idx="1049">
                  <c:v>41148</c:v>
                </c:pt>
                <c:pt idx="1050">
                  <c:v>41149</c:v>
                </c:pt>
                <c:pt idx="1051">
                  <c:v>41150</c:v>
                </c:pt>
                <c:pt idx="1052">
                  <c:v>41151</c:v>
                </c:pt>
                <c:pt idx="1053">
                  <c:v>41152</c:v>
                </c:pt>
                <c:pt idx="1054">
                  <c:v>41155</c:v>
                </c:pt>
                <c:pt idx="1055">
                  <c:v>41156</c:v>
                </c:pt>
                <c:pt idx="1056">
                  <c:v>41157</c:v>
                </c:pt>
                <c:pt idx="1057">
                  <c:v>41158</c:v>
                </c:pt>
                <c:pt idx="1058">
                  <c:v>41162</c:v>
                </c:pt>
                <c:pt idx="1059">
                  <c:v>41163</c:v>
                </c:pt>
                <c:pt idx="1060">
                  <c:v>41164</c:v>
                </c:pt>
                <c:pt idx="1061">
                  <c:v>41165</c:v>
                </c:pt>
                <c:pt idx="1062">
                  <c:v>41166</c:v>
                </c:pt>
                <c:pt idx="1063">
                  <c:v>41169</c:v>
                </c:pt>
                <c:pt idx="1064">
                  <c:v>41170</c:v>
                </c:pt>
                <c:pt idx="1065">
                  <c:v>41171</c:v>
                </c:pt>
                <c:pt idx="1066">
                  <c:v>41172</c:v>
                </c:pt>
                <c:pt idx="1067">
                  <c:v>41173</c:v>
                </c:pt>
                <c:pt idx="1068">
                  <c:v>41176</c:v>
                </c:pt>
                <c:pt idx="1069">
                  <c:v>41177</c:v>
                </c:pt>
                <c:pt idx="1070">
                  <c:v>41178</c:v>
                </c:pt>
                <c:pt idx="1071">
                  <c:v>41179</c:v>
                </c:pt>
                <c:pt idx="1072">
                  <c:v>41180</c:v>
                </c:pt>
                <c:pt idx="1073">
                  <c:v>41183</c:v>
                </c:pt>
                <c:pt idx="1074">
                  <c:v>41184</c:v>
                </c:pt>
                <c:pt idx="1075">
                  <c:v>41185</c:v>
                </c:pt>
                <c:pt idx="1076">
                  <c:v>41186</c:v>
                </c:pt>
                <c:pt idx="1077">
                  <c:v>41187</c:v>
                </c:pt>
                <c:pt idx="1078">
                  <c:v>41190</c:v>
                </c:pt>
                <c:pt idx="1079">
                  <c:v>41191</c:v>
                </c:pt>
                <c:pt idx="1080">
                  <c:v>41192</c:v>
                </c:pt>
                <c:pt idx="1081">
                  <c:v>41193</c:v>
                </c:pt>
                <c:pt idx="1082">
                  <c:v>41197</c:v>
                </c:pt>
                <c:pt idx="1083">
                  <c:v>41198</c:v>
                </c:pt>
                <c:pt idx="1084">
                  <c:v>41199</c:v>
                </c:pt>
                <c:pt idx="1085">
                  <c:v>41200</c:v>
                </c:pt>
                <c:pt idx="1086">
                  <c:v>41201</c:v>
                </c:pt>
                <c:pt idx="1087">
                  <c:v>41204</c:v>
                </c:pt>
                <c:pt idx="1088">
                  <c:v>41205</c:v>
                </c:pt>
                <c:pt idx="1089">
                  <c:v>41206</c:v>
                </c:pt>
                <c:pt idx="1090">
                  <c:v>41207</c:v>
                </c:pt>
                <c:pt idx="1091">
                  <c:v>41208</c:v>
                </c:pt>
                <c:pt idx="1092">
                  <c:v>41211</c:v>
                </c:pt>
                <c:pt idx="1093">
                  <c:v>41212</c:v>
                </c:pt>
                <c:pt idx="1094">
                  <c:v>41213</c:v>
                </c:pt>
                <c:pt idx="1095">
                  <c:v>41214</c:v>
                </c:pt>
                <c:pt idx="1096">
                  <c:v>41218</c:v>
                </c:pt>
                <c:pt idx="1097">
                  <c:v>41219</c:v>
                </c:pt>
                <c:pt idx="1098">
                  <c:v>41220</c:v>
                </c:pt>
                <c:pt idx="1099">
                  <c:v>41221</c:v>
                </c:pt>
                <c:pt idx="1100">
                  <c:v>41222</c:v>
                </c:pt>
                <c:pt idx="1101">
                  <c:v>41225</c:v>
                </c:pt>
                <c:pt idx="1102">
                  <c:v>41226</c:v>
                </c:pt>
                <c:pt idx="1103">
                  <c:v>41227</c:v>
                </c:pt>
                <c:pt idx="1104">
                  <c:v>41229</c:v>
                </c:pt>
                <c:pt idx="1105">
                  <c:v>41232</c:v>
                </c:pt>
                <c:pt idx="1106">
                  <c:v>41233</c:v>
                </c:pt>
                <c:pt idx="1107">
                  <c:v>41234</c:v>
                </c:pt>
                <c:pt idx="1108">
                  <c:v>41235</c:v>
                </c:pt>
                <c:pt idx="1109">
                  <c:v>41236</c:v>
                </c:pt>
                <c:pt idx="1110">
                  <c:v>41239</c:v>
                </c:pt>
                <c:pt idx="1111">
                  <c:v>41240</c:v>
                </c:pt>
                <c:pt idx="1112">
                  <c:v>41241</c:v>
                </c:pt>
                <c:pt idx="1113">
                  <c:v>41242</c:v>
                </c:pt>
                <c:pt idx="1114">
                  <c:v>41243</c:v>
                </c:pt>
                <c:pt idx="1115">
                  <c:v>41246</c:v>
                </c:pt>
                <c:pt idx="1116">
                  <c:v>41247</c:v>
                </c:pt>
                <c:pt idx="1117">
                  <c:v>41248</c:v>
                </c:pt>
                <c:pt idx="1118">
                  <c:v>41249</c:v>
                </c:pt>
                <c:pt idx="1119">
                  <c:v>41250</c:v>
                </c:pt>
                <c:pt idx="1120">
                  <c:v>41253</c:v>
                </c:pt>
                <c:pt idx="1121">
                  <c:v>41254</c:v>
                </c:pt>
                <c:pt idx="1122">
                  <c:v>41255</c:v>
                </c:pt>
                <c:pt idx="1123">
                  <c:v>41256</c:v>
                </c:pt>
                <c:pt idx="1124">
                  <c:v>41257</c:v>
                </c:pt>
                <c:pt idx="1125">
                  <c:v>41260</c:v>
                </c:pt>
                <c:pt idx="1126">
                  <c:v>41261</c:v>
                </c:pt>
                <c:pt idx="1127">
                  <c:v>41262</c:v>
                </c:pt>
                <c:pt idx="1128">
                  <c:v>41263</c:v>
                </c:pt>
                <c:pt idx="1129">
                  <c:v>41264</c:v>
                </c:pt>
                <c:pt idx="1130">
                  <c:v>41267</c:v>
                </c:pt>
                <c:pt idx="1131">
                  <c:v>41269</c:v>
                </c:pt>
                <c:pt idx="1132">
                  <c:v>41270</c:v>
                </c:pt>
                <c:pt idx="1133">
                  <c:v>41271</c:v>
                </c:pt>
                <c:pt idx="1134">
                  <c:v>41274</c:v>
                </c:pt>
                <c:pt idx="1135">
                  <c:v>41276</c:v>
                </c:pt>
                <c:pt idx="1136">
                  <c:v>41277</c:v>
                </c:pt>
                <c:pt idx="1137">
                  <c:v>41278</c:v>
                </c:pt>
                <c:pt idx="1138">
                  <c:v>41281</c:v>
                </c:pt>
                <c:pt idx="1139">
                  <c:v>41282</c:v>
                </c:pt>
                <c:pt idx="1140">
                  <c:v>41283</c:v>
                </c:pt>
                <c:pt idx="1141">
                  <c:v>41284</c:v>
                </c:pt>
                <c:pt idx="1142">
                  <c:v>41285</c:v>
                </c:pt>
                <c:pt idx="1143">
                  <c:v>41288</c:v>
                </c:pt>
                <c:pt idx="1144">
                  <c:v>41289</c:v>
                </c:pt>
                <c:pt idx="1145">
                  <c:v>41290</c:v>
                </c:pt>
                <c:pt idx="1146">
                  <c:v>41291</c:v>
                </c:pt>
                <c:pt idx="1147">
                  <c:v>41292</c:v>
                </c:pt>
                <c:pt idx="1148">
                  <c:v>41295</c:v>
                </c:pt>
                <c:pt idx="1149">
                  <c:v>41296</c:v>
                </c:pt>
                <c:pt idx="1150">
                  <c:v>41297</c:v>
                </c:pt>
                <c:pt idx="1151">
                  <c:v>41298</c:v>
                </c:pt>
                <c:pt idx="1152">
                  <c:v>41299</c:v>
                </c:pt>
                <c:pt idx="1153">
                  <c:v>41302</c:v>
                </c:pt>
                <c:pt idx="1154">
                  <c:v>41303</c:v>
                </c:pt>
                <c:pt idx="1155">
                  <c:v>41304</c:v>
                </c:pt>
                <c:pt idx="1156">
                  <c:v>41305</c:v>
                </c:pt>
                <c:pt idx="1157">
                  <c:v>41306</c:v>
                </c:pt>
                <c:pt idx="1158">
                  <c:v>41309</c:v>
                </c:pt>
                <c:pt idx="1159">
                  <c:v>41310</c:v>
                </c:pt>
                <c:pt idx="1160">
                  <c:v>41311</c:v>
                </c:pt>
                <c:pt idx="1161">
                  <c:v>41312</c:v>
                </c:pt>
                <c:pt idx="1162">
                  <c:v>41313</c:v>
                </c:pt>
                <c:pt idx="1163">
                  <c:v>41318</c:v>
                </c:pt>
                <c:pt idx="1164">
                  <c:v>41319</c:v>
                </c:pt>
                <c:pt idx="1165">
                  <c:v>41320</c:v>
                </c:pt>
                <c:pt idx="1166">
                  <c:v>41323</c:v>
                </c:pt>
                <c:pt idx="1167">
                  <c:v>41324</c:v>
                </c:pt>
                <c:pt idx="1168">
                  <c:v>41325</c:v>
                </c:pt>
                <c:pt idx="1169">
                  <c:v>41326</c:v>
                </c:pt>
                <c:pt idx="1170">
                  <c:v>41327</c:v>
                </c:pt>
                <c:pt idx="1171">
                  <c:v>41330</c:v>
                </c:pt>
                <c:pt idx="1172">
                  <c:v>41331</c:v>
                </c:pt>
                <c:pt idx="1173">
                  <c:v>41332</c:v>
                </c:pt>
                <c:pt idx="1174">
                  <c:v>41333</c:v>
                </c:pt>
                <c:pt idx="1175">
                  <c:v>41334</c:v>
                </c:pt>
                <c:pt idx="1176">
                  <c:v>41337</c:v>
                </c:pt>
                <c:pt idx="1177">
                  <c:v>41338</c:v>
                </c:pt>
                <c:pt idx="1178">
                  <c:v>41339</c:v>
                </c:pt>
                <c:pt idx="1179">
                  <c:v>41340</c:v>
                </c:pt>
                <c:pt idx="1180">
                  <c:v>41341</c:v>
                </c:pt>
                <c:pt idx="1181">
                  <c:v>41344</c:v>
                </c:pt>
                <c:pt idx="1182">
                  <c:v>41345</c:v>
                </c:pt>
                <c:pt idx="1183">
                  <c:v>41346</c:v>
                </c:pt>
                <c:pt idx="1184">
                  <c:v>41347</c:v>
                </c:pt>
                <c:pt idx="1185">
                  <c:v>41348</c:v>
                </c:pt>
                <c:pt idx="1186">
                  <c:v>41351</c:v>
                </c:pt>
                <c:pt idx="1187">
                  <c:v>41352</c:v>
                </c:pt>
                <c:pt idx="1188">
                  <c:v>41353</c:v>
                </c:pt>
                <c:pt idx="1189">
                  <c:v>41354</c:v>
                </c:pt>
                <c:pt idx="1190">
                  <c:v>41355</c:v>
                </c:pt>
                <c:pt idx="1191">
                  <c:v>41358</c:v>
                </c:pt>
                <c:pt idx="1192">
                  <c:v>41359</c:v>
                </c:pt>
                <c:pt idx="1193">
                  <c:v>41360</c:v>
                </c:pt>
                <c:pt idx="1194">
                  <c:v>41361</c:v>
                </c:pt>
                <c:pt idx="1195">
                  <c:v>41365</c:v>
                </c:pt>
                <c:pt idx="1196">
                  <c:v>41366</c:v>
                </c:pt>
                <c:pt idx="1197">
                  <c:v>41367</c:v>
                </c:pt>
                <c:pt idx="1198">
                  <c:v>41368</c:v>
                </c:pt>
                <c:pt idx="1199">
                  <c:v>41369</c:v>
                </c:pt>
                <c:pt idx="1200">
                  <c:v>41372</c:v>
                </c:pt>
                <c:pt idx="1201">
                  <c:v>41373</c:v>
                </c:pt>
                <c:pt idx="1202">
                  <c:v>41374</c:v>
                </c:pt>
                <c:pt idx="1203">
                  <c:v>41375</c:v>
                </c:pt>
                <c:pt idx="1204">
                  <c:v>41376</c:v>
                </c:pt>
                <c:pt idx="1205">
                  <c:v>41379</c:v>
                </c:pt>
                <c:pt idx="1206">
                  <c:v>41380</c:v>
                </c:pt>
                <c:pt idx="1207">
                  <c:v>41381</c:v>
                </c:pt>
                <c:pt idx="1208">
                  <c:v>41382</c:v>
                </c:pt>
                <c:pt idx="1209">
                  <c:v>41383</c:v>
                </c:pt>
                <c:pt idx="1210">
                  <c:v>41386</c:v>
                </c:pt>
                <c:pt idx="1211">
                  <c:v>41387</c:v>
                </c:pt>
                <c:pt idx="1212">
                  <c:v>41388</c:v>
                </c:pt>
                <c:pt idx="1213">
                  <c:v>41389</c:v>
                </c:pt>
                <c:pt idx="1214">
                  <c:v>41390</c:v>
                </c:pt>
                <c:pt idx="1215">
                  <c:v>41393</c:v>
                </c:pt>
                <c:pt idx="1216">
                  <c:v>41394</c:v>
                </c:pt>
                <c:pt idx="1217">
                  <c:v>41396</c:v>
                </c:pt>
                <c:pt idx="1218">
                  <c:v>41397</c:v>
                </c:pt>
                <c:pt idx="1219">
                  <c:v>41400</c:v>
                </c:pt>
                <c:pt idx="1220">
                  <c:v>41401</c:v>
                </c:pt>
                <c:pt idx="1221">
                  <c:v>41402</c:v>
                </c:pt>
                <c:pt idx="1222">
                  <c:v>41403</c:v>
                </c:pt>
                <c:pt idx="1223">
                  <c:v>41404</c:v>
                </c:pt>
                <c:pt idx="1224">
                  <c:v>41407</c:v>
                </c:pt>
                <c:pt idx="1225">
                  <c:v>41408</c:v>
                </c:pt>
                <c:pt idx="1226">
                  <c:v>41409</c:v>
                </c:pt>
                <c:pt idx="1227">
                  <c:v>41410</c:v>
                </c:pt>
                <c:pt idx="1228">
                  <c:v>41411</c:v>
                </c:pt>
                <c:pt idx="1229">
                  <c:v>41414</c:v>
                </c:pt>
                <c:pt idx="1230">
                  <c:v>41415</c:v>
                </c:pt>
                <c:pt idx="1231">
                  <c:v>41416</c:v>
                </c:pt>
                <c:pt idx="1232">
                  <c:v>41417</c:v>
                </c:pt>
                <c:pt idx="1233">
                  <c:v>41418</c:v>
                </c:pt>
                <c:pt idx="1234">
                  <c:v>41421</c:v>
                </c:pt>
                <c:pt idx="1235">
                  <c:v>41422</c:v>
                </c:pt>
                <c:pt idx="1236">
                  <c:v>41423</c:v>
                </c:pt>
                <c:pt idx="1237">
                  <c:v>41425</c:v>
                </c:pt>
                <c:pt idx="1238">
                  <c:v>41428</c:v>
                </c:pt>
                <c:pt idx="1239">
                  <c:v>41429</c:v>
                </c:pt>
                <c:pt idx="1240">
                  <c:v>41430</c:v>
                </c:pt>
                <c:pt idx="1241">
                  <c:v>41431</c:v>
                </c:pt>
                <c:pt idx="1242">
                  <c:v>41432</c:v>
                </c:pt>
                <c:pt idx="1243">
                  <c:v>41435</c:v>
                </c:pt>
                <c:pt idx="1244">
                  <c:v>41436</c:v>
                </c:pt>
                <c:pt idx="1245">
                  <c:v>41437</c:v>
                </c:pt>
                <c:pt idx="1246">
                  <c:v>41438</c:v>
                </c:pt>
                <c:pt idx="1247">
                  <c:v>41439</c:v>
                </c:pt>
                <c:pt idx="1248">
                  <c:v>41442</c:v>
                </c:pt>
                <c:pt idx="1249">
                  <c:v>41443</c:v>
                </c:pt>
                <c:pt idx="1250">
                  <c:v>41444</c:v>
                </c:pt>
                <c:pt idx="1251">
                  <c:v>41445</c:v>
                </c:pt>
                <c:pt idx="1252">
                  <c:v>41446</c:v>
                </c:pt>
                <c:pt idx="1253">
                  <c:v>41449</c:v>
                </c:pt>
                <c:pt idx="1254">
                  <c:v>41450</c:v>
                </c:pt>
                <c:pt idx="1255">
                  <c:v>41451</c:v>
                </c:pt>
                <c:pt idx="1256">
                  <c:v>41452</c:v>
                </c:pt>
                <c:pt idx="1257">
                  <c:v>41453</c:v>
                </c:pt>
                <c:pt idx="1258">
                  <c:v>41456</c:v>
                </c:pt>
                <c:pt idx="1259">
                  <c:v>41457</c:v>
                </c:pt>
                <c:pt idx="1260">
                  <c:v>41458</c:v>
                </c:pt>
                <c:pt idx="1261">
                  <c:v>41459</c:v>
                </c:pt>
                <c:pt idx="1262">
                  <c:v>41460</c:v>
                </c:pt>
                <c:pt idx="1263">
                  <c:v>41463</c:v>
                </c:pt>
                <c:pt idx="1264">
                  <c:v>41464</c:v>
                </c:pt>
                <c:pt idx="1265">
                  <c:v>41465</c:v>
                </c:pt>
                <c:pt idx="1266">
                  <c:v>41466</c:v>
                </c:pt>
                <c:pt idx="1267">
                  <c:v>41467</c:v>
                </c:pt>
                <c:pt idx="1268">
                  <c:v>41470</c:v>
                </c:pt>
                <c:pt idx="1269">
                  <c:v>41471</c:v>
                </c:pt>
                <c:pt idx="1270">
                  <c:v>41472</c:v>
                </c:pt>
                <c:pt idx="1271">
                  <c:v>41473</c:v>
                </c:pt>
                <c:pt idx="1272">
                  <c:v>41474</c:v>
                </c:pt>
                <c:pt idx="1273">
                  <c:v>41477</c:v>
                </c:pt>
                <c:pt idx="1274">
                  <c:v>41478</c:v>
                </c:pt>
                <c:pt idx="1275">
                  <c:v>41479</c:v>
                </c:pt>
                <c:pt idx="1276">
                  <c:v>41480</c:v>
                </c:pt>
                <c:pt idx="1277">
                  <c:v>41481</c:v>
                </c:pt>
                <c:pt idx="1278">
                  <c:v>41484</c:v>
                </c:pt>
                <c:pt idx="1279">
                  <c:v>41485</c:v>
                </c:pt>
                <c:pt idx="1280">
                  <c:v>41486</c:v>
                </c:pt>
                <c:pt idx="1281">
                  <c:v>41487</c:v>
                </c:pt>
                <c:pt idx="1282">
                  <c:v>41488</c:v>
                </c:pt>
                <c:pt idx="1283">
                  <c:v>41491</c:v>
                </c:pt>
                <c:pt idx="1284">
                  <c:v>41492</c:v>
                </c:pt>
                <c:pt idx="1285">
                  <c:v>41493</c:v>
                </c:pt>
                <c:pt idx="1286">
                  <c:v>41494</c:v>
                </c:pt>
                <c:pt idx="1287">
                  <c:v>41495</c:v>
                </c:pt>
                <c:pt idx="1288">
                  <c:v>41498</c:v>
                </c:pt>
                <c:pt idx="1289">
                  <c:v>41499</c:v>
                </c:pt>
                <c:pt idx="1290">
                  <c:v>41500</c:v>
                </c:pt>
                <c:pt idx="1291">
                  <c:v>41501</c:v>
                </c:pt>
                <c:pt idx="1292">
                  <c:v>41502</c:v>
                </c:pt>
                <c:pt idx="1293">
                  <c:v>41505</c:v>
                </c:pt>
                <c:pt idx="1294">
                  <c:v>41506</c:v>
                </c:pt>
                <c:pt idx="1295">
                  <c:v>41507</c:v>
                </c:pt>
                <c:pt idx="1296">
                  <c:v>41508</c:v>
                </c:pt>
                <c:pt idx="1297">
                  <c:v>41509</c:v>
                </c:pt>
                <c:pt idx="1298">
                  <c:v>41512</c:v>
                </c:pt>
                <c:pt idx="1299">
                  <c:v>41513</c:v>
                </c:pt>
                <c:pt idx="1300">
                  <c:v>41514</c:v>
                </c:pt>
                <c:pt idx="1301">
                  <c:v>41515</c:v>
                </c:pt>
                <c:pt idx="1302">
                  <c:v>41516</c:v>
                </c:pt>
                <c:pt idx="1303">
                  <c:v>41519</c:v>
                </c:pt>
                <c:pt idx="1304">
                  <c:v>41520</c:v>
                </c:pt>
                <c:pt idx="1305">
                  <c:v>41521</c:v>
                </c:pt>
                <c:pt idx="1306">
                  <c:v>41522</c:v>
                </c:pt>
                <c:pt idx="1307">
                  <c:v>41523</c:v>
                </c:pt>
                <c:pt idx="1308">
                  <c:v>41526</c:v>
                </c:pt>
                <c:pt idx="1309">
                  <c:v>41527</c:v>
                </c:pt>
                <c:pt idx="1310">
                  <c:v>41528</c:v>
                </c:pt>
                <c:pt idx="1311">
                  <c:v>41529</c:v>
                </c:pt>
                <c:pt idx="1312">
                  <c:v>41530</c:v>
                </c:pt>
                <c:pt idx="1313">
                  <c:v>41533</c:v>
                </c:pt>
                <c:pt idx="1314">
                  <c:v>41534</c:v>
                </c:pt>
                <c:pt idx="1315">
                  <c:v>41535</c:v>
                </c:pt>
                <c:pt idx="1316">
                  <c:v>41536</c:v>
                </c:pt>
                <c:pt idx="1317">
                  <c:v>41537</c:v>
                </c:pt>
                <c:pt idx="1318">
                  <c:v>41540</c:v>
                </c:pt>
                <c:pt idx="1319">
                  <c:v>41541</c:v>
                </c:pt>
                <c:pt idx="1320">
                  <c:v>41542</c:v>
                </c:pt>
                <c:pt idx="1321">
                  <c:v>41543</c:v>
                </c:pt>
                <c:pt idx="1322">
                  <c:v>41544</c:v>
                </c:pt>
                <c:pt idx="1323">
                  <c:v>41547</c:v>
                </c:pt>
                <c:pt idx="1324">
                  <c:v>41548</c:v>
                </c:pt>
                <c:pt idx="1325">
                  <c:v>41549</c:v>
                </c:pt>
                <c:pt idx="1326">
                  <c:v>41550</c:v>
                </c:pt>
                <c:pt idx="1327">
                  <c:v>41551</c:v>
                </c:pt>
                <c:pt idx="1328">
                  <c:v>41554</c:v>
                </c:pt>
                <c:pt idx="1329">
                  <c:v>41555</c:v>
                </c:pt>
                <c:pt idx="1330">
                  <c:v>41556</c:v>
                </c:pt>
                <c:pt idx="1331">
                  <c:v>41557</c:v>
                </c:pt>
                <c:pt idx="1332">
                  <c:v>41558</c:v>
                </c:pt>
                <c:pt idx="1333">
                  <c:v>41561</c:v>
                </c:pt>
                <c:pt idx="1334">
                  <c:v>41562</c:v>
                </c:pt>
                <c:pt idx="1335">
                  <c:v>41563</c:v>
                </c:pt>
                <c:pt idx="1336">
                  <c:v>41564</c:v>
                </c:pt>
                <c:pt idx="1337">
                  <c:v>41565</c:v>
                </c:pt>
                <c:pt idx="1338">
                  <c:v>41568</c:v>
                </c:pt>
                <c:pt idx="1339">
                  <c:v>41569</c:v>
                </c:pt>
                <c:pt idx="1340">
                  <c:v>41570</c:v>
                </c:pt>
                <c:pt idx="1341">
                  <c:v>41571</c:v>
                </c:pt>
                <c:pt idx="1342">
                  <c:v>41572</c:v>
                </c:pt>
                <c:pt idx="1343">
                  <c:v>41575</c:v>
                </c:pt>
                <c:pt idx="1344">
                  <c:v>41576</c:v>
                </c:pt>
                <c:pt idx="1345">
                  <c:v>41577</c:v>
                </c:pt>
                <c:pt idx="1346">
                  <c:v>41578</c:v>
                </c:pt>
                <c:pt idx="1347">
                  <c:v>41579</c:v>
                </c:pt>
                <c:pt idx="1348">
                  <c:v>41582</c:v>
                </c:pt>
                <c:pt idx="1349">
                  <c:v>41583</c:v>
                </c:pt>
                <c:pt idx="1350">
                  <c:v>41584</c:v>
                </c:pt>
                <c:pt idx="1351">
                  <c:v>41585</c:v>
                </c:pt>
                <c:pt idx="1352">
                  <c:v>41586</c:v>
                </c:pt>
                <c:pt idx="1353">
                  <c:v>41589</c:v>
                </c:pt>
                <c:pt idx="1354">
                  <c:v>41590</c:v>
                </c:pt>
                <c:pt idx="1355">
                  <c:v>41591</c:v>
                </c:pt>
                <c:pt idx="1356">
                  <c:v>41592</c:v>
                </c:pt>
                <c:pt idx="1357">
                  <c:v>41596</c:v>
                </c:pt>
                <c:pt idx="1358">
                  <c:v>41597</c:v>
                </c:pt>
                <c:pt idx="1359">
                  <c:v>41598</c:v>
                </c:pt>
                <c:pt idx="1360">
                  <c:v>41599</c:v>
                </c:pt>
                <c:pt idx="1361">
                  <c:v>41600</c:v>
                </c:pt>
                <c:pt idx="1362">
                  <c:v>41603</c:v>
                </c:pt>
                <c:pt idx="1363">
                  <c:v>41604</c:v>
                </c:pt>
                <c:pt idx="1364">
                  <c:v>41605</c:v>
                </c:pt>
                <c:pt idx="1365">
                  <c:v>41606</c:v>
                </c:pt>
                <c:pt idx="1366">
                  <c:v>41607</c:v>
                </c:pt>
                <c:pt idx="1367">
                  <c:v>41610</c:v>
                </c:pt>
                <c:pt idx="1368">
                  <c:v>41611</c:v>
                </c:pt>
                <c:pt idx="1369">
                  <c:v>41612</c:v>
                </c:pt>
                <c:pt idx="1370">
                  <c:v>41613</c:v>
                </c:pt>
                <c:pt idx="1371">
                  <c:v>41614</c:v>
                </c:pt>
                <c:pt idx="1372">
                  <c:v>41617</c:v>
                </c:pt>
                <c:pt idx="1373">
                  <c:v>41618</c:v>
                </c:pt>
                <c:pt idx="1374">
                  <c:v>41619</c:v>
                </c:pt>
                <c:pt idx="1375">
                  <c:v>41620</c:v>
                </c:pt>
                <c:pt idx="1376">
                  <c:v>41621</c:v>
                </c:pt>
                <c:pt idx="1377">
                  <c:v>41624</c:v>
                </c:pt>
                <c:pt idx="1378">
                  <c:v>41625</c:v>
                </c:pt>
                <c:pt idx="1379">
                  <c:v>41626</c:v>
                </c:pt>
                <c:pt idx="1380">
                  <c:v>41627</c:v>
                </c:pt>
                <c:pt idx="1381">
                  <c:v>41628</c:v>
                </c:pt>
                <c:pt idx="1382">
                  <c:v>41631</c:v>
                </c:pt>
                <c:pt idx="1383">
                  <c:v>41632</c:v>
                </c:pt>
                <c:pt idx="1384">
                  <c:v>41634</c:v>
                </c:pt>
                <c:pt idx="1385">
                  <c:v>41635</c:v>
                </c:pt>
                <c:pt idx="1386">
                  <c:v>41638</c:v>
                </c:pt>
                <c:pt idx="1387">
                  <c:v>41639</c:v>
                </c:pt>
                <c:pt idx="1388">
                  <c:v>41641</c:v>
                </c:pt>
                <c:pt idx="1389">
                  <c:v>41642</c:v>
                </c:pt>
                <c:pt idx="1390">
                  <c:v>41645</c:v>
                </c:pt>
                <c:pt idx="1391">
                  <c:v>41646</c:v>
                </c:pt>
                <c:pt idx="1392">
                  <c:v>41647</c:v>
                </c:pt>
                <c:pt idx="1393">
                  <c:v>41648</c:v>
                </c:pt>
                <c:pt idx="1394">
                  <c:v>41649</c:v>
                </c:pt>
                <c:pt idx="1395">
                  <c:v>41652</c:v>
                </c:pt>
                <c:pt idx="1396">
                  <c:v>41653</c:v>
                </c:pt>
                <c:pt idx="1397">
                  <c:v>41654</c:v>
                </c:pt>
                <c:pt idx="1398">
                  <c:v>41655</c:v>
                </c:pt>
                <c:pt idx="1399">
                  <c:v>41656</c:v>
                </c:pt>
                <c:pt idx="1400">
                  <c:v>41659</c:v>
                </c:pt>
                <c:pt idx="1401">
                  <c:v>41660</c:v>
                </c:pt>
                <c:pt idx="1402">
                  <c:v>41661</c:v>
                </c:pt>
                <c:pt idx="1403">
                  <c:v>41662</c:v>
                </c:pt>
                <c:pt idx="1404">
                  <c:v>41663</c:v>
                </c:pt>
                <c:pt idx="1405">
                  <c:v>41666</c:v>
                </c:pt>
                <c:pt idx="1406">
                  <c:v>41667</c:v>
                </c:pt>
                <c:pt idx="1407">
                  <c:v>41668</c:v>
                </c:pt>
                <c:pt idx="1408">
                  <c:v>41669</c:v>
                </c:pt>
                <c:pt idx="1409">
                  <c:v>41670</c:v>
                </c:pt>
                <c:pt idx="1410">
                  <c:v>41673</c:v>
                </c:pt>
                <c:pt idx="1411">
                  <c:v>41674</c:v>
                </c:pt>
                <c:pt idx="1412">
                  <c:v>41675</c:v>
                </c:pt>
                <c:pt idx="1413">
                  <c:v>41676</c:v>
                </c:pt>
                <c:pt idx="1414">
                  <c:v>41677</c:v>
                </c:pt>
                <c:pt idx="1415">
                  <c:v>41680</c:v>
                </c:pt>
                <c:pt idx="1416">
                  <c:v>41681</c:v>
                </c:pt>
                <c:pt idx="1417">
                  <c:v>41682</c:v>
                </c:pt>
                <c:pt idx="1418">
                  <c:v>41683</c:v>
                </c:pt>
                <c:pt idx="1419">
                  <c:v>41684</c:v>
                </c:pt>
                <c:pt idx="1420">
                  <c:v>41687</c:v>
                </c:pt>
                <c:pt idx="1421">
                  <c:v>41688</c:v>
                </c:pt>
                <c:pt idx="1422">
                  <c:v>41689</c:v>
                </c:pt>
                <c:pt idx="1423">
                  <c:v>41690</c:v>
                </c:pt>
                <c:pt idx="1424">
                  <c:v>41691</c:v>
                </c:pt>
                <c:pt idx="1425">
                  <c:v>41694</c:v>
                </c:pt>
                <c:pt idx="1426">
                  <c:v>41695</c:v>
                </c:pt>
                <c:pt idx="1427">
                  <c:v>41696</c:v>
                </c:pt>
                <c:pt idx="1428">
                  <c:v>41697</c:v>
                </c:pt>
                <c:pt idx="1429">
                  <c:v>41698</c:v>
                </c:pt>
                <c:pt idx="1430">
                  <c:v>41703</c:v>
                </c:pt>
                <c:pt idx="1431">
                  <c:v>41704</c:v>
                </c:pt>
                <c:pt idx="1432">
                  <c:v>41705</c:v>
                </c:pt>
                <c:pt idx="1433">
                  <c:v>41708</c:v>
                </c:pt>
                <c:pt idx="1434">
                  <c:v>41709</c:v>
                </c:pt>
                <c:pt idx="1435">
                  <c:v>41710</c:v>
                </c:pt>
                <c:pt idx="1436">
                  <c:v>41711</c:v>
                </c:pt>
                <c:pt idx="1437">
                  <c:v>41712</c:v>
                </c:pt>
                <c:pt idx="1438">
                  <c:v>41715</c:v>
                </c:pt>
                <c:pt idx="1439">
                  <c:v>41716</c:v>
                </c:pt>
                <c:pt idx="1440">
                  <c:v>41717</c:v>
                </c:pt>
                <c:pt idx="1441">
                  <c:v>41718</c:v>
                </c:pt>
                <c:pt idx="1442">
                  <c:v>41719</c:v>
                </c:pt>
                <c:pt idx="1443">
                  <c:v>41722</c:v>
                </c:pt>
                <c:pt idx="1444">
                  <c:v>41723</c:v>
                </c:pt>
                <c:pt idx="1445">
                  <c:v>41724</c:v>
                </c:pt>
                <c:pt idx="1446">
                  <c:v>41725</c:v>
                </c:pt>
                <c:pt idx="1447">
                  <c:v>41726</c:v>
                </c:pt>
                <c:pt idx="1448">
                  <c:v>41729</c:v>
                </c:pt>
                <c:pt idx="1449">
                  <c:v>41730</c:v>
                </c:pt>
                <c:pt idx="1450">
                  <c:v>41731</c:v>
                </c:pt>
                <c:pt idx="1451">
                  <c:v>41732</c:v>
                </c:pt>
                <c:pt idx="1452">
                  <c:v>41733</c:v>
                </c:pt>
                <c:pt idx="1453">
                  <c:v>41736</c:v>
                </c:pt>
                <c:pt idx="1454">
                  <c:v>41737</c:v>
                </c:pt>
                <c:pt idx="1455">
                  <c:v>41738</c:v>
                </c:pt>
                <c:pt idx="1456">
                  <c:v>41739</c:v>
                </c:pt>
                <c:pt idx="1457">
                  <c:v>41740</c:v>
                </c:pt>
                <c:pt idx="1458">
                  <c:v>41743</c:v>
                </c:pt>
                <c:pt idx="1459">
                  <c:v>41744</c:v>
                </c:pt>
                <c:pt idx="1460">
                  <c:v>41745</c:v>
                </c:pt>
                <c:pt idx="1461">
                  <c:v>41746</c:v>
                </c:pt>
                <c:pt idx="1462">
                  <c:v>41751</c:v>
                </c:pt>
                <c:pt idx="1463">
                  <c:v>41752</c:v>
                </c:pt>
                <c:pt idx="1464">
                  <c:v>41753</c:v>
                </c:pt>
                <c:pt idx="1465">
                  <c:v>41754</c:v>
                </c:pt>
                <c:pt idx="1466">
                  <c:v>41757</c:v>
                </c:pt>
                <c:pt idx="1467">
                  <c:v>41758</c:v>
                </c:pt>
                <c:pt idx="1468">
                  <c:v>41759</c:v>
                </c:pt>
                <c:pt idx="1469">
                  <c:v>41761</c:v>
                </c:pt>
                <c:pt idx="1470">
                  <c:v>41764</c:v>
                </c:pt>
                <c:pt idx="1471">
                  <c:v>41765</c:v>
                </c:pt>
                <c:pt idx="1472">
                  <c:v>41766</c:v>
                </c:pt>
                <c:pt idx="1473">
                  <c:v>41767</c:v>
                </c:pt>
                <c:pt idx="1474">
                  <c:v>41768</c:v>
                </c:pt>
                <c:pt idx="1475">
                  <c:v>41771</c:v>
                </c:pt>
                <c:pt idx="1476">
                  <c:v>41772</c:v>
                </c:pt>
                <c:pt idx="1477">
                  <c:v>41773</c:v>
                </c:pt>
                <c:pt idx="1478">
                  <c:v>41774</c:v>
                </c:pt>
                <c:pt idx="1479">
                  <c:v>41775</c:v>
                </c:pt>
                <c:pt idx="1480">
                  <c:v>41778</c:v>
                </c:pt>
                <c:pt idx="1481">
                  <c:v>41779</c:v>
                </c:pt>
                <c:pt idx="1482">
                  <c:v>41780</c:v>
                </c:pt>
                <c:pt idx="1483">
                  <c:v>41781</c:v>
                </c:pt>
                <c:pt idx="1484">
                  <c:v>41782</c:v>
                </c:pt>
                <c:pt idx="1485">
                  <c:v>41785</c:v>
                </c:pt>
                <c:pt idx="1486">
                  <c:v>41786</c:v>
                </c:pt>
                <c:pt idx="1487">
                  <c:v>41787</c:v>
                </c:pt>
                <c:pt idx="1488">
                  <c:v>41788</c:v>
                </c:pt>
                <c:pt idx="1489">
                  <c:v>41789</c:v>
                </c:pt>
                <c:pt idx="1490">
                  <c:v>41792</c:v>
                </c:pt>
                <c:pt idx="1491">
                  <c:v>41793</c:v>
                </c:pt>
                <c:pt idx="1492">
                  <c:v>41794</c:v>
                </c:pt>
                <c:pt idx="1493">
                  <c:v>41795</c:v>
                </c:pt>
                <c:pt idx="1494">
                  <c:v>41796</c:v>
                </c:pt>
                <c:pt idx="1495">
                  <c:v>41799</c:v>
                </c:pt>
                <c:pt idx="1496">
                  <c:v>41800</c:v>
                </c:pt>
                <c:pt idx="1497">
                  <c:v>41801</c:v>
                </c:pt>
                <c:pt idx="1498">
                  <c:v>41802</c:v>
                </c:pt>
                <c:pt idx="1499">
                  <c:v>41803</c:v>
                </c:pt>
                <c:pt idx="1500">
                  <c:v>41806</c:v>
                </c:pt>
                <c:pt idx="1501">
                  <c:v>41807</c:v>
                </c:pt>
                <c:pt idx="1502">
                  <c:v>41808</c:v>
                </c:pt>
                <c:pt idx="1503">
                  <c:v>41810</c:v>
                </c:pt>
                <c:pt idx="1504">
                  <c:v>41813</c:v>
                </c:pt>
                <c:pt idx="1505">
                  <c:v>41814</c:v>
                </c:pt>
                <c:pt idx="1506">
                  <c:v>41815</c:v>
                </c:pt>
                <c:pt idx="1507">
                  <c:v>41816</c:v>
                </c:pt>
                <c:pt idx="1508">
                  <c:v>41817</c:v>
                </c:pt>
                <c:pt idx="1509">
                  <c:v>41820</c:v>
                </c:pt>
                <c:pt idx="1510">
                  <c:v>41821</c:v>
                </c:pt>
                <c:pt idx="1511">
                  <c:v>41822</c:v>
                </c:pt>
                <c:pt idx="1512">
                  <c:v>41823</c:v>
                </c:pt>
                <c:pt idx="1513">
                  <c:v>41824</c:v>
                </c:pt>
                <c:pt idx="1514">
                  <c:v>41827</c:v>
                </c:pt>
                <c:pt idx="1515">
                  <c:v>41828</c:v>
                </c:pt>
                <c:pt idx="1516">
                  <c:v>41829</c:v>
                </c:pt>
                <c:pt idx="1517">
                  <c:v>41830</c:v>
                </c:pt>
                <c:pt idx="1518">
                  <c:v>41831</c:v>
                </c:pt>
                <c:pt idx="1519">
                  <c:v>41834</c:v>
                </c:pt>
                <c:pt idx="1520">
                  <c:v>41835</c:v>
                </c:pt>
                <c:pt idx="1521">
                  <c:v>41836</c:v>
                </c:pt>
                <c:pt idx="1522">
                  <c:v>41837</c:v>
                </c:pt>
                <c:pt idx="1523">
                  <c:v>41838</c:v>
                </c:pt>
                <c:pt idx="1524">
                  <c:v>41841</c:v>
                </c:pt>
                <c:pt idx="1525">
                  <c:v>41842</c:v>
                </c:pt>
                <c:pt idx="1526">
                  <c:v>41843</c:v>
                </c:pt>
                <c:pt idx="1527">
                  <c:v>41844</c:v>
                </c:pt>
                <c:pt idx="1528">
                  <c:v>41845</c:v>
                </c:pt>
                <c:pt idx="1529">
                  <c:v>41848</c:v>
                </c:pt>
                <c:pt idx="1530">
                  <c:v>41849</c:v>
                </c:pt>
                <c:pt idx="1531">
                  <c:v>41850</c:v>
                </c:pt>
                <c:pt idx="1532">
                  <c:v>41851</c:v>
                </c:pt>
                <c:pt idx="1533">
                  <c:v>41852</c:v>
                </c:pt>
                <c:pt idx="1534">
                  <c:v>41855</c:v>
                </c:pt>
                <c:pt idx="1535">
                  <c:v>41856</c:v>
                </c:pt>
                <c:pt idx="1536">
                  <c:v>41857</c:v>
                </c:pt>
                <c:pt idx="1537">
                  <c:v>41858</c:v>
                </c:pt>
                <c:pt idx="1538">
                  <c:v>41859</c:v>
                </c:pt>
                <c:pt idx="1539">
                  <c:v>41862</c:v>
                </c:pt>
                <c:pt idx="1540">
                  <c:v>41863</c:v>
                </c:pt>
                <c:pt idx="1541">
                  <c:v>41864</c:v>
                </c:pt>
                <c:pt idx="1542">
                  <c:v>41865</c:v>
                </c:pt>
                <c:pt idx="1543">
                  <c:v>41866</c:v>
                </c:pt>
                <c:pt idx="1544">
                  <c:v>41869</c:v>
                </c:pt>
                <c:pt idx="1545">
                  <c:v>41870</c:v>
                </c:pt>
                <c:pt idx="1546">
                  <c:v>41871</c:v>
                </c:pt>
                <c:pt idx="1547">
                  <c:v>41872</c:v>
                </c:pt>
                <c:pt idx="1548">
                  <c:v>41873</c:v>
                </c:pt>
                <c:pt idx="1549">
                  <c:v>41876</c:v>
                </c:pt>
                <c:pt idx="1550">
                  <c:v>41877</c:v>
                </c:pt>
                <c:pt idx="1551">
                  <c:v>41878</c:v>
                </c:pt>
                <c:pt idx="1552">
                  <c:v>41879</c:v>
                </c:pt>
                <c:pt idx="1553">
                  <c:v>41880</c:v>
                </c:pt>
                <c:pt idx="1554">
                  <c:v>41883</c:v>
                </c:pt>
                <c:pt idx="1555">
                  <c:v>41884</c:v>
                </c:pt>
                <c:pt idx="1556">
                  <c:v>41885</c:v>
                </c:pt>
                <c:pt idx="1557">
                  <c:v>41886</c:v>
                </c:pt>
                <c:pt idx="1558">
                  <c:v>41887</c:v>
                </c:pt>
                <c:pt idx="1559">
                  <c:v>41890</c:v>
                </c:pt>
                <c:pt idx="1560">
                  <c:v>41891</c:v>
                </c:pt>
                <c:pt idx="1561">
                  <c:v>41892</c:v>
                </c:pt>
                <c:pt idx="1562">
                  <c:v>41893</c:v>
                </c:pt>
                <c:pt idx="1563">
                  <c:v>41894</c:v>
                </c:pt>
                <c:pt idx="1564">
                  <c:v>41897</c:v>
                </c:pt>
                <c:pt idx="1565">
                  <c:v>41898</c:v>
                </c:pt>
                <c:pt idx="1566">
                  <c:v>41899</c:v>
                </c:pt>
                <c:pt idx="1567">
                  <c:v>41900</c:v>
                </c:pt>
                <c:pt idx="1568">
                  <c:v>41901</c:v>
                </c:pt>
                <c:pt idx="1569">
                  <c:v>41904</c:v>
                </c:pt>
                <c:pt idx="1570">
                  <c:v>41905</c:v>
                </c:pt>
                <c:pt idx="1571">
                  <c:v>41906</c:v>
                </c:pt>
                <c:pt idx="1572">
                  <c:v>41907</c:v>
                </c:pt>
                <c:pt idx="1573">
                  <c:v>41908</c:v>
                </c:pt>
                <c:pt idx="1574">
                  <c:v>41911</c:v>
                </c:pt>
                <c:pt idx="1575">
                  <c:v>41912</c:v>
                </c:pt>
                <c:pt idx="1576">
                  <c:v>41913</c:v>
                </c:pt>
                <c:pt idx="1577">
                  <c:v>41914</c:v>
                </c:pt>
                <c:pt idx="1578">
                  <c:v>41915</c:v>
                </c:pt>
                <c:pt idx="1579">
                  <c:v>41918</c:v>
                </c:pt>
                <c:pt idx="1580">
                  <c:v>41919</c:v>
                </c:pt>
                <c:pt idx="1581">
                  <c:v>41920</c:v>
                </c:pt>
                <c:pt idx="1582">
                  <c:v>41921</c:v>
                </c:pt>
                <c:pt idx="1583">
                  <c:v>41922</c:v>
                </c:pt>
                <c:pt idx="1584">
                  <c:v>41925</c:v>
                </c:pt>
                <c:pt idx="1585">
                  <c:v>41926</c:v>
                </c:pt>
                <c:pt idx="1586">
                  <c:v>41927</c:v>
                </c:pt>
                <c:pt idx="1587">
                  <c:v>41928</c:v>
                </c:pt>
                <c:pt idx="1588">
                  <c:v>41929</c:v>
                </c:pt>
                <c:pt idx="1589">
                  <c:v>41932</c:v>
                </c:pt>
                <c:pt idx="1590">
                  <c:v>41933</c:v>
                </c:pt>
                <c:pt idx="1591">
                  <c:v>41934</c:v>
                </c:pt>
                <c:pt idx="1592">
                  <c:v>41935</c:v>
                </c:pt>
                <c:pt idx="1593">
                  <c:v>41936</c:v>
                </c:pt>
                <c:pt idx="1594">
                  <c:v>41939</c:v>
                </c:pt>
                <c:pt idx="1595">
                  <c:v>41940</c:v>
                </c:pt>
                <c:pt idx="1596">
                  <c:v>41941</c:v>
                </c:pt>
                <c:pt idx="1597">
                  <c:v>41942</c:v>
                </c:pt>
                <c:pt idx="1598">
                  <c:v>41943</c:v>
                </c:pt>
                <c:pt idx="1599">
                  <c:v>41946</c:v>
                </c:pt>
                <c:pt idx="1600">
                  <c:v>41947</c:v>
                </c:pt>
                <c:pt idx="1601">
                  <c:v>41948</c:v>
                </c:pt>
                <c:pt idx="1602">
                  <c:v>41949</c:v>
                </c:pt>
                <c:pt idx="1603">
                  <c:v>41950</c:v>
                </c:pt>
                <c:pt idx="1604">
                  <c:v>41953</c:v>
                </c:pt>
                <c:pt idx="1605">
                  <c:v>41954</c:v>
                </c:pt>
                <c:pt idx="1606">
                  <c:v>41955</c:v>
                </c:pt>
                <c:pt idx="1607">
                  <c:v>41956</c:v>
                </c:pt>
                <c:pt idx="1608">
                  <c:v>41957</c:v>
                </c:pt>
                <c:pt idx="1609">
                  <c:v>41960</c:v>
                </c:pt>
                <c:pt idx="1610">
                  <c:v>41961</c:v>
                </c:pt>
                <c:pt idx="1611">
                  <c:v>41962</c:v>
                </c:pt>
                <c:pt idx="1612">
                  <c:v>41963</c:v>
                </c:pt>
                <c:pt idx="1613">
                  <c:v>41964</c:v>
                </c:pt>
                <c:pt idx="1614">
                  <c:v>41967</c:v>
                </c:pt>
                <c:pt idx="1615">
                  <c:v>41968</c:v>
                </c:pt>
                <c:pt idx="1616">
                  <c:v>41969</c:v>
                </c:pt>
                <c:pt idx="1617">
                  <c:v>41970</c:v>
                </c:pt>
                <c:pt idx="1618">
                  <c:v>41971</c:v>
                </c:pt>
                <c:pt idx="1619">
                  <c:v>41974</c:v>
                </c:pt>
                <c:pt idx="1620">
                  <c:v>41975</c:v>
                </c:pt>
                <c:pt idx="1621">
                  <c:v>41976</c:v>
                </c:pt>
                <c:pt idx="1622">
                  <c:v>41977</c:v>
                </c:pt>
                <c:pt idx="1623">
                  <c:v>41978</c:v>
                </c:pt>
                <c:pt idx="1624">
                  <c:v>41981</c:v>
                </c:pt>
                <c:pt idx="1625">
                  <c:v>41982</c:v>
                </c:pt>
                <c:pt idx="1626">
                  <c:v>41983</c:v>
                </c:pt>
                <c:pt idx="1627">
                  <c:v>41984</c:v>
                </c:pt>
                <c:pt idx="1628">
                  <c:v>41985</c:v>
                </c:pt>
                <c:pt idx="1629">
                  <c:v>41988</c:v>
                </c:pt>
                <c:pt idx="1630">
                  <c:v>41989</c:v>
                </c:pt>
                <c:pt idx="1631">
                  <c:v>41990</c:v>
                </c:pt>
                <c:pt idx="1632">
                  <c:v>41991</c:v>
                </c:pt>
                <c:pt idx="1633">
                  <c:v>41992</c:v>
                </c:pt>
                <c:pt idx="1634">
                  <c:v>41995</c:v>
                </c:pt>
                <c:pt idx="1635">
                  <c:v>41996</c:v>
                </c:pt>
                <c:pt idx="1636">
                  <c:v>41997</c:v>
                </c:pt>
                <c:pt idx="1637">
                  <c:v>41999</c:v>
                </c:pt>
                <c:pt idx="1638">
                  <c:v>42002</c:v>
                </c:pt>
                <c:pt idx="1639">
                  <c:v>42003</c:v>
                </c:pt>
                <c:pt idx="1640">
                  <c:v>42004</c:v>
                </c:pt>
                <c:pt idx="1641">
                  <c:v>42006</c:v>
                </c:pt>
                <c:pt idx="1642">
                  <c:v>42009</c:v>
                </c:pt>
                <c:pt idx="1643">
                  <c:v>42010</c:v>
                </c:pt>
                <c:pt idx="1644">
                  <c:v>42011</c:v>
                </c:pt>
                <c:pt idx="1645">
                  <c:v>42012</c:v>
                </c:pt>
                <c:pt idx="1646">
                  <c:v>42013</c:v>
                </c:pt>
                <c:pt idx="1647">
                  <c:v>42016</c:v>
                </c:pt>
                <c:pt idx="1648">
                  <c:v>42017</c:v>
                </c:pt>
                <c:pt idx="1649">
                  <c:v>42018</c:v>
                </c:pt>
                <c:pt idx="1650">
                  <c:v>42019</c:v>
                </c:pt>
                <c:pt idx="1651">
                  <c:v>42020</c:v>
                </c:pt>
                <c:pt idx="1652">
                  <c:v>42023</c:v>
                </c:pt>
                <c:pt idx="1653">
                  <c:v>42024</c:v>
                </c:pt>
                <c:pt idx="1654">
                  <c:v>42025</c:v>
                </c:pt>
                <c:pt idx="1655">
                  <c:v>42026</c:v>
                </c:pt>
                <c:pt idx="1656">
                  <c:v>42027</c:v>
                </c:pt>
                <c:pt idx="1657">
                  <c:v>42030</c:v>
                </c:pt>
                <c:pt idx="1658">
                  <c:v>42031</c:v>
                </c:pt>
                <c:pt idx="1659">
                  <c:v>42032</c:v>
                </c:pt>
                <c:pt idx="1660">
                  <c:v>42033</c:v>
                </c:pt>
                <c:pt idx="1661">
                  <c:v>42034</c:v>
                </c:pt>
                <c:pt idx="1662">
                  <c:v>42037</c:v>
                </c:pt>
                <c:pt idx="1663">
                  <c:v>42038</c:v>
                </c:pt>
                <c:pt idx="1664">
                  <c:v>42039</c:v>
                </c:pt>
                <c:pt idx="1665">
                  <c:v>42040</c:v>
                </c:pt>
                <c:pt idx="1666">
                  <c:v>42041</c:v>
                </c:pt>
                <c:pt idx="1667">
                  <c:v>42044</c:v>
                </c:pt>
                <c:pt idx="1668">
                  <c:v>42045</c:v>
                </c:pt>
                <c:pt idx="1669">
                  <c:v>42046</c:v>
                </c:pt>
                <c:pt idx="1670">
                  <c:v>42047</c:v>
                </c:pt>
                <c:pt idx="1671">
                  <c:v>42048</c:v>
                </c:pt>
                <c:pt idx="1672">
                  <c:v>42053</c:v>
                </c:pt>
                <c:pt idx="1673">
                  <c:v>42054</c:v>
                </c:pt>
                <c:pt idx="1674">
                  <c:v>42055</c:v>
                </c:pt>
                <c:pt idx="1675">
                  <c:v>42058</c:v>
                </c:pt>
                <c:pt idx="1676">
                  <c:v>42059</c:v>
                </c:pt>
                <c:pt idx="1677">
                  <c:v>42060</c:v>
                </c:pt>
                <c:pt idx="1678">
                  <c:v>42061</c:v>
                </c:pt>
                <c:pt idx="1679">
                  <c:v>42062</c:v>
                </c:pt>
                <c:pt idx="1680">
                  <c:v>42065</c:v>
                </c:pt>
                <c:pt idx="1681">
                  <c:v>42066</c:v>
                </c:pt>
                <c:pt idx="1682">
                  <c:v>42067</c:v>
                </c:pt>
                <c:pt idx="1683">
                  <c:v>42068</c:v>
                </c:pt>
                <c:pt idx="1684">
                  <c:v>42069</c:v>
                </c:pt>
                <c:pt idx="1685">
                  <c:v>42072</c:v>
                </c:pt>
                <c:pt idx="1686">
                  <c:v>42073</c:v>
                </c:pt>
                <c:pt idx="1687">
                  <c:v>42074</c:v>
                </c:pt>
                <c:pt idx="1688">
                  <c:v>42075</c:v>
                </c:pt>
                <c:pt idx="1689">
                  <c:v>42076</c:v>
                </c:pt>
                <c:pt idx="1690">
                  <c:v>42079</c:v>
                </c:pt>
                <c:pt idx="1691">
                  <c:v>42080</c:v>
                </c:pt>
                <c:pt idx="1692">
                  <c:v>42081</c:v>
                </c:pt>
                <c:pt idx="1693">
                  <c:v>42082</c:v>
                </c:pt>
                <c:pt idx="1694">
                  <c:v>42083</c:v>
                </c:pt>
                <c:pt idx="1695">
                  <c:v>42086</c:v>
                </c:pt>
                <c:pt idx="1696">
                  <c:v>42087</c:v>
                </c:pt>
                <c:pt idx="1697">
                  <c:v>42088</c:v>
                </c:pt>
                <c:pt idx="1698">
                  <c:v>42089</c:v>
                </c:pt>
                <c:pt idx="1699">
                  <c:v>42090</c:v>
                </c:pt>
                <c:pt idx="1700">
                  <c:v>42093</c:v>
                </c:pt>
                <c:pt idx="1701">
                  <c:v>42094</c:v>
                </c:pt>
                <c:pt idx="1702">
                  <c:v>42095</c:v>
                </c:pt>
                <c:pt idx="1703">
                  <c:v>42096</c:v>
                </c:pt>
                <c:pt idx="1704">
                  <c:v>42100</c:v>
                </c:pt>
                <c:pt idx="1705">
                  <c:v>42101</c:v>
                </c:pt>
                <c:pt idx="1706">
                  <c:v>42102</c:v>
                </c:pt>
                <c:pt idx="1707">
                  <c:v>42103</c:v>
                </c:pt>
                <c:pt idx="1708">
                  <c:v>42104</c:v>
                </c:pt>
                <c:pt idx="1709">
                  <c:v>42107</c:v>
                </c:pt>
                <c:pt idx="1710">
                  <c:v>42108</c:v>
                </c:pt>
                <c:pt idx="1711">
                  <c:v>42109</c:v>
                </c:pt>
                <c:pt idx="1712">
                  <c:v>42110</c:v>
                </c:pt>
                <c:pt idx="1713">
                  <c:v>42111</c:v>
                </c:pt>
                <c:pt idx="1714">
                  <c:v>42114</c:v>
                </c:pt>
                <c:pt idx="1715">
                  <c:v>42116</c:v>
                </c:pt>
                <c:pt idx="1716">
                  <c:v>42117</c:v>
                </c:pt>
                <c:pt idx="1717">
                  <c:v>42118</c:v>
                </c:pt>
                <c:pt idx="1718">
                  <c:v>42121</c:v>
                </c:pt>
                <c:pt idx="1719">
                  <c:v>42122</c:v>
                </c:pt>
                <c:pt idx="1720">
                  <c:v>42123</c:v>
                </c:pt>
                <c:pt idx="1721">
                  <c:v>42124</c:v>
                </c:pt>
                <c:pt idx="1722">
                  <c:v>42128</c:v>
                </c:pt>
                <c:pt idx="1723">
                  <c:v>42129</c:v>
                </c:pt>
                <c:pt idx="1724">
                  <c:v>42130</c:v>
                </c:pt>
                <c:pt idx="1725">
                  <c:v>42131</c:v>
                </c:pt>
                <c:pt idx="1726">
                  <c:v>42132</c:v>
                </c:pt>
                <c:pt idx="1727">
                  <c:v>42135</c:v>
                </c:pt>
                <c:pt idx="1728">
                  <c:v>42136</c:v>
                </c:pt>
                <c:pt idx="1729">
                  <c:v>42137</c:v>
                </c:pt>
                <c:pt idx="1730">
                  <c:v>42138</c:v>
                </c:pt>
                <c:pt idx="1731">
                  <c:v>42139</c:v>
                </c:pt>
                <c:pt idx="1732">
                  <c:v>42142</c:v>
                </c:pt>
                <c:pt idx="1733">
                  <c:v>42143</c:v>
                </c:pt>
                <c:pt idx="1734">
                  <c:v>42144</c:v>
                </c:pt>
                <c:pt idx="1735">
                  <c:v>42145</c:v>
                </c:pt>
                <c:pt idx="1736">
                  <c:v>42146</c:v>
                </c:pt>
                <c:pt idx="1737">
                  <c:v>42149</c:v>
                </c:pt>
                <c:pt idx="1738">
                  <c:v>42150</c:v>
                </c:pt>
                <c:pt idx="1739">
                  <c:v>42151</c:v>
                </c:pt>
                <c:pt idx="1740">
                  <c:v>42152</c:v>
                </c:pt>
                <c:pt idx="1741">
                  <c:v>42153</c:v>
                </c:pt>
                <c:pt idx="1742">
                  <c:v>42156</c:v>
                </c:pt>
                <c:pt idx="1743">
                  <c:v>42157</c:v>
                </c:pt>
                <c:pt idx="1744">
                  <c:v>42158</c:v>
                </c:pt>
                <c:pt idx="1745">
                  <c:v>42160</c:v>
                </c:pt>
                <c:pt idx="1746">
                  <c:v>42163</c:v>
                </c:pt>
                <c:pt idx="1747">
                  <c:v>42164</c:v>
                </c:pt>
                <c:pt idx="1748">
                  <c:v>42165</c:v>
                </c:pt>
                <c:pt idx="1749">
                  <c:v>42166</c:v>
                </c:pt>
                <c:pt idx="1750">
                  <c:v>42167</c:v>
                </c:pt>
                <c:pt idx="1751">
                  <c:v>42170</c:v>
                </c:pt>
                <c:pt idx="1752">
                  <c:v>42171</c:v>
                </c:pt>
                <c:pt idx="1753">
                  <c:v>42172</c:v>
                </c:pt>
                <c:pt idx="1754">
                  <c:v>42173</c:v>
                </c:pt>
                <c:pt idx="1755">
                  <c:v>42174</c:v>
                </c:pt>
                <c:pt idx="1756">
                  <c:v>42177</c:v>
                </c:pt>
                <c:pt idx="1757">
                  <c:v>42178</c:v>
                </c:pt>
                <c:pt idx="1758">
                  <c:v>42179</c:v>
                </c:pt>
                <c:pt idx="1759">
                  <c:v>42180</c:v>
                </c:pt>
                <c:pt idx="1760">
                  <c:v>42181</c:v>
                </c:pt>
                <c:pt idx="1761">
                  <c:v>42184</c:v>
                </c:pt>
                <c:pt idx="1762">
                  <c:v>42185</c:v>
                </c:pt>
                <c:pt idx="1763">
                  <c:v>42186</c:v>
                </c:pt>
                <c:pt idx="1764">
                  <c:v>42187</c:v>
                </c:pt>
                <c:pt idx="1765">
                  <c:v>42188</c:v>
                </c:pt>
                <c:pt idx="1766">
                  <c:v>42191</c:v>
                </c:pt>
                <c:pt idx="1767">
                  <c:v>42192</c:v>
                </c:pt>
                <c:pt idx="1768">
                  <c:v>42193</c:v>
                </c:pt>
                <c:pt idx="1769">
                  <c:v>42194</c:v>
                </c:pt>
                <c:pt idx="1770">
                  <c:v>42195</c:v>
                </c:pt>
                <c:pt idx="1771">
                  <c:v>42198</c:v>
                </c:pt>
                <c:pt idx="1772">
                  <c:v>42199</c:v>
                </c:pt>
                <c:pt idx="1773">
                  <c:v>42200</c:v>
                </c:pt>
                <c:pt idx="1774">
                  <c:v>42201</c:v>
                </c:pt>
                <c:pt idx="1775">
                  <c:v>42202</c:v>
                </c:pt>
                <c:pt idx="1776">
                  <c:v>42205</c:v>
                </c:pt>
                <c:pt idx="1777">
                  <c:v>42206</c:v>
                </c:pt>
                <c:pt idx="1778">
                  <c:v>42207</c:v>
                </c:pt>
                <c:pt idx="1779">
                  <c:v>42208</c:v>
                </c:pt>
                <c:pt idx="1780">
                  <c:v>42209</c:v>
                </c:pt>
                <c:pt idx="1781">
                  <c:v>42212</c:v>
                </c:pt>
                <c:pt idx="1782">
                  <c:v>42213</c:v>
                </c:pt>
                <c:pt idx="1783">
                  <c:v>42214</c:v>
                </c:pt>
                <c:pt idx="1784">
                  <c:v>42215</c:v>
                </c:pt>
                <c:pt idx="1785">
                  <c:v>42216</c:v>
                </c:pt>
                <c:pt idx="1786">
                  <c:v>42219</c:v>
                </c:pt>
                <c:pt idx="1787">
                  <c:v>42220</c:v>
                </c:pt>
                <c:pt idx="1788">
                  <c:v>42221</c:v>
                </c:pt>
                <c:pt idx="1789">
                  <c:v>42222</c:v>
                </c:pt>
                <c:pt idx="1790">
                  <c:v>42223</c:v>
                </c:pt>
                <c:pt idx="1791">
                  <c:v>42226</c:v>
                </c:pt>
                <c:pt idx="1792">
                  <c:v>42227</c:v>
                </c:pt>
                <c:pt idx="1793">
                  <c:v>42228</c:v>
                </c:pt>
                <c:pt idx="1794">
                  <c:v>42229</c:v>
                </c:pt>
                <c:pt idx="1795">
                  <c:v>42230</c:v>
                </c:pt>
                <c:pt idx="1796">
                  <c:v>42233</c:v>
                </c:pt>
                <c:pt idx="1797">
                  <c:v>42234</c:v>
                </c:pt>
                <c:pt idx="1798">
                  <c:v>42235</c:v>
                </c:pt>
                <c:pt idx="1799">
                  <c:v>42236</c:v>
                </c:pt>
                <c:pt idx="1800">
                  <c:v>42237</c:v>
                </c:pt>
                <c:pt idx="1801">
                  <c:v>42240</c:v>
                </c:pt>
                <c:pt idx="1802">
                  <c:v>42241</c:v>
                </c:pt>
                <c:pt idx="1803">
                  <c:v>42242</c:v>
                </c:pt>
                <c:pt idx="1804">
                  <c:v>42243</c:v>
                </c:pt>
                <c:pt idx="1805">
                  <c:v>42244</c:v>
                </c:pt>
                <c:pt idx="1806">
                  <c:v>42247</c:v>
                </c:pt>
                <c:pt idx="1807">
                  <c:v>42248</c:v>
                </c:pt>
                <c:pt idx="1808">
                  <c:v>42249</c:v>
                </c:pt>
                <c:pt idx="1809">
                  <c:v>42250</c:v>
                </c:pt>
                <c:pt idx="1810">
                  <c:v>42251</c:v>
                </c:pt>
                <c:pt idx="1811">
                  <c:v>42255</c:v>
                </c:pt>
                <c:pt idx="1812">
                  <c:v>42256</c:v>
                </c:pt>
                <c:pt idx="1813">
                  <c:v>42257</c:v>
                </c:pt>
                <c:pt idx="1814">
                  <c:v>42258</c:v>
                </c:pt>
                <c:pt idx="1815">
                  <c:v>42261</c:v>
                </c:pt>
                <c:pt idx="1816">
                  <c:v>42262</c:v>
                </c:pt>
                <c:pt idx="1817">
                  <c:v>42263</c:v>
                </c:pt>
                <c:pt idx="1818">
                  <c:v>42264</c:v>
                </c:pt>
                <c:pt idx="1819">
                  <c:v>42265</c:v>
                </c:pt>
                <c:pt idx="1820">
                  <c:v>42268</c:v>
                </c:pt>
                <c:pt idx="1821">
                  <c:v>42269</c:v>
                </c:pt>
                <c:pt idx="1822">
                  <c:v>42270</c:v>
                </c:pt>
                <c:pt idx="1823">
                  <c:v>42271</c:v>
                </c:pt>
                <c:pt idx="1824">
                  <c:v>42272</c:v>
                </c:pt>
                <c:pt idx="1825">
                  <c:v>42275</c:v>
                </c:pt>
                <c:pt idx="1826">
                  <c:v>42276</c:v>
                </c:pt>
                <c:pt idx="1827">
                  <c:v>42277</c:v>
                </c:pt>
                <c:pt idx="1828">
                  <c:v>42278</c:v>
                </c:pt>
                <c:pt idx="1829">
                  <c:v>42279</c:v>
                </c:pt>
                <c:pt idx="1830">
                  <c:v>42282</c:v>
                </c:pt>
                <c:pt idx="1831">
                  <c:v>42283</c:v>
                </c:pt>
                <c:pt idx="1832">
                  <c:v>42284</c:v>
                </c:pt>
                <c:pt idx="1833">
                  <c:v>42285</c:v>
                </c:pt>
                <c:pt idx="1834">
                  <c:v>42286</c:v>
                </c:pt>
                <c:pt idx="1835">
                  <c:v>42290</c:v>
                </c:pt>
                <c:pt idx="1836">
                  <c:v>42291</c:v>
                </c:pt>
                <c:pt idx="1837">
                  <c:v>42292</c:v>
                </c:pt>
                <c:pt idx="1838">
                  <c:v>42293</c:v>
                </c:pt>
                <c:pt idx="1839">
                  <c:v>42296</c:v>
                </c:pt>
                <c:pt idx="1840">
                  <c:v>42297</c:v>
                </c:pt>
                <c:pt idx="1841">
                  <c:v>42298</c:v>
                </c:pt>
                <c:pt idx="1842">
                  <c:v>42299</c:v>
                </c:pt>
                <c:pt idx="1843">
                  <c:v>42300</c:v>
                </c:pt>
                <c:pt idx="1844">
                  <c:v>42303</c:v>
                </c:pt>
                <c:pt idx="1845">
                  <c:v>42304</c:v>
                </c:pt>
                <c:pt idx="1846">
                  <c:v>42305</c:v>
                </c:pt>
                <c:pt idx="1847">
                  <c:v>42306</c:v>
                </c:pt>
                <c:pt idx="1848">
                  <c:v>42307</c:v>
                </c:pt>
                <c:pt idx="1849">
                  <c:v>42311</c:v>
                </c:pt>
                <c:pt idx="1850">
                  <c:v>42312</c:v>
                </c:pt>
                <c:pt idx="1851">
                  <c:v>42313</c:v>
                </c:pt>
                <c:pt idx="1852">
                  <c:v>42314</c:v>
                </c:pt>
                <c:pt idx="1853">
                  <c:v>42317</c:v>
                </c:pt>
                <c:pt idx="1854">
                  <c:v>42318</c:v>
                </c:pt>
                <c:pt idx="1855">
                  <c:v>42319</c:v>
                </c:pt>
                <c:pt idx="1856">
                  <c:v>42320</c:v>
                </c:pt>
                <c:pt idx="1857">
                  <c:v>42321</c:v>
                </c:pt>
                <c:pt idx="1858">
                  <c:v>42324</c:v>
                </c:pt>
                <c:pt idx="1859">
                  <c:v>42325</c:v>
                </c:pt>
                <c:pt idx="1860">
                  <c:v>42326</c:v>
                </c:pt>
                <c:pt idx="1861">
                  <c:v>42327</c:v>
                </c:pt>
                <c:pt idx="1862">
                  <c:v>42328</c:v>
                </c:pt>
                <c:pt idx="1863">
                  <c:v>42331</c:v>
                </c:pt>
                <c:pt idx="1864">
                  <c:v>42332</c:v>
                </c:pt>
                <c:pt idx="1865">
                  <c:v>42333</c:v>
                </c:pt>
                <c:pt idx="1866">
                  <c:v>42334</c:v>
                </c:pt>
                <c:pt idx="1867">
                  <c:v>42335</c:v>
                </c:pt>
                <c:pt idx="1868">
                  <c:v>42338</c:v>
                </c:pt>
                <c:pt idx="1869">
                  <c:v>42339</c:v>
                </c:pt>
                <c:pt idx="1870">
                  <c:v>42340</c:v>
                </c:pt>
                <c:pt idx="1871">
                  <c:v>42341</c:v>
                </c:pt>
                <c:pt idx="1872">
                  <c:v>42342</c:v>
                </c:pt>
                <c:pt idx="1873">
                  <c:v>42345</c:v>
                </c:pt>
                <c:pt idx="1874">
                  <c:v>42346</c:v>
                </c:pt>
                <c:pt idx="1875">
                  <c:v>42347</c:v>
                </c:pt>
                <c:pt idx="1876">
                  <c:v>42348</c:v>
                </c:pt>
                <c:pt idx="1877">
                  <c:v>42349</c:v>
                </c:pt>
                <c:pt idx="1878">
                  <c:v>42352</c:v>
                </c:pt>
                <c:pt idx="1879">
                  <c:v>42353</c:v>
                </c:pt>
                <c:pt idx="1880">
                  <c:v>42354</c:v>
                </c:pt>
                <c:pt idx="1881">
                  <c:v>42355</c:v>
                </c:pt>
                <c:pt idx="1882">
                  <c:v>42356</c:v>
                </c:pt>
                <c:pt idx="1883">
                  <c:v>42359</c:v>
                </c:pt>
                <c:pt idx="1884">
                  <c:v>42360</c:v>
                </c:pt>
                <c:pt idx="1885">
                  <c:v>42361</c:v>
                </c:pt>
                <c:pt idx="1886">
                  <c:v>42362</c:v>
                </c:pt>
                <c:pt idx="1887">
                  <c:v>42366</c:v>
                </c:pt>
                <c:pt idx="1888">
                  <c:v>42367</c:v>
                </c:pt>
                <c:pt idx="1889">
                  <c:v>42368</c:v>
                </c:pt>
                <c:pt idx="1890">
                  <c:v>42369</c:v>
                </c:pt>
                <c:pt idx="1891">
                  <c:v>42373</c:v>
                </c:pt>
                <c:pt idx="1892">
                  <c:v>42374</c:v>
                </c:pt>
                <c:pt idx="1893">
                  <c:v>42375</c:v>
                </c:pt>
                <c:pt idx="1894">
                  <c:v>42376</c:v>
                </c:pt>
                <c:pt idx="1895">
                  <c:v>42377</c:v>
                </c:pt>
                <c:pt idx="1896">
                  <c:v>42380</c:v>
                </c:pt>
                <c:pt idx="1897">
                  <c:v>42381</c:v>
                </c:pt>
                <c:pt idx="1898">
                  <c:v>42382</c:v>
                </c:pt>
                <c:pt idx="1899">
                  <c:v>42383</c:v>
                </c:pt>
                <c:pt idx="1900">
                  <c:v>42384</c:v>
                </c:pt>
                <c:pt idx="1901">
                  <c:v>42387</c:v>
                </c:pt>
                <c:pt idx="1902">
                  <c:v>42388</c:v>
                </c:pt>
                <c:pt idx="1903">
                  <c:v>42389</c:v>
                </c:pt>
                <c:pt idx="1904">
                  <c:v>42390</c:v>
                </c:pt>
                <c:pt idx="1905">
                  <c:v>42391</c:v>
                </c:pt>
                <c:pt idx="1906">
                  <c:v>42394</c:v>
                </c:pt>
                <c:pt idx="1907">
                  <c:v>42395</c:v>
                </c:pt>
                <c:pt idx="1908">
                  <c:v>42396</c:v>
                </c:pt>
                <c:pt idx="1909">
                  <c:v>42397</c:v>
                </c:pt>
                <c:pt idx="1910">
                  <c:v>42398</c:v>
                </c:pt>
                <c:pt idx="1911">
                  <c:v>42401</c:v>
                </c:pt>
                <c:pt idx="1912">
                  <c:v>42402</c:v>
                </c:pt>
                <c:pt idx="1913">
                  <c:v>42403</c:v>
                </c:pt>
                <c:pt idx="1914">
                  <c:v>42404</c:v>
                </c:pt>
                <c:pt idx="1915">
                  <c:v>42405</c:v>
                </c:pt>
                <c:pt idx="1916">
                  <c:v>42410</c:v>
                </c:pt>
                <c:pt idx="1917">
                  <c:v>42411</c:v>
                </c:pt>
                <c:pt idx="1918">
                  <c:v>42412</c:v>
                </c:pt>
                <c:pt idx="1919">
                  <c:v>42415</c:v>
                </c:pt>
                <c:pt idx="1920">
                  <c:v>42416</c:v>
                </c:pt>
                <c:pt idx="1921">
                  <c:v>42417</c:v>
                </c:pt>
                <c:pt idx="1922">
                  <c:v>42418</c:v>
                </c:pt>
                <c:pt idx="1923">
                  <c:v>42419</c:v>
                </c:pt>
                <c:pt idx="1924">
                  <c:v>42422</c:v>
                </c:pt>
                <c:pt idx="1925">
                  <c:v>42423</c:v>
                </c:pt>
                <c:pt idx="1926">
                  <c:v>42424</c:v>
                </c:pt>
                <c:pt idx="1927">
                  <c:v>42425</c:v>
                </c:pt>
                <c:pt idx="1928">
                  <c:v>42426</c:v>
                </c:pt>
                <c:pt idx="1929">
                  <c:v>42429</c:v>
                </c:pt>
                <c:pt idx="1930">
                  <c:v>42430</c:v>
                </c:pt>
                <c:pt idx="1931">
                  <c:v>42431</c:v>
                </c:pt>
                <c:pt idx="1932">
                  <c:v>42432</c:v>
                </c:pt>
                <c:pt idx="1933">
                  <c:v>42433</c:v>
                </c:pt>
                <c:pt idx="1934">
                  <c:v>42436</c:v>
                </c:pt>
                <c:pt idx="1935">
                  <c:v>42437</c:v>
                </c:pt>
                <c:pt idx="1936">
                  <c:v>42438</c:v>
                </c:pt>
                <c:pt idx="1937">
                  <c:v>42439</c:v>
                </c:pt>
                <c:pt idx="1938">
                  <c:v>42440</c:v>
                </c:pt>
                <c:pt idx="1939">
                  <c:v>42443</c:v>
                </c:pt>
                <c:pt idx="1940">
                  <c:v>42444</c:v>
                </c:pt>
                <c:pt idx="1941">
                  <c:v>42445</c:v>
                </c:pt>
                <c:pt idx="1942">
                  <c:v>42446</c:v>
                </c:pt>
                <c:pt idx="1943">
                  <c:v>42447</c:v>
                </c:pt>
                <c:pt idx="1944">
                  <c:v>42450</c:v>
                </c:pt>
                <c:pt idx="1945">
                  <c:v>42451</c:v>
                </c:pt>
                <c:pt idx="1946">
                  <c:v>42452</c:v>
                </c:pt>
                <c:pt idx="1947">
                  <c:v>42453</c:v>
                </c:pt>
                <c:pt idx="1948">
                  <c:v>42457</c:v>
                </c:pt>
                <c:pt idx="1949">
                  <c:v>42458</c:v>
                </c:pt>
                <c:pt idx="1950">
                  <c:v>42459</c:v>
                </c:pt>
                <c:pt idx="1951">
                  <c:v>42460</c:v>
                </c:pt>
                <c:pt idx="1952">
                  <c:v>42461</c:v>
                </c:pt>
                <c:pt idx="1953">
                  <c:v>42464</c:v>
                </c:pt>
                <c:pt idx="1954">
                  <c:v>42465</c:v>
                </c:pt>
                <c:pt idx="1955">
                  <c:v>42466</c:v>
                </c:pt>
                <c:pt idx="1956">
                  <c:v>42467</c:v>
                </c:pt>
                <c:pt idx="1957">
                  <c:v>42468</c:v>
                </c:pt>
                <c:pt idx="1958">
                  <c:v>42471</c:v>
                </c:pt>
                <c:pt idx="1959">
                  <c:v>42472</c:v>
                </c:pt>
                <c:pt idx="1960">
                  <c:v>42473</c:v>
                </c:pt>
                <c:pt idx="1961">
                  <c:v>42474</c:v>
                </c:pt>
                <c:pt idx="1962">
                  <c:v>42475</c:v>
                </c:pt>
                <c:pt idx="1963">
                  <c:v>42478</c:v>
                </c:pt>
                <c:pt idx="1964">
                  <c:v>42479</c:v>
                </c:pt>
                <c:pt idx="1965">
                  <c:v>42480</c:v>
                </c:pt>
                <c:pt idx="1966">
                  <c:v>42482</c:v>
                </c:pt>
                <c:pt idx="1967">
                  <c:v>42485</c:v>
                </c:pt>
                <c:pt idx="1968">
                  <c:v>42486</c:v>
                </c:pt>
                <c:pt idx="1969">
                  <c:v>42487</c:v>
                </c:pt>
                <c:pt idx="1970">
                  <c:v>42488</c:v>
                </c:pt>
                <c:pt idx="1971">
                  <c:v>42489</c:v>
                </c:pt>
                <c:pt idx="1972">
                  <c:v>42492</c:v>
                </c:pt>
                <c:pt idx="1973">
                  <c:v>42493</c:v>
                </c:pt>
                <c:pt idx="1974">
                  <c:v>42494</c:v>
                </c:pt>
                <c:pt idx="1975">
                  <c:v>42495</c:v>
                </c:pt>
                <c:pt idx="1976">
                  <c:v>42496</c:v>
                </c:pt>
                <c:pt idx="1977">
                  <c:v>42499</c:v>
                </c:pt>
                <c:pt idx="1978">
                  <c:v>42500</c:v>
                </c:pt>
                <c:pt idx="1979">
                  <c:v>42501</c:v>
                </c:pt>
                <c:pt idx="1980">
                  <c:v>42502</c:v>
                </c:pt>
                <c:pt idx="1981">
                  <c:v>42503</c:v>
                </c:pt>
                <c:pt idx="1982">
                  <c:v>42506</c:v>
                </c:pt>
                <c:pt idx="1983">
                  <c:v>42507</c:v>
                </c:pt>
                <c:pt idx="1984">
                  <c:v>42508</c:v>
                </c:pt>
                <c:pt idx="1985">
                  <c:v>42509</c:v>
                </c:pt>
                <c:pt idx="1986">
                  <c:v>42510</c:v>
                </c:pt>
                <c:pt idx="1987">
                  <c:v>42513</c:v>
                </c:pt>
                <c:pt idx="1988">
                  <c:v>42514</c:v>
                </c:pt>
                <c:pt idx="1989">
                  <c:v>42515</c:v>
                </c:pt>
                <c:pt idx="1990">
                  <c:v>42517</c:v>
                </c:pt>
                <c:pt idx="1991">
                  <c:v>42520</c:v>
                </c:pt>
                <c:pt idx="1992">
                  <c:v>42521</c:v>
                </c:pt>
                <c:pt idx="1993">
                  <c:v>42522</c:v>
                </c:pt>
                <c:pt idx="1994">
                  <c:v>42523</c:v>
                </c:pt>
                <c:pt idx="1995">
                  <c:v>42524</c:v>
                </c:pt>
                <c:pt idx="1996">
                  <c:v>42527</c:v>
                </c:pt>
                <c:pt idx="1997">
                  <c:v>42528</c:v>
                </c:pt>
                <c:pt idx="1998">
                  <c:v>42529</c:v>
                </c:pt>
                <c:pt idx="1999">
                  <c:v>42530</c:v>
                </c:pt>
                <c:pt idx="2000">
                  <c:v>42531</c:v>
                </c:pt>
                <c:pt idx="2001">
                  <c:v>42534</c:v>
                </c:pt>
                <c:pt idx="2002">
                  <c:v>42535</c:v>
                </c:pt>
                <c:pt idx="2003">
                  <c:v>42536</c:v>
                </c:pt>
                <c:pt idx="2004">
                  <c:v>42537</c:v>
                </c:pt>
                <c:pt idx="2005">
                  <c:v>42538</c:v>
                </c:pt>
                <c:pt idx="2006">
                  <c:v>42541</c:v>
                </c:pt>
                <c:pt idx="2007">
                  <c:v>42542</c:v>
                </c:pt>
                <c:pt idx="2008">
                  <c:v>42543</c:v>
                </c:pt>
                <c:pt idx="2009">
                  <c:v>42544</c:v>
                </c:pt>
                <c:pt idx="2010">
                  <c:v>42545</c:v>
                </c:pt>
                <c:pt idx="2011">
                  <c:v>42548</c:v>
                </c:pt>
                <c:pt idx="2012">
                  <c:v>42549</c:v>
                </c:pt>
                <c:pt idx="2013">
                  <c:v>42550</c:v>
                </c:pt>
                <c:pt idx="2014">
                  <c:v>42551</c:v>
                </c:pt>
                <c:pt idx="2015">
                  <c:v>42552</c:v>
                </c:pt>
                <c:pt idx="2016">
                  <c:v>42555</c:v>
                </c:pt>
                <c:pt idx="2017">
                  <c:v>42556</c:v>
                </c:pt>
                <c:pt idx="2018">
                  <c:v>42557</c:v>
                </c:pt>
                <c:pt idx="2019">
                  <c:v>42558</c:v>
                </c:pt>
                <c:pt idx="2020">
                  <c:v>42559</c:v>
                </c:pt>
                <c:pt idx="2021">
                  <c:v>42562</c:v>
                </c:pt>
                <c:pt idx="2022">
                  <c:v>42563</c:v>
                </c:pt>
                <c:pt idx="2023">
                  <c:v>42564</c:v>
                </c:pt>
                <c:pt idx="2024">
                  <c:v>42565</c:v>
                </c:pt>
                <c:pt idx="2025">
                  <c:v>42566</c:v>
                </c:pt>
                <c:pt idx="2026">
                  <c:v>42569</c:v>
                </c:pt>
                <c:pt idx="2027">
                  <c:v>42570</c:v>
                </c:pt>
                <c:pt idx="2028">
                  <c:v>42571</c:v>
                </c:pt>
                <c:pt idx="2029">
                  <c:v>42572</c:v>
                </c:pt>
                <c:pt idx="2030">
                  <c:v>42573</c:v>
                </c:pt>
                <c:pt idx="2031">
                  <c:v>42576</c:v>
                </c:pt>
                <c:pt idx="2032">
                  <c:v>42577</c:v>
                </c:pt>
                <c:pt idx="2033">
                  <c:v>42578</c:v>
                </c:pt>
                <c:pt idx="2034">
                  <c:v>42579</c:v>
                </c:pt>
                <c:pt idx="2035">
                  <c:v>42580</c:v>
                </c:pt>
                <c:pt idx="2036">
                  <c:v>42583</c:v>
                </c:pt>
                <c:pt idx="2037">
                  <c:v>42584</c:v>
                </c:pt>
                <c:pt idx="2038">
                  <c:v>42585</c:v>
                </c:pt>
                <c:pt idx="2039">
                  <c:v>42586</c:v>
                </c:pt>
                <c:pt idx="2040">
                  <c:v>42587</c:v>
                </c:pt>
                <c:pt idx="2041">
                  <c:v>42590</c:v>
                </c:pt>
                <c:pt idx="2042">
                  <c:v>42591</c:v>
                </c:pt>
                <c:pt idx="2043">
                  <c:v>42592</c:v>
                </c:pt>
                <c:pt idx="2044">
                  <c:v>42593</c:v>
                </c:pt>
                <c:pt idx="2045">
                  <c:v>42594</c:v>
                </c:pt>
                <c:pt idx="2046">
                  <c:v>42597</c:v>
                </c:pt>
                <c:pt idx="2047">
                  <c:v>42598</c:v>
                </c:pt>
                <c:pt idx="2048">
                  <c:v>42599</c:v>
                </c:pt>
                <c:pt idx="2049">
                  <c:v>42600</c:v>
                </c:pt>
                <c:pt idx="2050">
                  <c:v>42601</c:v>
                </c:pt>
                <c:pt idx="2051">
                  <c:v>42604</c:v>
                </c:pt>
                <c:pt idx="2052">
                  <c:v>42605</c:v>
                </c:pt>
                <c:pt idx="2053">
                  <c:v>42606</c:v>
                </c:pt>
                <c:pt idx="2054">
                  <c:v>42607</c:v>
                </c:pt>
                <c:pt idx="2055">
                  <c:v>42608</c:v>
                </c:pt>
                <c:pt idx="2056">
                  <c:v>42611</c:v>
                </c:pt>
                <c:pt idx="2057">
                  <c:v>42612</c:v>
                </c:pt>
                <c:pt idx="2058">
                  <c:v>42613</c:v>
                </c:pt>
                <c:pt idx="2059">
                  <c:v>42614</c:v>
                </c:pt>
                <c:pt idx="2060">
                  <c:v>42615</c:v>
                </c:pt>
                <c:pt idx="2061">
                  <c:v>42618</c:v>
                </c:pt>
                <c:pt idx="2062">
                  <c:v>42619</c:v>
                </c:pt>
                <c:pt idx="2063">
                  <c:v>42621</c:v>
                </c:pt>
                <c:pt idx="2064">
                  <c:v>42622</c:v>
                </c:pt>
                <c:pt idx="2065">
                  <c:v>42625</c:v>
                </c:pt>
                <c:pt idx="2066">
                  <c:v>42626</c:v>
                </c:pt>
                <c:pt idx="2067">
                  <c:v>42627</c:v>
                </c:pt>
                <c:pt idx="2068">
                  <c:v>42628</c:v>
                </c:pt>
                <c:pt idx="2069">
                  <c:v>42629</c:v>
                </c:pt>
                <c:pt idx="2070">
                  <c:v>42632</c:v>
                </c:pt>
                <c:pt idx="2071">
                  <c:v>42633</c:v>
                </c:pt>
                <c:pt idx="2072">
                  <c:v>42634</c:v>
                </c:pt>
                <c:pt idx="2073">
                  <c:v>42635</c:v>
                </c:pt>
                <c:pt idx="2074">
                  <c:v>42636</c:v>
                </c:pt>
                <c:pt idx="2075">
                  <c:v>42639</c:v>
                </c:pt>
                <c:pt idx="2076">
                  <c:v>42640</c:v>
                </c:pt>
                <c:pt idx="2077">
                  <c:v>42641</c:v>
                </c:pt>
                <c:pt idx="2078">
                  <c:v>42642</c:v>
                </c:pt>
                <c:pt idx="2079">
                  <c:v>42643</c:v>
                </c:pt>
                <c:pt idx="2080">
                  <c:v>42646</c:v>
                </c:pt>
                <c:pt idx="2081">
                  <c:v>42647</c:v>
                </c:pt>
                <c:pt idx="2082">
                  <c:v>42648</c:v>
                </c:pt>
                <c:pt idx="2083">
                  <c:v>42649</c:v>
                </c:pt>
                <c:pt idx="2084">
                  <c:v>42650</c:v>
                </c:pt>
                <c:pt idx="2085">
                  <c:v>42653</c:v>
                </c:pt>
                <c:pt idx="2086">
                  <c:v>42654</c:v>
                </c:pt>
                <c:pt idx="2087">
                  <c:v>42656</c:v>
                </c:pt>
                <c:pt idx="2088">
                  <c:v>42657</c:v>
                </c:pt>
                <c:pt idx="2089">
                  <c:v>42660</c:v>
                </c:pt>
                <c:pt idx="2090">
                  <c:v>42661</c:v>
                </c:pt>
                <c:pt idx="2091">
                  <c:v>42662</c:v>
                </c:pt>
                <c:pt idx="2092">
                  <c:v>42663</c:v>
                </c:pt>
                <c:pt idx="2093">
                  <c:v>42664</c:v>
                </c:pt>
                <c:pt idx="2094">
                  <c:v>42667</c:v>
                </c:pt>
                <c:pt idx="2095">
                  <c:v>42668</c:v>
                </c:pt>
                <c:pt idx="2096">
                  <c:v>42669</c:v>
                </c:pt>
                <c:pt idx="2097">
                  <c:v>42670</c:v>
                </c:pt>
                <c:pt idx="2098">
                  <c:v>42671</c:v>
                </c:pt>
                <c:pt idx="2099">
                  <c:v>42674</c:v>
                </c:pt>
                <c:pt idx="2100">
                  <c:v>42675</c:v>
                </c:pt>
                <c:pt idx="2101">
                  <c:v>42677</c:v>
                </c:pt>
                <c:pt idx="2102">
                  <c:v>42678</c:v>
                </c:pt>
                <c:pt idx="2103">
                  <c:v>42681</c:v>
                </c:pt>
                <c:pt idx="2104">
                  <c:v>42682</c:v>
                </c:pt>
                <c:pt idx="2105">
                  <c:v>42683</c:v>
                </c:pt>
                <c:pt idx="2106">
                  <c:v>42684</c:v>
                </c:pt>
                <c:pt idx="2107">
                  <c:v>42685</c:v>
                </c:pt>
                <c:pt idx="2108">
                  <c:v>42688</c:v>
                </c:pt>
                <c:pt idx="2109">
                  <c:v>42690</c:v>
                </c:pt>
                <c:pt idx="2110">
                  <c:v>42691</c:v>
                </c:pt>
                <c:pt idx="2111">
                  <c:v>42692</c:v>
                </c:pt>
                <c:pt idx="2112">
                  <c:v>42695</c:v>
                </c:pt>
                <c:pt idx="2113">
                  <c:v>42696</c:v>
                </c:pt>
                <c:pt idx="2114">
                  <c:v>42697</c:v>
                </c:pt>
                <c:pt idx="2115">
                  <c:v>42698</c:v>
                </c:pt>
                <c:pt idx="2116">
                  <c:v>42699</c:v>
                </c:pt>
                <c:pt idx="2117">
                  <c:v>42702</c:v>
                </c:pt>
                <c:pt idx="2118">
                  <c:v>42703</c:v>
                </c:pt>
                <c:pt idx="2119">
                  <c:v>42704</c:v>
                </c:pt>
                <c:pt idx="2120">
                  <c:v>42705</c:v>
                </c:pt>
                <c:pt idx="2121">
                  <c:v>42706</c:v>
                </c:pt>
                <c:pt idx="2122">
                  <c:v>42709</c:v>
                </c:pt>
                <c:pt idx="2123">
                  <c:v>42710</c:v>
                </c:pt>
                <c:pt idx="2124">
                  <c:v>42711</c:v>
                </c:pt>
                <c:pt idx="2125">
                  <c:v>42712</c:v>
                </c:pt>
                <c:pt idx="2126">
                  <c:v>42713</c:v>
                </c:pt>
                <c:pt idx="2127">
                  <c:v>42716</c:v>
                </c:pt>
                <c:pt idx="2128">
                  <c:v>42717</c:v>
                </c:pt>
                <c:pt idx="2129">
                  <c:v>42718</c:v>
                </c:pt>
                <c:pt idx="2130">
                  <c:v>42719</c:v>
                </c:pt>
                <c:pt idx="2131">
                  <c:v>42720</c:v>
                </c:pt>
                <c:pt idx="2132">
                  <c:v>42723</c:v>
                </c:pt>
                <c:pt idx="2133">
                  <c:v>42724</c:v>
                </c:pt>
                <c:pt idx="2134">
                  <c:v>42725</c:v>
                </c:pt>
                <c:pt idx="2135">
                  <c:v>42726</c:v>
                </c:pt>
                <c:pt idx="2136">
                  <c:v>42727</c:v>
                </c:pt>
                <c:pt idx="2137">
                  <c:v>42730</c:v>
                </c:pt>
                <c:pt idx="2138">
                  <c:v>42731</c:v>
                </c:pt>
                <c:pt idx="2139">
                  <c:v>42732</c:v>
                </c:pt>
                <c:pt idx="2140">
                  <c:v>42733</c:v>
                </c:pt>
                <c:pt idx="2141">
                  <c:v>42734</c:v>
                </c:pt>
                <c:pt idx="2142">
                  <c:v>42737</c:v>
                </c:pt>
                <c:pt idx="2143">
                  <c:v>42738</c:v>
                </c:pt>
                <c:pt idx="2144">
                  <c:v>42739</c:v>
                </c:pt>
                <c:pt idx="2145">
                  <c:v>42740</c:v>
                </c:pt>
                <c:pt idx="2146">
                  <c:v>42741</c:v>
                </c:pt>
                <c:pt idx="2147">
                  <c:v>42744</c:v>
                </c:pt>
                <c:pt idx="2148">
                  <c:v>42745</c:v>
                </c:pt>
                <c:pt idx="2149">
                  <c:v>42746</c:v>
                </c:pt>
                <c:pt idx="2150">
                  <c:v>42747</c:v>
                </c:pt>
                <c:pt idx="2151">
                  <c:v>42748</c:v>
                </c:pt>
                <c:pt idx="2152">
                  <c:v>42751</c:v>
                </c:pt>
                <c:pt idx="2153">
                  <c:v>42752</c:v>
                </c:pt>
                <c:pt idx="2154">
                  <c:v>42753</c:v>
                </c:pt>
                <c:pt idx="2155">
                  <c:v>42754</c:v>
                </c:pt>
                <c:pt idx="2156">
                  <c:v>42755</c:v>
                </c:pt>
                <c:pt idx="2157">
                  <c:v>42758</c:v>
                </c:pt>
                <c:pt idx="2158">
                  <c:v>42759</c:v>
                </c:pt>
                <c:pt idx="2159">
                  <c:v>42760</c:v>
                </c:pt>
                <c:pt idx="2160">
                  <c:v>42761</c:v>
                </c:pt>
                <c:pt idx="2161">
                  <c:v>42762</c:v>
                </c:pt>
                <c:pt idx="2162">
                  <c:v>42765</c:v>
                </c:pt>
                <c:pt idx="2163">
                  <c:v>42766</c:v>
                </c:pt>
                <c:pt idx="2164">
                  <c:v>42767</c:v>
                </c:pt>
                <c:pt idx="2165">
                  <c:v>42768</c:v>
                </c:pt>
                <c:pt idx="2166">
                  <c:v>42769</c:v>
                </c:pt>
                <c:pt idx="2167">
                  <c:v>42772</c:v>
                </c:pt>
                <c:pt idx="2168">
                  <c:v>42773</c:v>
                </c:pt>
                <c:pt idx="2169">
                  <c:v>42774</c:v>
                </c:pt>
                <c:pt idx="2170">
                  <c:v>42775</c:v>
                </c:pt>
                <c:pt idx="2171">
                  <c:v>42776</c:v>
                </c:pt>
                <c:pt idx="2172">
                  <c:v>42779</c:v>
                </c:pt>
                <c:pt idx="2173">
                  <c:v>42780</c:v>
                </c:pt>
                <c:pt idx="2174">
                  <c:v>42781</c:v>
                </c:pt>
                <c:pt idx="2175">
                  <c:v>42782</c:v>
                </c:pt>
                <c:pt idx="2176">
                  <c:v>42783</c:v>
                </c:pt>
                <c:pt idx="2177">
                  <c:v>42786</c:v>
                </c:pt>
                <c:pt idx="2178">
                  <c:v>42787</c:v>
                </c:pt>
                <c:pt idx="2179">
                  <c:v>42788</c:v>
                </c:pt>
                <c:pt idx="2180">
                  <c:v>42789</c:v>
                </c:pt>
                <c:pt idx="2181">
                  <c:v>42790</c:v>
                </c:pt>
                <c:pt idx="2182">
                  <c:v>42795</c:v>
                </c:pt>
                <c:pt idx="2183">
                  <c:v>42796</c:v>
                </c:pt>
                <c:pt idx="2184">
                  <c:v>42797</c:v>
                </c:pt>
                <c:pt idx="2185">
                  <c:v>42800</c:v>
                </c:pt>
                <c:pt idx="2186">
                  <c:v>42801</c:v>
                </c:pt>
                <c:pt idx="2187">
                  <c:v>42802</c:v>
                </c:pt>
                <c:pt idx="2188">
                  <c:v>42803</c:v>
                </c:pt>
                <c:pt idx="2189">
                  <c:v>42804</c:v>
                </c:pt>
                <c:pt idx="2190">
                  <c:v>42807</c:v>
                </c:pt>
                <c:pt idx="2191">
                  <c:v>42808</c:v>
                </c:pt>
                <c:pt idx="2192">
                  <c:v>42809</c:v>
                </c:pt>
                <c:pt idx="2193">
                  <c:v>42810</c:v>
                </c:pt>
                <c:pt idx="2194">
                  <c:v>42811</c:v>
                </c:pt>
                <c:pt idx="2195">
                  <c:v>42814</c:v>
                </c:pt>
                <c:pt idx="2196">
                  <c:v>42815</c:v>
                </c:pt>
                <c:pt idx="2197">
                  <c:v>42816</c:v>
                </c:pt>
                <c:pt idx="2198">
                  <c:v>42817</c:v>
                </c:pt>
                <c:pt idx="2199">
                  <c:v>42818</c:v>
                </c:pt>
                <c:pt idx="2200">
                  <c:v>42821</c:v>
                </c:pt>
                <c:pt idx="2201">
                  <c:v>42822</c:v>
                </c:pt>
                <c:pt idx="2202">
                  <c:v>42823</c:v>
                </c:pt>
                <c:pt idx="2203">
                  <c:v>42824</c:v>
                </c:pt>
                <c:pt idx="2204">
                  <c:v>42825</c:v>
                </c:pt>
                <c:pt idx="2205">
                  <c:v>42828</c:v>
                </c:pt>
                <c:pt idx="2206">
                  <c:v>42829</c:v>
                </c:pt>
                <c:pt idx="2207">
                  <c:v>42830</c:v>
                </c:pt>
                <c:pt idx="2208">
                  <c:v>42831</c:v>
                </c:pt>
                <c:pt idx="2209">
                  <c:v>42832</c:v>
                </c:pt>
                <c:pt idx="2210">
                  <c:v>42835</c:v>
                </c:pt>
                <c:pt idx="2211">
                  <c:v>42836</c:v>
                </c:pt>
                <c:pt idx="2212">
                  <c:v>42837</c:v>
                </c:pt>
                <c:pt idx="2213">
                  <c:v>42838</c:v>
                </c:pt>
                <c:pt idx="2214">
                  <c:v>42842</c:v>
                </c:pt>
                <c:pt idx="2215">
                  <c:v>42843</c:v>
                </c:pt>
                <c:pt idx="2216">
                  <c:v>42844</c:v>
                </c:pt>
                <c:pt idx="2217">
                  <c:v>42845</c:v>
                </c:pt>
                <c:pt idx="2218">
                  <c:v>42849</c:v>
                </c:pt>
                <c:pt idx="2219">
                  <c:v>42850</c:v>
                </c:pt>
                <c:pt idx="2220">
                  <c:v>42851</c:v>
                </c:pt>
                <c:pt idx="2221">
                  <c:v>42852</c:v>
                </c:pt>
                <c:pt idx="2222">
                  <c:v>42853</c:v>
                </c:pt>
                <c:pt idx="2223">
                  <c:v>42857</c:v>
                </c:pt>
                <c:pt idx="2224">
                  <c:v>42858</c:v>
                </c:pt>
                <c:pt idx="2225">
                  <c:v>42859</c:v>
                </c:pt>
                <c:pt idx="2226">
                  <c:v>42860</c:v>
                </c:pt>
                <c:pt idx="2227">
                  <c:v>42863</c:v>
                </c:pt>
                <c:pt idx="2228">
                  <c:v>42864</c:v>
                </c:pt>
                <c:pt idx="2229">
                  <c:v>42865</c:v>
                </c:pt>
                <c:pt idx="2230">
                  <c:v>42866</c:v>
                </c:pt>
                <c:pt idx="2231">
                  <c:v>42867</c:v>
                </c:pt>
                <c:pt idx="2232">
                  <c:v>42870</c:v>
                </c:pt>
                <c:pt idx="2233">
                  <c:v>42871</c:v>
                </c:pt>
                <c:pt idx="2234">
                  <c:v>42872</c:v>
                </c:pt>
                <c:pt idx="2235">
                  <c:v>42873</c:v>
                </c:pt>
                <c:pt idx="2236">
                  <c:v>42874</c:v>
                </c:pt>
                <c:pt idx="2237">
                  <c:v>42877</c:v>
                </c:pt>
                <c:pt idx="2238">
                  <c:v>42878</c:v>
                </c:pt>
                <c:pt idx="2239">
                  <c:v>42879</c:v>
                </c:pt>
                <c:pt idx="2240">
                  <c:v>42880</c:v>
                </c:pt>
                <c:pt idx="2241">
                  <c:v>42881</c:v>
                </c:pt>
                <c:pt idx="2242">
                  <c:v>42884</c:v>
                </c:pt>
                <c:pt idx="2243">
                  <c:v>42885</c:v>
                </c:pt>
                <c:pt idx="2244">
                  <c:v>42886</c:v>
                </c:pt>
                <c:pt idx="2245">
                  <c:v>42887</c:v>
                </c:pt>
                <c:pt idx="2246">
                  <c:v>42888</c:v>
                </c:pt>
                <c:pt idx="2247">
                  <c:v>42891</c:v>
                </c:pt>
                <c:pt idx="2248">
                  <c:v>42892</c:v>
                </c:pt>
                <c:pt idx="2249">
                  <c:v>42893</c:v>
                </c:pt>
                <c:pt idx="2250">
                  <c:v>42894</c:v>
                </c:pt>
                <c:pt idx="2251">
                  <c:v>42895</c:v>
                </c:pt>
                <c:pt idx="2252">
                  <c:v>42898</c:v>
                </c:pt>
                <c:pt idx="2253">
                  <c:v>42899</c:v>
                </c:pt>
                <c:pt idx="2254">
                  <c:v>42900</c:v>
                </c:pt>
                <c:pt idx="2255">
                  <c:v>42902</c:v>
                </c:pt>
                <c:pt idx="2256">
                  <c:v>42905</c:v>
                </c:pt>
                <c:pt idx="2257">
                  <c:v>42906</c:v>
                </c:pt>
                <c:pt idx="2258">
                  <c:v>42907</c:v>
                </c:pt>
                <c:pt idx="2259">
                  <c:v>42908</c:v>
                </c:pt>
                <c:pt idx="2260">
                  <c:v>42909</c:v>
                </c:pt>
                <c:pt idx="2261">
                  <c:v>42912</c:v>
                </c:pt>
                <c:pt idx="2262">
                  <c:v>42913</c:v>
                </c:pt>
                <c:pt idx="2263">
                  <c:v>42914</c:v>
                </c:pt>
                <c:pt idx="2264">
                  <c:v>42915</c:v>
                </c:pt>
                <c:pt idx="2265">
                  <c:v>42916</c:v>
                </c:pt>
                <c:pt idx="2266">
                  <c:v>42919</c:v>
                </c:pt>
                <c:pt idx="2267">
                  <c:v>42920</c:v>
                </c:pt>
                <c:pt idx="2268">
                  <c:v>42921</c:v>
                </c:pt>
                <c:pt idx="2269">
                  <c:v>42922</c:v>
                </c:pt>
                <c:pt idx="2270">
                  <c:v>42923</c:v>
                </c:pt>
                <c:pt idx="2271">
                  <c:v>42926</c:v>
                </c:pt>
                <c:pt idx="2272">
                  <c:v>42927</c:v>
                </c:pt>
                <c:pt idx="2273">
                  <c:v>42928</c:v>
                </c:pt>
                <c:pt idx="2274">
                  <c:v>42929</c:v>
                </c:pt>
                <c:pt idx="2275">
                  <c:v>42930</c:v>
                </c:pt>
                <c:pt idx="2276">
                  <c:v>42933</c:v>
                </c:pt>
                <c:pt idx="2277">
                  <c:v>42934</c:v>
                </c:pt>
                <c:pt idx="2278">
                  <c:v>42935</c:v>
                </c:pt>
                <c:pt idx="2279">
                  <c:v>42936</c:v>
                </c:pt>
                <c:pt idx="2280">
                  <c:v>42937</c:v>
                </c:pt>
                <c:pt idx="2281">
                  <c:v>42940</c:v>
                </c:pt>
                <c:pt idx="2282">
                  <c:v>42941</c:v>
                </c:pt>
                <c:pt idx="2283">
                  <c:v>42942</c:v>
                </c:pt>
                <c:pt idx="2284">
                  <c:v>42943</c:v>
                </c:pt>
                <c:pt idx="2285">
                  <c:v>42944</c:v>
                </c:pt>
                <c:pt idx="2286">
                  <c:v>42947</c:v>
                </c:pt>
                <c:pt idx="2287">
                  <c:v>42948</c:v>
                </c:pt>
                <c:pt idx="2288">
                  <c:v>42949</c:v>
                </c:pt>
                <c:pt idx="2289">
                  <c:v>42950</c:v>
                </c:pt>
                <c:pt idx="2290">
                  <c:v>42951</c:v>
                </c:pt>
                <c:pt idx="2291">
                  <c:v>42954</c:v>
                </c:pt>
                <c:pt idx="2292">
                  <c:v>42955</c:v>
                </c:pt>
                <c:pt idx="2293">
                  <c:v>42956</c:v>
                </c:pt>
                <c:pt idx="2294">
                  <c:v>42957</c:v>
                </c:pt>
                <c:pt idx="2295">
                  <c:v>42958</c:v>
                </c:pt>
                <c:pt idx="2296">
                  <c:v>42961</c:v>
                </c:pt>
                <c:pt idx="2297">
                  <c:v>42962</c:v>
                </c:pt>
                <c:pt idx="2298">
                  <c:v>42963</c:v>
                </c:pt>
                <c:pt idx="2299">
                  <c:v>42964</c:v>
                </c:pt>
                <c:pt idx="2300">
                  <c:v>42965</c:v>
                </c:pt>
                <c:pt idx="2301">
                  <c:v>42968</c:v>
                </c:pt>
                <c:pt idx="2302">
                  <c:v>42969</c:v>
                </c:pt>
                <c:pt idx="2303">
                  <c:v>42970</c:v>
                </c:pt>
                <c:pt idx="2304">
                  <c:v>42971</c:v>
                </c:pt>
                <c:pt idx="2305">
                  <c:v>42972</c:v>
                </c:pt>
                <c:pt idx="2306">
                  <c:v>42975</c:v>
                </c:pt>
                <c:pt idx="2307">
                  <c:v>42976</c:v>
                </c:pt>
                <c:pt idx="2308">
                  <c:v>42977</c:v>
                </c:pt>
                <c:pt idx="2309">
                  <c:v>42978</c:v>
                </c:pt>
                <c:pt idx="2310">
                  <c:v>42979</c:v>
                </c:pt>
                <c:pt idx="2311">
                  <c:v>42982</c:v>
                </c:pt>
                <c:pt idx="2312">
                  <c:v>42983</c:v>
                </c:pt>
                <c:pt idx="2313">
                  <c:v>42984</c:v>
                </c:pt>
                <c:pt idx="2314">
                  <c:v>42986</c:v>
                </c:pt>
                <c:pt idx="2315">
                  <c:v>42989</c:v>
                </c:pt>
                <c:pt idx="2316">
                  <c:v>42990</c:v>
                </c:pt>
                <c:pt idx="2317">
                  <c:v>42991</c:v>
                </c:pt>
                <c:pt idx="2318">
                  <c:v>42992</c:v>
                </c:pt>
                <c:pt idx="2319">
                  <c:v>42993</c:v>
                </c:pt>
                <c:pt idx="2320">
                  <c:v>42996</c:v>
                </c:pt>
                <c:pt idx="2321">
                  <c:v>42997</c:v>
                </c:pt>
                <c:pt idx="2322">
                  <c:v>42998</c:v>
                </c:pt>
                <c:pt idx="2323">
                  <c:v>42999</c:v>
                </c:pt>
                <c:pt idx="2324">
                  <c:v>43000</c:v>
                </c:pt>
                <c:pt idx="2325">
                  <c:v>43003</c:v>
                </c:pt>
                <c:pt idx="2326">
                  <c:v>43004</c:v>
                </c:pt>
                <c:pt idx="2327">
                  <c:v>43005</c:v>
                </c:pt>
                <c:pt idx="2328">
                  <c:v>43006</c:v>
                </c:pt>
                <c:pt idx="2329">
                  <c:v>43007</c:v>
                </c:pt>
                <c:pt idx="2330">
                  <c:v>43010</c:v>
                </c:pt>
                <c:pt idx="2331">
                  <c:v>43011</c:v>
                </c:pt>
                <c:pt idx="2332">
                  <c:v>43012</c:v>
                </c:pt>
                <c:pt idx="2333">
                  <c:v>43013</c:v>
                </c:pt>
                <c:pt idx="2334">
                  <c:v>43014</c:v>
                </c:pt>
                <c:pt idx="2335">
                  <c:v>43017</c:v>
                </c:pt>
                <c:pt idx="2336">
                  <c:v>43018</c:v>
                </c:pt>
                <c:pt idx="2337">
                  <c:v>43019</c:v>
                </c:pt>
                <c:pt idx="2338">
                  <c:v>43021</c:v>
                </c:pt>
                <c:pt idx="2339">
                  <c:v>43024</c:v>
                </c:pt>
                <c:pt idx="2340">
                  <c:v>43025</c:v>
                </c:pt>
                <c:pt idx="2341">
                  <c:v>43026</c:v>
                </c:pt>
                <c:pt idx="2342">
                  <c:v>43027</c:v>
                </c:pt>
                <c:pt idx="2343">
                  <c:v>43028</c:v>
                </c:pt>
                <c:pt idx="2344">
                  <c:v>43031</c:v>
                </c:pt>
                <c:pt idx="2345">
                  <c:v>43032</c:v>
                </c:pt>
                <c:pt idx="2346">
                  <c:v>43033</c:v>
                </c:pt>
                <c:pt idx="2347">
                  <c:v>43034</c:v>
                </c:pt>
                <c:pt idx="2348">
                  <c:v>43035</c:v>
                </c:pt>
                <c:pt idx="2349">
                  <c:v>43038</c:v>
                </c:pt>
                <c:pt idx="2350">
                  <c:v>43039</c:v>
                </c:pt>
                <c:pt idx="2351">
                  <c:v>43040</c:v>
                </c:pt>
                <c:pt idx="2352">
                  <c:v>43042</c:v>
                </c:pt>
                <c:pt idx="2353">
                  <c:v>43045</c:v>
                </c:pt>
                <c:pt idx="2354">
                  <c:v>43046</c:v>
                </c:pt>
                <c:pt idx="2355">
                  <c:v>43047</c:v>
                </c:pt>
                <c:pt idx="2356">
                  <c:v>43048</c:v>
                </c:pt>
                <c:pt idx="2357">
                  <c:v>43049</c:v>
                </c:pt>
                <c:pt idx="2358">
                  <c:v>43052</c:v>
                </c:pt>
                <c:pt idx="2359">
                  <c:v>43053</c:v>
                </c:pt>
                <c:pt idx="2360">
                  <c:v>43055</c:v>
                </c:pt>
                <c:pt idx="2361">
                  <c:v>43056</c:v>
                </c:pt>
                <c:pt idx="2362">
                  <c:v>43059</c:v>
                </c:pt>
                <c:pt idx="2363">
                  <c:v>43060</c:v>
                </c:pt>
                <c:pt idx="2364">
                  <c:v>43061</c:v>
                </c:pt>
                <c:pt idx="2365">
                  <c:v>43062</c:v>
                </c:pt>
                <c:pt idx="2366">
                  <c:v>43063</c:v>
                </c:pt>
                <c:pt idx="2367">
                  <c:v>43066</c:v>
                </c:pt>
                <c:pt idx="2368">
                  <c:v>43067</c:v>
                </c:pt>
                <c:pt idx="2369">
                  <c:v>43068</c:v>
                </c:pt>
                <c:pt idx="2370">
                  <c:v>43069</c:v>
                </c:pt>
                <c:pt idx="2371">
                  <c:v>43070</c:v>
                </c:pt>
                <c:pt idx="2372">
                  <c:v>43073</c:v>
                </c:pt>
                <c:pt idx="2373">
                  <c:v>43074</c:v>
                </c:pt>
                <c:pt idx="2374">
                  <c:v>43075</c:v>
                </c:pt>
                <c:pt idx="2375">
                  <c:v>43076</c:v>
                </c:pt>
                <c:pt idx="2376">
                  <c:v>43077</c:v>
                </c:pt>
                <c:pt idx="2377">
                  <c:v>43080</c:v>
                </c:pt>
                <c:pt idx="2378">
                  <c:v>43081</c:v>
                </c:pt>
                <c:pt idx="2379">
                  <c:v>43082</c:v>
                </c:pt>
                <c:pt idx="2380">
                  <c:v>43083</c:v>
                </c:pt>
                <c:pt idx="2381">
                  <c:v>43084</c:v>
                </c:pt>
                <c:pt idx="2382">
                  <c:v>43087</c:v>
                </c:pt>
                <c:pt idx="2383">
                  <c:v>43088</c:v>
                </c:pt>
                <c:pt idx="2384">
                  <c:v>43089</c:v>
                </c:pt>
                <c:pt idx="2385">
                  <c:v>43090</c:v>
                </c:pt>
                <c:pt idx="2386">
                  <c:v>43091</c:v>
                </c:pt>
                <c:pt idx="2387">
                  <c:v>43095</c:v>
                </c:pt>
                <c:pt idx="2388">
                  <c:v>43096</c:v>
                </c:pt>
                <c:pt idx="2389">
                  <c:v>43097</c:v>
                </c:pt>
                <c:pt idx="2390">
                  <c:v>43098</c:v>
                </c:pt>
                <c:pt idx="2391">
                  <c:v>43102</c:v>
                </c:pt>
                <c:pt idx="2392">
                  <c:v>43103</c:v>
                </c:pt>
                <c:pt idx="2393">
                  <c:v>43104</c:v>
                </c:pt>
                <c:pt idx="2394">
                  <c:v>43105</c:v>
                </c:pt>
                <c:pt idx="2395">
                  <c:v>43108</c:v>
                </c:pt>
                <c:pt idx="2396">
                  <c:v>43109</c:v>
                </c:pt>
                <c:pt idx="2397">
                  <c:v>43110</c:v>
                </c:pt>
                <c:pt idx="2398">
                  <c:v>43111</c:v>
                </c:pt>
                <c:pt idx="2399">
                  <c:v>43112</c:v>
                </c:pt>
                <c:pt idx="2400">
                  <c:v>43115</c:v>
                </c:pt>
                <c:pt idx="2401">
                  <c:v>43116</c:v>
                </c:pt>
                <c:pt idx="2402">
                  <c:v>43117</c:v>
                </c:pt>
                <c:pt idx="2403">
                  <c:v>43118</c:v>
                </c:pt>
                <c:pt idx="2404">
                  <c:v>43119</c:v>
                </c:pt>
                <c:pt idx="2405">
                  <c:v>43122</c:v>
                </c:pt>
                <c:pt idx="2406">
                  <c:v>43123</c:v>
                </c:pt>
                <c:pt idx="2407">
                  <c:v>43124</c:v>
                </c:pt>
                <c:pt idx="2408">
                  <c:v>43125</c:v>
                </c:pt>
                <c:pt idx="2409">
                  <c:v>43126</c:v>
                </c:pt>
                <c:pt idx="2410">
                  <c:v>43129</c:v>
                </c:pt>
                <c:pt idx="2411">
                  <c:v>43130</c:v>
                </c:pt>
                <c:pt idx="2412">
                  <c:v>43131</c:v>
                </c:pt>
                <c:pt idx="2413">
                  <c:v>43132</c:v>
                </c:pt>
                <c:pt idx="2414">
                  <c:v>43133</c:v>
                </c:pt>
                <c:pt idx="2415">
                  <c:v>43136</c:v>
                </c:pt>
                <c:pt idx="2416">
                  <c:v>43137</c:v>
                </c:pt>
                <c:pt idx="2417">
                  <c:v>43138</c:v>
                </c:pt>
                <c:pt idx="2418">
                  <c:v>43139</c:v>
                </c:pt>
                <c:pt idx="2419">
                  <c:v>43140</c:v>
                </c:pt>
                <c:pt idx="2420">
                  <c:v>43145</c:v>
                </c:pt>
                <c:pt idx="2421">
                  <c:v>43146</c:v>
                </c:pt>
                <c:pt idx="2422">
                  <c:v>43147</c:v>
                </c:pt>
                <c:pt idx="2423">
                  <c:v>43150</c:v>
                </c:pt>
                <c:pt idx="2424">
                  <c:v>43151</c:v>
                </c:pt>
                <c:pt idx="2425">
                  <c:v>43152</c:v>
                </c:pt>
                <c:pt idx="2426">
                  <c:v>43153</c:v>
                </c:pt>
                <c:pt idx="2427">
                  <c:v>43154</c:v>
                </c:pt>
                <c:pt idx="2428">
                  <c:v>43157</c:v>
                </c:pt>
                <c:pt idx="2429">
                  <c:v>43158</c:v>
                </c:pt>
                <c:pt idx="2430">
                  <c:v>43159</c:v>
                </c:pt>
                <c:pt idx="2431">
                  <c:v>43160</c:v>
                </c:pt>
                <c:pt idx="2432">
                  <c:v>43161</c:v>
                </c:pt>
                <c:pt idx="2433">
                  <c:v>43164</c:v>
                </c:pt>
                <c:pt idx="2434">
                  <c:v>43165</c:v>
                </c:pt>
                <c:pt idx="2435">
                  <c:v>43166</c:v>
                </c:pt>
                <c:pt idx="2436">
                  <c:v>43167</c:v>
                </c:pt>
                <c:pt idx="2437">
                  <c:v>43168</c:v>
                </c:pt>
                <c:pt idx="2438">
                  <c:v>43171</c:v>
                </c:pt>
                <c:pt idx="2439">
                  <c:v>43172</c:v>
                </c:pt>
                <c:pt idx="2440">
                  <c:v>43173</c:v>
                </c:pt>
                <c:pt idx="2441">
                  <c:v>43174</c:v>
                </c:pt>
                <c:pt idx="2442">
                  <c:v>43175</c:v>
                </c:pt>
                <c:pt idx="2443">
                  <c:v>43178</c:v>
                </c:pt>
                <c:pt idx="2444">
                  <c:v>43179</c:v>
                </c:pt>
                <c:pt idx="2445">
                  <c:v>43180</c:v>
                </c:pt>
                <c:pt idx="2446">
                  <c:v>43181</c:v>
                </c:pt>
                <c:pt idx="2447">
                  <c:v>43182</c:v>
                </c:pt>
                <c:pt idx="2448">
                  <c:v>43185</c:v>
                </c:pt>
                <c:pt idx="2449">
                  <c:v>43186</c:v>
                </c:pt>
                <c:pt idx="2450">
                  <c:v>43187</c:v>
                </c:pt>
                <c:pt idx="2451">
                  <c:v>43188</c:v>
                </c:pt>
                <c:pt idx="2452">
                  <c:v>43192</c:v>
                </c:pt>
                <c:pt idx="2453">
                  <c:v>43193</c:v>
                </c:pt>
                <c:pt idx="2454">
                  <c:v>43194</c:v>
                </c:pt>
                <c:pt idx="2455">
                  <c:v>43195</c:v>
                </c:pt>
                <c:pt idx="2456">
                  <c:v>43196</c:v>
                </c:pt>
                <c:pt idx="2457">
                  <c:v>43199</c:v>
                </c:pt>
                <c:pt idx="2458">
                  <c:v>43200</c:v>
                </c:pt>
                <c:pt idx="2459">
                  <c:v>43201</c:v>
                </c:pt>
                <c:pt idx="2460">
                  <c:v>43202</c:v>
                </c:pt>
                <c:pt idx="2461">
                  <c:v>43203</c:v>
                </c:pt>
                <c:pt idx="2462">
                  <c:v>43206</c:v>
                </c:pt>
                <c:pt idx="2463">
                  <c:v>43207</c:v>
                </c:pt>
                <c:pt idx="2464">
                  <c:v>43208</c:v>
                </c:pt>
                <c:pt idx="2465">
                  <c:v>43209</c:v>
                </c:pt>
                <c:pt idx="2466">
                  <c:v>43210</c:v>
                </c:pt>
                <c:pt idx="2467">
                  <c:v>43213</c:v>
                </c:pt>
                <c:pt idx="2468">
                  <c:v>43214</c:v>
                </c:pt>
                <c:pt idx="2469">
                  <c:v>43215</c:v>
                </c:pt>
                <c:pt idx="2470">
                  <c:v>43216</c:v>
                </c:pt>
                <c:pt idx="2471">
                  <c:v>43217</c:v>
                </c:pt>
                <c:pt idx="2472">
                  <c:v>43220</c:v>
                </c:pt>
                <c:pt idx="2473">
                  <c:v>43222</c:v>
                </c:pt>
                <c:pt idx="2474">
                  <c:v>43223</c:v>
                </c:pt>
                <c:pt idx="2475">
                  <c:v>43224</c:v>
                </c:pt>
                <c:pt idx="2476">
                  <c:v>43227</c:v>
                </c:pt>
                <c:pt idx="2477">
                  <c:v>43228</c:v>
                </c:pt>
                <c:pt idx="2478">
                  <c:v>43229</c:v>
                </c:pt>
                <c:pt idx="2479">
                  <c:v>43230</c:v>
                </c:pt>
                <c:pt idx="2480">
                  <c:v>43231</c:v>
                </c:pt>
                <c:pt idx="2481">
                  <c:v>43234</c:v>
                </c:pt>
                <c:pt idx="2482">
                  <c:v>43235</c:v>
                </c:pt>
                <c:pt idx="2483">
                  <c:v>43236</c:v>
                </c:pt>
                <c:pt idx="2484">
                  <c:v>43237</c:v>
                </c:pt>
                <c:pt idx="2485">
                  <c:v>43238</c:v>
                </c:pt>
                <c:pt idx="2486">
                  <c:v>43241</c:v>
                </c:pt>
                <c:pt idx="2487">
                  <c:v>43242</c:v>
                </c:pt>
                <c:pt idx="2488">
                  <c:v>43243</c:v>
                </c:pt>
                <c:pt idx="2489">
                  <c:v>43244</c:v>
                </c:pt>
                <c:pt idx="2490">
                  <c:v>43245</c:v>
                </c:pt>
                <c:pt idx="2491">
                  <c:v>43248</c:v>
                </c:pt>
                <c:pt idx="2492">
                  <c:v>43249</c:v>
                </c:pt>
                <c:pt idx="2493">
                  <c:v>43250</c:v>
                </c:pt>
                <c:pt idx="2494">
                  <c:v>43252</c:v>
                </c:pt>
                <c:pt idx="2495">
                  <c:v>43255</c:v>
                </c:pt>
                <c:pt idx="2496">
                  <c:v>43256</c:v>
                </c:pt>
                <c:pt idx="2497">
                  <c:v>43257</c:v>
                </c:pt>
                <c:pt idx="2498">
                  <c:v>43258</c:v>
                </c:pt>
                <c:pt idx="2499">
                  <c:v>43259</c:v>
                </c:pt>
                <c:pt idx="2500">
                  <c:v>43262</c:v>
                </c:pt>
                <c:pt idx="2501">
                  <c:v>43263</c:v>
                </c:pt>
                <c:pt idx="2502">
                  <c:v>43264</c:v>
                </c:pt>
                <c:pt idx="2503">
                  <c:v>43265</c:v>
                </c:pt>
                <c:pt idx="2504">
                  <c:v>43266</c:v>
                </c:pt>
                <c:pt idx="2505">
                  <c:v>43269</c:v>
                </c:pt>
                <c:pt idx="2506">
                  <c:v>43270</c:v>
                </c:pt>
                <c:pt idx="2507">
                  <c:v>43271</c:v>
                </c:pt>
                <c:pt idx="2508">
                  <c:v>43272</c:v>
                </c:pt>
                <c:pt idx="2509">
                  <c:v>43273</c:v>
                </c:pt>
                <c:pt idx="2510">
                  <c:v>43276</c:v>
                </c:pt>
                <c:pt idx="2511">
                  <c:v>43277</c:v>
                </c:pt>
                <c:pt idx="2512">
                  <c:v>43278</c:v>
                </c:pt>
                <c:pt idx="2513">
                  <c:v>43279</c:v>
                </c:pt>
                <c:pt idx="2514">
                  <c:v>43280</c:v>
                </c:pt>
                <c:pt idx="2515">
                  <c:v>43283</c:v>
                </c:pt>
                <c:pt idx="2516">
                  <c:v>43284</c:v>
                </c:pt>
                <c:pt idx="2517">
                  <c:v>43285</c:v>
                </c:pt>
                <c:pt idx="2518">
                  <c:v>43286</c:v>
                </c:pt>
                <c:pt idx="2519">
                  <c:v>43287</c:v>
                </c:pt>
                <c:pt idx="2520">
                  <c:v>43290</c:v>
                </c:pt>
                <c:pt idx="2521">
                  <c:v>43291</c:v>
                </c:pt>
                <c:pt idx="2522">
                  <c:v>43292</c:v>
                </c:pt>
                <c:pt idx="2523">
                  <c:v>43293</c:v>
                </c:pt>
                <c:pt idx="2524">
                  <c:v>43294</c:v>
                </c:pt>
                <c:pt idx="2525">
                  <c:v>43297</c:v>
                </c:pt>
                <c:pt idx="2526">
                  <c:v>43298</c:v>
                </c:pt>
                <c:pt idx="2527">
                  <c:v>43299</c:v>
                </c:pt>
                <c:pt idx="2528">
                  <c:v>43300</c:v>
                </c:pt>
                <c:pt idx="2529">
                  <c:v>43301</c:v>
                </c:pt>
                <c:pt idx="2530">
                  <c:v>43304</c:v>
                </c:pt>
                <c:pt idx="2531">
                  <c:v>43305</c:v>
                </c:pt>
                <c:pt idx="2532">
                  <c:v>43306</c:v>
                </c:pt>
                <c:pt idx="2533">
                  <c:v>43307</c:v>
                </c:pt>
                <c:pt idx="2534">
                  <c:v>43308</c:v>
                </c:pt>
                <c:pt idx="2535">
                  <c:v>43311</c:v>
                </c:pt>
                <c:pt idx="2536">
                  <c:v>43312</c:v>
                </c:pt>
                <c:pt idx="2537">
                  <c:v>43313</c:v>
                </c:pt>
                <c:pt idx="2538">
                  <c:v>43314</c:v>
                </c:pt>
                <c:pt idx="2539">
                  <c:v>43315</c:v>
                </c:pt>
                <c:pt idx="2540">
                  <c:v>43318</c:v>
                </c:pt>
                <c:pt idx="2541">
                  <c:v>43319</c:v>
                </c:pt>
                <c:pt idx="2542">
                  <c:v>43320</c:v>
                </c:pt>
                <c:pt idx="2543">
                  <c:v>43321</c:v>
                </c:pt>
                <c:pt idx="2544">
                  <c:v>43322</c:v>
                </c:pt>
                <c:pt idx="2545">
                  <c:v>43325</c:v>
                </c:pt>
                <c:pt idx="2546">
                  <c:v>43326</c:v>
                </c:pt>
                <c:pt idx="2547">
                  <c:v>43327</c:v>
                </c:pt>
                <c:pt idx="2548">
                  <c:v>43328</c:v>
                </c:pt>
                <c:pt idx="2549">
                  <c:v>43329</c:v>
                </c:pt>
                <c:pt idx="2550">
                  <c:v>43332</c:v>
                </c:pt>
                <c:pt idx="2551">
                  <c:v>43333</c:v>
                </c:pt>
                <c:pt idx="2552">
                  <c:v>43334</c:v>
                </c:pt>
                <c:pt idx="2553">
                  <c:v>43335</c:v>
                </c:pt>
                <c:pt idx="2554">
                  <c:v>43336</c:v>
                </c:pt>
                <c:pt idx="2555">
                  <c:v>43339</c:v>
                </c:pt>
                <c:pt idx="2556">
                  <c:v>43340</c:v>
                </c:pt>
                <c:pt idx="2557">
                  <c:v>43341</c:v>
                </c:pt>
                <c:pt idx="2558">
                  <c:v>43342</c:v>
                </c:pt>
                <c:pt idx="2559">
                  <c:v>43343</c:v>
                </c:pt>
                <c:pt idx="2560">
                  <c:v>43346</c:v>
                </c:pt>
                <c:pt idx="2561">
                  <c:v>43347</c:v>
                </c:pt>
                <c:pt idx="2562">
                  <c:v>43348</c:v>
                </c:pt>
                <c:pt idx="2563">
                  <c:v>43349</c:v>
                </c:pt>
                <c:pt idx="2564">
                  <c:v>43353</c:v>
                </c:pt>
                <c:pt idx="2565">
                  <c:v>43354</c:v>
                </c:pt>
                <c:pt idx="2566">
                  <c:v>43355</c:v>
                </c:pt>
                <c:pt idx="2567">
                  <c:v>43356</c:v>
                </c:pt>
                <c:pt idx="2568">
                  <c:v>43357</c:v>
                </c:pt>
                <c:pt idx="2569">
                  <c:v>43360</c:v>
                </c:pt>
                <c:pt idx="2570">
                  <c:v>43361</c:v>
                </c:pt>
                <c:pt idx="2571">
                  <c:v>43362</c:v>
                </c:pt>
                <c:pt idx="2572">
                  <c:v>43363</c:v>
                </c:pt>
                <c:pt idx="2573">
                  <c:v>43364</c:v>
                </c:pt>
                <c:pt idx="2574">
                  <c:v>43367</c:v>
                </c:pt>
                <c:pt idx="2575">
                  <c:v>43368</c:v>
                </c:pt>
                <c:pt idx="2576">
                  <c:v>43369</c:v>
                </c:pt>
                <c:pt idx="2577">
                  <c:v>43370</c:v>
                </c:pt>
                <c:pt idx="2578">
                  <c:v>43371</c:v>
                </c:pt>
                <c:pt idx="2579">
                  <c:v>43374</c:v>
                </c:pt>
                <c:pt idx="2580">
                  <c:v>43375</c:v>
                </c:pt>
                <c:pt idx="2581">
                  <c:v>43376</c:v>
                </c:pt>
                <c:pt idx="2582">
                  <c:v>43377</c:v>
                </c:pt>
                <c:pt idx="2583">
                  <c:v>43378</c:v>
                </c:pt>
                <c:pt idx="2584">
                  <c:v>43381</c:v>
                </c:pt>
                <c:pt idx="2585">
                  <c:v>43382</c:v>
                </c:pt>
                <c:pt idx="2586">
                  <c:v>43383</c:v>
                </c:pt>
                <c:pt idx="2587">
                  <c:v>43384</c:v>
                </c:pt>
                <c:pt idx="2588">
                  <c:v>43388</c:v>
                </c:pt>
                <c:pt idx="2589">
                  <c:v>43389</c:v>
                </c:pt>
                <c:pt idx="2590">
                  <c:v>43390</c:v>
                </c:pt>
                <c:pt idx="2591">
                  <c:v>43391</c:v>
                </c:pt>
                <c:pt idx="2592">
                  <c:v>43392</c:v>
                </c:pt>
                <c:pt idx="2593">
                  <c:v>43395</c:v>
                </c:pt>
                <c:pt idx="2594">
                  <c:v>43396</c:v>
                </c:pt>
                <c:pt idx="2595">
                  <c:v>43397</c:v>
                </c:pt>
                <c:pt idx="2596">
                  <c:v>43398</c:v>
                </c:pt>
                <c:pt idx="2597">
                  <c:v>43399</c:v>
                </c:pt>
                <c:pt idx="2598">
                  <c:v>43402</c:v>
                </c:pt>
                <c:pt idx="2599">
                  <c:v>43403</c:v>
                </c:pt>
                <c:pt idx="2600">
                  <c:v>43404</c:v>
                </c:pt>
                <c:pt idx="2601">
                  <c:v>43405</c:v>
                </c:pt>
                <c:pt idx="2602">
                  <c:v>43409</c:v>
                </c:pt>
                <c:pt idx="2603">
                  <c:v>43410</c:v>
                </c:pt>
                <c:pt idx="2604">
                  <c:v>43411</c:v>
                </c:pt>
                <c:pt idx="2605">
                  <c:v>43412</c:v>
                </c:pt>
                <c:pt idx="2606">
                  <c:v>43413</c:v>
                </c:pt>
                <c:pt idx="2607">
                  <c:v>43416</c:v>
                </c:pt>
                <c:pt idx="2608">
                  <c:v>43417</c:v>
                </c:pt>
                <c:pt idx="2609">
                  <c:v>43418</c:v>
                </c:pt>
                <c:pt idx="2610">
                  <c:v>43420</c:v>
                </c:pt>
                <c:pt idx="2611">
                  <c:v>43423</c:v>
                </c:pt>
                <c:pt idx="2612">
                  <c:v>43424</c:v>
                </c:pt>
                <c:pt idx="2613">
                  <c:v>43425</c:v>
                </c:pt>
                <c:pt idx="2614">
                  <c:v>43426</c:v>
                </c:pt>
                <c:pt idx="2615">
                  <c:v>43427</c:v>
                </c:pt>
                <c:pt idx="2616">
                  <c:v>43430</c:v>
                </c:pt>
                <c:pt idx="2617">
                  <c:v>43431</c:v>
                </c:pt>
                <c:pt idx="2618">
                  <c:v>43432</c:v>
                </c:pt>
                <c:pt idx="2619">
                  <c:v>43433</c:v>
                </c:pt>
                <c:pt idx="2620">
                  <c:v>43434</c:v>
                </c:pt>
                <c:pt idx="2621">
                  <c:v>43437</c:v>
                </c:pt>
                <c:pt idx="2622">
                  <c:v>43438</c:v>
                </c:pt>
                <c:pt idx="2623">
                  <c:v>43439</c:v>
                </c:pt>
                <c:pt idx="2624">
                  <c:v>43440</c:v>
                </c:pt>
                <c:pt idx="2625">
                  <c:v>43441</c:v>
                </c:pt>
                <c:pt idx="2626">
                  <c:v>43444</c:v>
                </c:pt>
                <c:pt idx="2627">
                  <c:v>43445</c:v>
                </c:pt>
                <c:pt idx="2628">
                  <c:v>43446</c:v>
                </c:pt>
                <c:pt idx="2629">
                  <c:v>43447</c:v>
                </c:pt>
                <c:pt idx="2630">
                  <c:v>43448</c:v>
                </c:pt>
                <c:pt idx="2631">
                  <c:v>43451</c:v>
                </c:pt>
                <c:pt idx="2632">
                  <c:v>43452</c:v>
                </c:pt>
                <c:pt idx="2633">
                  <c:v>43453</c:v>
                </c:pt>
                <c:pt idx="2634">
                  <c:v>43454</c:v>
                </c:pt>
                <c:pt idx="2635">
                  <c:v>43455</c:v>
                </c:pt>
                <c:pt idx="2636">
                  <c:v>43458</c:v>
                </c:pt>
                <c:pt idx="2637">
                  <c:v>43460</c:v>
                </c:pt>
                <c:pt idx="2638">
                  <c:v>43461</c:v>
                </c:pt>
                <c:pt idx="2639">
                  <c:v>43462</c:v>
                </c:pt>
                <c:pt idx="2640">
                  <c:v>43465</c:v>
                </c:pt>
                <c:pt idx="2641">
                  <c:v>43467</c:v>
                </c:pt>
                <c:pt idx="2642">
                  <c:v>43468</c:v>
                </c:pt>
                <c:pt idx="2643">
                  <c:v>43469</c:v>
                </c:pt>
                <c:pt idx="2644">
                  <c:v>43472</c:v>
                </c:pt>
                <c:pt idx="2645">
                  <c:v>43473</c:v>
                </c:pt>
                <c:pt idx="2646">
                  <c:v>43474</c:v>
                </c:pt>
                <c:pt idx="2647">
                  <c:v>43475</c:v>
                </c:pt>
                <c:pt idx="2648">
                  <c:v>43476</c:v>
                </c:pt>
                <c:pt idx="2649">
                  <c:v>43479</c:v>
                </c:pt>
                <c:pt idx="2650">
                  <c:v>43480</c:v>
                </c:pt>
                <c:pt idx="2651">
                  <c:v>43481</c:v>
                </c:pt>
                <c:pt idx="2652">
                  <c:v>43482</c:v>
                </c:pt>
                <c:pt idx="2653">
                  <c:v>43483</c:v>
                </c:pt>
                <c:pt idx="2654">
                  <c:v>43486</c:v>
                </c:pt>
                <c:pt idx="2655">
                  <c:v>43487</c:v>
                </c:pt>
                <c:pt idx="2656">
                  <c:v>43488</c:v>
                </c:pt>
                <c:pt idx="2657">
                  <c:v>43489</c:v>
                </c:pt>
                <c:pt idx="2658">
                  <c:v>43490</c:v>
                </c:pt>
                <c:pt idx="2659">
                  <c:v>43493</c:v>
                </c:pt>
                <c:pt idx="2660">
                  <c:v>43494</c:v>
                </c:pt>
                <c:pt idx="2661">
                  <c:v>43495</c:v>
                </c:pt>
                <c:pt idx="2662">
                  <c:v>43496</c:v>
                </c:pt>
                <c:pt idx="2663">
                  <c:v>43497</c:v>
                </c:pt>
                <c:pt idx="2664">
                  <c:v>43500</c:v>
                </c:pt>
                <c:pt idx="2665">
                  <c:v>43501</c:v>
                </c:pt>
                <c:pt idx="2666">
                  <c:v>43502</c:v>
                </c:pt>
                <c:pt idx="2667">
                  <c:v>43503</c:v>
                </c:pt>
                <c:pt idx="2668">
                  <c:v>43504</c:v>
                </c:pt>
                <c:pt idx="2669">
                  <c:v>43507</c:v>
                </c:pt>
                <c:pt idx="2670">
                  <c:v>43508</c:v>
                </c:pt>
                <c:pt idx="2671">
                  <c:v>43509</c:v>
                </c:pt>
                <c:pt idx="2672">
                  <c:v>43510</c:v>
                </c:pt>
                <c:pt idx="2673">
                  <c:v>43511</c:v>
                </c:pt>
                <c:pt idx="2674">
                  <c:v>43514</c:v>
                </c:pt>
                <c:pt idx="2675">
                  <c:v>43515</c:v>
                </c:pt>
                <c:pt idx="2676">
                  <c:v>43516</c:v>
                </c:pt>
                <c:pt idx="2677">
                  <c:v>43517</c:v>
                </c:pt>
                <c:pt idx="2678">
                  <c:v>43518</c:v>
                </c:pt>
                <c:pt idx="2679">
                  <c:v>43521</c:v>
                </c:pt>
                <c:pt idx="2680">
                  <c:v>43522</c:v>
                </c:pt>
                <c:pt idx="2681">
                  <c:v>43523</c:v>
                </c:pt>
                <c:pt idx="2682">
                  <c:v>43524</c:v>
                </c:pt>
                <c:pt idx="2683">
                  <c:v>43525</c:v>
                </c:pt>
                <c:pt idx="2684">
                  <c:v>43530</c:v>
                </c:pt>
                <c:pt idx="2685">
                  <c:v>43531</c:v>
                </c:pt>
                <c:pt idx="2686">
                  <c:v>43532</c:v>
                </c:pt>
                <c:pt idx="2687">
                  <c:v>43535</c:v>
                </c:pt>
                <c:pt idx="2688">
                  <c:v>43536</c:v>
                </c:pt>
                <c:pt idx="2689">
                  <c:v>43537</c:v>
                </c:pt>
                <c:pt idx="2690">
                  <c:v>43538</c:v>
                </c:pt>
                <c:pt idx="2691">
                  <c:v>43539</c:v>
                </c:pt>
                <c:pt idx="2692">
                  <c:v>43542</c:v>
                </c:pt>
                <c:pt idx="2693">
                  <c:v>43543</c:v>
                </c:pt>
                <c:pt idx="2694">
                  <c:v>43544</c:v>
                </c:pt>
                <c:pt idx="2695">
                  <c:v>43545</c:v>
                </c:pt>
                <c:pt idx="2696">
                  <c:v>43546</c:v>
                </c:pt>
                <c:pt idx="2697">
                  <c:v>43549</c:v>
                </c:pt>
                <c:pt idx="2698">
                  <c:v>43550</c:v>
                </c:pt>
                <c:pt idx="2699">
                  <c:v>43551</c:v>
                </c:pt>
                <c:pt idx="2700">
                  <c:v>43552</c:v>
                </c:pt>
                <c:pt idx="2701">
                  <c:v>43553</c:v>
                </c:pt>
                <c:pt idx="2702">
                  <c:v>43556</c:v>
                </c:pt>
                <c:pt idx="2703">
                  <c:v>43557</c:v>
                </c:pt>
                <c:pt idx="2704">
                  <c:v>43558</c:v>
                </c:pt>
                <c:pt idx="2705">
                  <c:v>43559</c:v>
                </c:pt>
                <c:pt idx="2706">
                  <c:v>43560</c:v>
                </c:pt>
                <c:pt idx="2707">
                  <c:v>43563</c:v>
                </c:pt>
                <c:pt idx="2708">
                  <c:v>43564</c:v>
                </c:pt>
                <c:pt idx="2709">
                  <c:v>43565</c:v>
                </c:pt>
                <c:pt idx="2710">
                  <c:v>43566</c:v>
                </c:pt>
                <c:pt idx="2711">
                  <c:v>43567</c:v>
                </c:pt>
                <c:pt idx="2712">
                  <c:v>43570</c:v>
                </c:pt>
                <c:pt idx="2713">
                  <c:v>43571</c:v>
                </c:pt>
                <c:pt idx="2714">
                  <c:v>43572</c:v>
                </c:pt>
                <c:pt idx="2715">
                  <c:v>43573</c:v>
                </c:pt>
                <c:pt idx="2716">
                  <c:v>43577</c:v>
                </c:pt>
                <c:pt idx="2717">
                  <c:v>43578</c:v>
                </c:pt>
                <c:pt idx="2718">
                  <c:v>43579</c:v>
                </c:pt>
                <c:pt idx="2719">
                  <c:v>43580</c:v>
                </c:pt>
                <c:pt idx="2720">
                  <c:v>43581</c:v>
                </c:pt>
                <c:pt idx="2721">
                  <c:v>43584</c:v>
                </c:pt>
                <c:pt idx="2722">
                  <c:v>43585</c:v>
                </c:pt>
                <c:pt idx="2723">
                  <c:v>43587</c:v>
                </c:pt>
                <c:pt idx="2724">
                  <c:v>43588</c:v>
                </c:pt>
                <c:pt idx="2725">
                  <c:v>43591</c:v>
                </c:pt>
                <c:pt idx="2726">
                  <c:v>43592</c:v>
                </c:pt>
                <c:pt idx="2727">
                  <c:v>43593</c:v>
                </c:pt>
                <c:pt idx="2728">
                  <c:v>43594</c:v>
                </c:pt>
                <c:pt idx="2729">
                  <c:v>43595</c:v>
                </c:pt>
                <c:pt idx="2730">
                  <c:v>43598</c:v>
                </c:pt>
                <c:pt idx="2731">
                  <c:v>43599</c:v>
                </c:pt>
                <c:pt idx="2732">
                  <c:v>43600</c:v>
                </c:pt>
                <c:pt idx="2733">
                  <c:v>43601</c:v>
                </c:pt>
                <c:pt idx="2734">
                  <c:v>43602</c:v>
                </c:pt>
                <c:pt idx="2735">
                  <c:v>43605</c:v>
                </c:pt>
                <c:pt idx="2736">
                  <c:v>43606</c:v>
                </c:pt>
                <c:pt idx="2737">
                  <c:v>43607</c:v>
                </c:pt>
                <c:pt idx="2738">
                  <c:v>43608</c:v>
                </c:pt>
                <c:pt idx="2739">
                  <c:v>43609</c:v>
                </c:pt>
                <c:pt idx="2740">
                  <c:v>43612</c:v>
                </c:pt>
                <c:pt idx="2741">
                  <c:v>43613</c:v>
                </c:pt>
                <c:pt idx="2742">
                  <c:v>43614</c:v>
                </c:pt>
                <c:pt idx="2743">
                  <c:v>43615</c:v>
                </c:pt>
                <c:pt idx="2744">
                  <c:v>43616</c:v>
                </c:pt>
                <c:pt idx="2745">
                  <c:v>43619</c:v>
                </c:pt>
                <c:pt idx="2746">
                  <c:v>43620</c:v>
                </c:pt>
                <c:pt idx="2747">
                  <c:v>43621</c:v>
                </c:pt>
                <c:pt idx="2748">
                  <c:v>43622</c:v>
                </c:pt>
                <c:pt idx="2749">
                  <c:v>43623</c:v>
                </c:pt>
                <c:pt idx="2750">
                  <c:v>43626</c:v>
                </c:pt>
                <c:pt idx="2751">
                  <c:v>43627</c:v>
                </c:pt>
                <c:pt idx="2752">
                  <c:v>43628</c:v>
                </c:pt>
                <c:pt idx="2753">
                  <c:v>43629</c:v>
                </c:pt>
                <c:pt idx="2754">
                  <c:v>43630</c:v>
                </c:pt>
                <c:pt idx="2755">
                  <c:v>43633</c:v>
                </c:pt>
                <c:pt idx="2756">
                  <c:v>43634</c:v>
                </c:pt>
                <c:pt idx="2757">
                  <c:v>43635</c:v>
                </c:pt>
                <c:pt idx="2758">
                  <c:v>43637</c:v>
                </c:pt>
                <c:pt idx="2759">
                  <c:v>43640</c:v>
                </c:pt>
                <c:pt idx="2760">
                  <c:v>43641</c:v>
                </c:pt>
                <c:pt idx="2761">
                  <c:v>43642</c:v>
                </c:pt>
                <c:pt idx="2762">
                  <c:v>43643</c:v>
                </c:pt>
                <c:pt idx="2763">
                  <c:v>43644</c:v>
                </c:pt>
                <c:pt idx="2764">
                  <c:v>43647</c:v>
                </c:pt>
                <c:pt idx="2765">
                  <c:v>43648</c:v>
                </c:pt>
                <c:pt idx="2766">
                  <c:v>43649</c:v>
                </c:pt>
                <c:pt idx="2767">
                  <c:v>43650</c:v>
                </c:pt>
                <c:pt idx="2768">
                  <c:v>43651</c:v>
                </c:pt>
                <c:pt idx="2769">
                  <c:v>43654</c:v>
                </c:pt>
                <c:pt idx="2770">
                  <c:v>43655</c:v>
                </c:pt>
                <c:pt idx="2771">
                  <c:v>43656</c:v>
                </c:pt>
                <c:pt idx="2772">
                  <c:v>43657</c:v>
                </c:pt>
                <c:pt idx="2773">
                  <c:v>43658</c:v>
                </c:pt>
                <c:pt idx="2774">
                  <c:v>43661</c:v>
                </c:pt>
                <c:pt idx="2775">
                  <c:v>43662</c:v>
                </c:pt>
                <c:pt idx="2776">
                  <c:v>43663</c:v>
                </c:pt>
                <c:pt idx="2777">
                  <c:v>43664</c:v>
                </c:pt>
                <c:pt idx="2778">
                  <c:v>43665</c:v>
                </c:pt>
                <c:pt idx="2779">
                  <c:v>43668</c:v>
                </c:pt>
                <c:pt idx="2780">
                  <c:v>43669</c:v>
                </c:pt>
                <c:pt idx="2781">
                  <c:v>43670</c:v>
                </c:pt>
                <c:pt idx="2782">
                  <c:v>43671</c:v>
                </c:pt>
                <c:pt idx="2783">
                  <c:v>43672</c:v>
                </c:pt>
                <c:pt idx="2784">
                  <c:v>43675</c:v>
                </c:pt>
                <c:pt idx="2785">
                  <c:v>43676</c:v>
                </c:pt>
                <c:pt idx="2786">
                  <c:v>43677</c:v>
                </c:pt>
                <c:pt idx="2787">
                  <c:v>43678</c:v>
                </c:pt>
                <c:pt idx="2788">
                  <c:v>43679</c:v>
                </c:pt>
                <c:pt idx="2789">
                  <c:v>43682</c:v>
                </c:pt>
                <c:pt idx="2790">
                  <c:v>43683</c:v>
                </c:pt>
                <c:pt idx="2791">
                  <c:v>43684</c:v>
                </c:pt>
                <c:pt idx="2792">
                  <c:v>43685</c:v>
                </c:pt>
                <c:pt idx="2793">
                  <c:v>43686</c:v>
                </c:pt>
                <c:pt idx="2794">
                  <c:v>43689</c:v>
                </c:pt>
                <c:pt idx="2795">
                  <c:v>43690</c:v>
                </c:pt>
                <c:pt idx="2796">
                  <c:v>43691</c:v>
                </c:pt>
                <c:pt idx="2797">
                  <c:v>43692</c:v>
                </c:pt>
                <c:pt idx="2798">
                  <c:v>43693</c:v>
                </c:pt>
                <c:pt idx="2799">
                  <c:v>43696</c:v>
                </c:pt>
                <c:pt idx="2800">
                  <c:v>43697</c:v>
                </c:pt>
                <c:pt idx="2801">
                  <c:v>43698</c:v>
                </c:pt>
                <c:pt idx="2802">
                  <c:v>43699</c:v>
                </c:pt>
                <c:pt idx="2803">
                  <c:v>43700</c:v>
                </c:pt>
                <c:pt idx="2804">
                  <c:v>43703</c:v>
                </c:pt>
                <c:pt idx="2805">
                  <c:v>43704</c:v>
                </c:pt>
                <c:pt idx="2806">
                  <c:v>43705</c:v>
                </c:pt>
                <c:pt idx="2807">
                  <c:v>43706</c:v>
                </c:pt>
                <c:pt idx="2808">
                  <c:v>43707</c:v>
                </c:pt>
                <c:pt idx="2809">
                  <c:v>43710</c:v>
                </c:pt>
                <c:pt idx="2810">
                  <c:v>43711</c:v>
                </c:pt>
                <c:pt idx="2811">
                  <c:v>43712</c:v>
                </c:pt>
                <c:pt idx="2812">
                  <c:v>43713</c:v>
                </c:pt>
                <c:pt idx="2813">
                  <c:v>43714</c:v>
                </c:pt>
                <c:pt idx="2814">
                  <c:v>43717</c:v>
                </c:pt>
                <c:pt idx="2815">
                  <c:v>43718</c:v>
                </c:pt>
                <c:pt idx="2816">
                  <c:v>43719</c:v>
                </c:pt>
                <c:pt idx="2817">
                  <c:v>43720</c:v>
                </c:pt>
                <c:pt idx="2818">
                  <c:v>43721</c:v>
                </c:pt>
                <c:pt idx="2819">
                  <c:v>43724</c:v>
                </c:pt>
                <c:pt idx="2820">
                  <c:v>43725</c:v>
                </c:pt>
                <c:pt idx="2821">
                  <c:v>43726</c:v>
                </c:pt>
                <c:pt idx="2822">
                  <c:v>43727</c:v>
                </c:pt>
                <c:pt idx="2823">
                  <c:v>43728</c:v>
                </c:pt>
                <c:pt idx="2824">
                  <c:v>43731</c:v>
                </c:pt>
                <c:pt idx="2825">
                  <c:v>43732</c:v>
                </c:pt>
                <c:pt idx="2826">
                  <c:v>43733</c:v>
                </c:pt>
                <c:pt idx="2827">
                  <c:v>43734</c:v>
                </c:pt>
                <c:pt idx="2828">
                  <c:v>43735</c:v>
                </c:pt>
                <c:pt idx="2829">
                  <c:v>43738</c:v>
                </c:pt>
                <c:pt idx="2830">
                  <c:v>43739</c:v>
                </c:pt>
                <c:pt idx="2831">
                  <c:v>43740</c:v>
                </c:pt>
                <c:pt idx="2832">
                  <c:v>43741</c:v>
                </c:pt>
                <c:pt idx="2833">
                  <c:v>43742</c:v>
                </c:pt>
                <c:pt idx="2834">
                  <c:v>43745</c:v>
                </c:pt>
                <c:pt idx="2835">
                  <c:v>43746</c:v>
                </c:pt>
                <c:pt idx="2836">
                  <c:v>43747</c:v>
                </c:pt>
                <c:pt idx="2837">
                  <c:v>43748</c:v>
                </c:pt>
                <c:pt idx="2838">
                  <c:v>43749</c:v>
                </c:pt>
                <c:pt idx="2839">
                  <c:v>43752</c:v>
                </c:pt>
                <c:pt idx="2840">
                  <c:v>43753</c:v>
                </c:pt>
                <c:pt idx="2841">
                  <c:v>43754</c:v>
                </c:pt>
                <c:pt idx="2842">
                  <c:v>43755</c:v>
                </c:pt>
                <c:pt idx="2843">
                  <c:v>43756</c:v>
                </c:pt>
                <c:pt idx="2844">
                  <c:v>43759</c:v>
                </c:pt>
                <c:pt idx="2845">
                  <c:v>43760</c:v>
                </c:pt>
                <c:pt idx="2846">
                  <c:v>43761</c:v>
                </c:pt>
                <c:pt idx="2847">
                  <c:v>43762</c:v>
                </c:pt>
                <c:pt idx="2848">
                  <c:v>43763</c:v>
                </c:pt>
                <c:pt idx="2849">
                  <c:v>43766</c:v>
                </c:pt>
                <c:pt idx="2850">
                  <c:v>43767</c:v>
                </c:pt>
                <c:pt idx="2851">
                  <c:v>43768</c:v>
                </c:pt>
                <c:pt idx="2852">
                  <c:v>43769</c:v>
                </c:pt>
                <c:pt idx="2853">
                  <c:v>43770</c:v>
                </c:pt>
                <c:pt idx="2854">
                  <c:v>43773</c:v>
                </c:pt>
                <c:pt idx="2855">
                  <c:v>43774</c:v>
                </c:pt>
                <c:pt idx="2856">
                  <c:v>43775</c:v>
                </c:pt>
                <c:pt idx="2857">
                  <c:v>43776</c:v>
                </c:pt>
                <c:pt idx="2858">
                  <c:v>43777</c:v>
                </c:pt>
                <c:pt idx="2859">
                  <c:v>43780</c:v>
                </c:pt>
                <c:pt idx="2860">
                  <c:v>43781</c:v>
                </c:pt>
                <c:pt idx="2861">
                  <c:v>43782</c:v>
                </c:pt>
                <c:pt idx="2862">
                  <c:v>43783</c:v>
                </c:pt>
                <c:pt idx="2863">
                  <c:v>43787</c:v>
                </c:pt>
                <c:pt idx="2864">
                  <c:v>43788</c:v>
                </c:pt>
                <c:pt idx="2865">
                  <c:v>43789</c:v>
                </c:pt>
                <c:pt idx="2866">
                  <c:v>43790</c:v>
                </c:pt>
                <c:pt idx="2867">
                  <c:v>43791</c:v>
                </c:pt>
                <c:pt idx="2868">
                  <c:v>43794</c:v>
                </c:pt>
                <c:pt idx="2869">
                  <c:v>43795</c:v>
                </c:pt>
                <c:pt idx="2870">
                  <c:v>43796</c:v>
                </c:pt>
                <c:pt idx="2871">
                  <c:v>43797</c:v>
                </c:pt>
                <c:pt idx="2872">
                  <c:v>43798</c:v>
                </c:pt>
                <c:pt idx="2873">
                  <c:v>43801</c:v>
                </c:pt>
                <c:pt idx="2874">
                  <c:v>43802</c:v>
                </c:pt>
                <c:pt idx="2875">
                  <c:v>43803</c:v>
                </c:pt>
                <c:pt idx="2876">
                  <c:v>43804</c:v>
                </c:pt>
                <c:pt idx="2877">
                  <c:v>43805</c:v>
                </c:pt>
                <c:pt idx="2878">
                  <c:v>43808</c:v>
                </c:pt>
                <c:pt idx="2879">
                  <c:v>43809</c:v>
                </c:pt>
                <c:pt idx="2880">
                  <c:v>43810</c:v>
                </c:pt>
                <c:pt idx="2881">
                  <c:v>43811</c:v>
                </c:pt>
                <c:pt idx="2882">
                  <c:v>43812</c:v>
                </c:pt>
                <c:pt idx="2883">
                  <c:v>43815</c:v>
                </c:pt>
                <c:pt idx="2884">
                  <c:v>43816</c:v>
                </c:pt>
                <c:pt idx="2885">
                  <c:v>43817</c:v>
                </c:pt>
                <c:pt idx="2886">
                  <c:v>43818</c:v>
                </c:pt>
                <c:pt idx="2887">
                  <c:v>43819</c:v>
                </c:pt>
                <c:pt idx="2888">
                  <c:v>43822</c:v>
                </c:pt>
                <c:pt idx="2889">
                  <c:v>43823</c:v>
                </c:pt>
                <c:pt idx="2890">
                  <c:v>43825</c:v>
                </c:pt>
                <c:pt idx="2891">
                  <c:v>43826</c:v>
                </c:pt>
                <c:pt idx="2892">
                  <c:v>43829</c:v>
                </c:pt>
                <c:pt idx="2893">
                  <c:v>43830</c:v>
                </c:pt>
                <c:pt idx="2894">
                  <c:v>43832</c:v>
                </c:pt>
                <c:pt idx="2895">
                  <c:v>43833</c:v>
                </c:pt>
                <c:pt idx="2896">
                  <c:v>43836</c:v>
                </c:pt>
                <c:pt idx="2897">
                  <c:v>43837</c:v>
                </c:pt>
                <c:pt idx="2898">
                  <c:v>43838</c:v>
                </c:pt>
                <c:pt idx="2899">
                  <c:v>43839</c:v>
                </c:pt>
                <c:pt idx="2900">
                  <c:v>43840</c:v>
                </c:pt>
                <c:pt idx="2901">
                  <c:v>43843</c:v>
                </c:pt>
                <c:pt idx="2902">
                  <c:v>43844</c:v>
                </c:pt>
                <c:pt idx="2903">
                  <c:v>43845</c:v>
                </c:pt>
                <c:pt idx="2904">
                  <c:v>43846</c:v>
                </c:pt>
                <c:pt idx="2905">
                  <c:v>43847</c:v>
                </c:pt>
                <c:pt idx="2906">
                  <c:v>43850</c:v>
                </c:pt>
                <c:pt idx="2907">
                  <c:v>43851</c:v>
                </c:pt>
                <c:pt idx="2908">
                  <c:v>43852</c:v>
                </c:pt>
                <c:pt idx="2909">
                  <c:v>43853</c:v>
                </c:pt>
                <c:pt idx="2910">
                  <c:v>43854</c:v>
                </c:pt>
                <c:pt idx="2911">
                  <c:v>43857</c:v>
                </c:pt>
                <c:pt idx="2912">
                  <c:v>43858</c:v>
                </c:pt>
                <c:pt idx="2913">
                  <c:v>43859</c:v>
                </c:pt>
                <c:pt idx="2914">
                  <c:v>43860</c:v>
                </c:pt>
                <c:pt idx="2915">
                  <c:v>43861</c:v>
                </c:pt>
                <c:pt idx="2916">
                  <c:v>43864</c:v>
                </c:pt>
                <c:pt idx="2917">
                  <c:v>43865</c:v>
                </c:pt>
                <c:pt idx="2918">
                  <c:v>43866</c:v>
                </c:pt>
                <c:pt idx="2919">
                  <c:v>43867</c:v>
                </c:pt>
                <c:pt idx="2920">
                  <c:v>43868</c:v>
                </c:pt>
                <c:pt idx="2921">
                  <c:v>43871</c:v>
                </c:pt>
                <c:pt idx="2922">
                  <c:v>43872</c:v>
                </c:pt>
                <c:pt idx="2923">
                  <c:v>43873</c:v>
                </c:pt>
                <c:pt idx="2924">
                  <c:v>43874</c:v>
                </c:pt>
                <c:pt idx="2925">
                  <c:v>43875</c:v>
                </c:pt>
                <c:pt idx="2926">
                  <c:v>43878</c:v>
                </c:pt>
                <c:pt idx="2927">
                  <c:v>43879</c:v>
                </c:pt>
                <c:pt idx="2928">
                  <c:v>43880</c:v>
                </c:pt>
                <c:pt idx="2929">
                  <c:v>43881</c:v>
                </c:pt>
                <c:pt idx="2930">
                  <c:v>43882</c:v>
                </c:pt>
                <c:pt idx="2931">
                  <c:v>43887</c:v>
                </c:pt>
                <c:pt idx="2932">
                  <c:v>43888</c:v>
                </c:pt>
                <c:pt idx="2933">
                  <c:v>43889</c:v>
                </c:pt>
                <c:pt idx="2934">
                  <c:v>43892</c:v>
                </c:pt>
                <c:pt idx="2935">
                  <c:v>43893</c:v>
                </c:pt>
                <c:pt idx="2936">
                  <c:v>43894</c:v>
                </c:pt>
                <c:pt idx="2937">
                  <c:v>43895</c:v>
                </c:pt>
                <c:pt idx="2938">
                  <c:v>43896</c:v>
                </c:pt>
                <c:pt idx="2939">
                  <c:v>43899</c:v>
                </c:pt>
                <c:pt idx="2940">
                  <c:v>43900</c:v>
                </c:pt>
                <c:pt idx="2941">
                  <c:v>43901</c:v>
                </c:pt>
                <c:pt idx="2942">
                  <c:v>43902</c:v>
                </c:pt>
                <c:pt idx="2943">
                  <c:v>43903</c:v>
                </c:pt>
                <c:pt idx="2944">
                  <c:v>43906</c:v>
                </c:pt>
                <c:pt idx="2945">
                  <c:v>43907</c:v>
                </c:pt>
                <c:pt idx="2946">
                  <c:v>43908</c:v>
                </c:pt>
                <c:pt idx="2947">
                  <c:v>43909</c:v>
                </c:pt>
                <c:pt idx="2948">
                  <c:v>43910</c:v>
                </c:pt>
                <c:pt idx="2949">
                  <c:v>43913</c:v>
                </c:pt>
                <c:pt idx="2950">
                  <c:v>43914</c:v>
                </c:pt>
                <c:pt idx="2951">
                  <c:v>43915</c:v>
                </c:pt>
                <c:pt idx="2952">
                  <c:v>43916</c:v>
                </c:pt>
                <c:pt idx="2953">
                  <c:v>43917</c:v>
                </c:pt>
                <c:pt idx="2954">
                  <c:v>43920</c:v>
                </c:pt>
                <c:pt idx="2955">
                  <c:v>43921</c:v>
                </c:pt>
                <c:pt idx="2956">
                  <c:v>43922</c:v>
                </c:pt>
                <c:pt idx="2957">
                  <c:v>43923</c:v>
                </c:pt>
                <c:pt idx="2958">
                  <c:v>43924</c:v>
                </c:pt>
                <c:pt idx="2959">
                  <c:v>43927</c:v>
                </c:pt>
                <c:pt idx="2960">
                  <c:v>43928</c:v>
                </c:pt>
                <c:pt idx="2961">
                  <c:v>43929</c:v>
                </c:pt>
                <c:pt idx="2962">
                  <c:v>43930</c:v>
                </c:pt>
                <c:pt idx="2963">
                  <c:v>43934</c:v>
                </c:pt>
                <c:pt idx="2964">
                  <c:v>43935</c:v>
                </c:pt>
                <c:pt idx="2965">
                  <c:v>43936</c:v>
                </c:pt>
                <c:pt idx="2966">
                  <c:v>43937</c:v>
                </c:pt>
                <c:pt idx="2967">
                  <c:v>43938</c:v>
                </c:pt>
                <c:pt idx="2968">
                  <c:v>43941</c:v>
                </c:pt>
                <c:pt idx="2969">
                  <c:v>43943</c:v>
                </c:pt>
                <c:pt idx="2970">
                  <c:v>43944</c:v>
                </c:pt>
                <c:pt idx="2971">
                  <c:v>43945</c:v>
                </c:pt>
                <c:pt idx="2972">
                  <c:v>43948</c:v>
                </c:pt>
                <c:pt idx="2973">
                  <c:v>43949</c:v>
                </c:pt>
                <c:pt idx="2974">
                  <c:v>43950</c:v>
                </c:pt>
                <c:pt idx="2975">
                  <c:v>43951</c:v>
                </c:pt>
                <c:pt idx="2976">
                  <c:v>43955</c:v>
                </c:pt>
                <c:pt idx="2977">
                  <c:v>43956</c:v>
                </c:pt>
                <c:pt idx="2978">
                  <c:v>43957</c:v>
                </c:pt>
                <c:pt idx="2979">
                  <c:v>43958</c:v>
                </c:pt>
                <c:pt idx="2980">
                  <c:v>43959</c:v>
                </c:pt>
                <c:pt idx="2981">
                  <c:v>43962</c:v>
                </c:pt>
                <c:pt idx="2982">
                  <c:v>43963</c:v>
                </c:pt>
                <c:pt idx="2983">
                  <c:v>43964</c:v>
                </c:pt>
                <c:pt idx="2984">
                  <c:v>43965</c:v>
                </c:pt>
                <c:pt idx="2985">
                  <c:v>43966</c:v>
                </c:pt>
                <c:pt idx="2986">
                  <c:v>43969</c:v>
                </c:pt>
                <c:pt idx="2987">
                  <c:v>43970</c:v>
                </c:pt>
                <c:pt idx="2988">
                  <c:v>43971</c:v>
                </c:pt>
                <c:pt idx="2989">
                  <c:v>43972</c:v>
                </c:pt>
                <c:pt idx="2990">
                  <c:v>43973</c:v>
                </c:pt>
                <c:pt idx="2991">
                  <c:v>43976</c:v>
                </c:pt>
                <c:pt idx="2992">
                  <c:v>43977</c:v>
                </c:pt>
                <c:pt idx="2993">
                  <c:v>43978</c:v>
                </c:pt>
                <c:pt idx="2994">
                  <c:v>43979</c:v>
                </c:pt>
                <c:pt idx="2995">
                  <c:v>43980</c:v>
                </c:pt>
                <c:pt idx="2996">
                  <c:v>43983</c:v>
                </c:pt>
                <c:pt idx="2997">
                  <c:v>43984</c:v>
                </c:pt>
                <c:pt idx="2998">
                  <c:v>43985</c:v>
                </c:pt>
                <c:pt idx="2999">
                  <c:v>43986</c:v>
                </c:pt>
                <c:pt idx="3000">
                  <c:v>43987</c:v>
                </c:pt>
                <c:pt idx="3001">
                  <c:v>43990</c:v>
                </c:pt>
                <c:pt idx="3002">
                  <c:v>43991</c:v>
                </c:pt>
                <c:pt idx="3003">
                  <c:v>43992</c:v>
                </c:pt>
                <c:pt idx="3004">
                  <c:v>43994</c:v>
                </c:pt>
                <c:pt idx="3005">
                  <c:v>43997</c:v>
                </c:pt>
                <c:pt idx="3006">
                  <c:v>43998</c:v>
                </c:pt>
                <c:pt idx="3007">
                  <c:v>43999</c:v>
                </c:pt>
                <c:pt idx="3008">
                  <c:v>44000</c:v>
                </c:pt>
                <c:pt idx="3009">
                  <c:v>44001</c:v>
                </c:pt>
                <c:pt idx="3010">
                  <c:v>44004</c:v>
                </c:pt>
                <c:pt idx="3011">
                  <c:v>44005</c:v>
                </c:pt>
                <c:pt idx="3012">
                  <c:v>44006</c:v>
                </c:pt>
                <c:pt idx="3013">
                  <c:v>44007</c:v>
                </c:pt>
                <c:pt idx="3014">
                  <c:v>44008</c:v>
                </c:pt>
                <c:pt idx="3015">
                  <c:v>44011</c:v>
                </c:pt>
                <c:pt idx="3016">
                  <c:v>44012</c:v>
                </c:pt>
                <c:pt idx="3017">
                  <c:v>44013</c:v>
                </c:pt>
                <c:pt idx="3018">
                  <c:v>44014</c:v>
                </c:pt>
                <c:pt idx="3019">
                  <c:v>44015</c:v>
                </c:pt>
                <c:pt idx="3020">
                  <c:v>44018</c:v>
                </c:pt>
                <c:pt idx="3021">
                  <c:v>44019</c:v>
                </c:pt>
                <c:pt idx="3022">
                  <c:v>44020</c:v>
                </c:pt>
                <c:pt idx="3023">
                  <c:v>44021</c:v>
                </c:pt>
                <c:pt idx="3024">
                  <c:v>44022</c:v>
                </c:pt>
                <c:pt idx="3025">
                  <c:v>44025</c:v>
                </c:pt>
                <c:pt idx="3026">
                  <c:v>44026</c:v>
                </c:pt>
                <c:pt idx="3027">
                  <c:v>44027</c:v>
                </c:pt>
                <c:pt idx="3028">
                  <c:v>44028</c:v>
                </c:pt>
                <c:pt idx="3029">
                  <c:v>44029</c:v>
                </c:pt>
                <c:pt idx="3030">
                  <c:v>44032</c:v>
                </c:pt>
                <c:pt idx="3031">
                  <c:v>44033</c:v>
                </c:pt>
                <c:pt idx="3032">
                  <c:v>44034</c:v>
                </c:pt>
                <c:pt idx="3033">
                  <c:v>44035</c:v>
                </c:pt>
                <c:pt idx="3034">
                  <c:v>44036</c:v>
                </c:pt>
                <c:pt idx="3035">
                  <c:v>44039</c:v>
                </c:pt>
                <c:pt idx="3036">
                  <c:v>44040</c:v>
                </c:pt>
                <c:pt idx="3037">
                  <c:v>44041</c:v>
                </c:pt>
                <c:pt idx="3038">
                  <c:v>44042</c:v>
                </c:pt>
                <c:pt idx="3039">
                  <c:v>44043</c:v>
                </c:pt>
                <c:pt idx="3040">
                  <c:v>44046</c:v>
                </c:pt>
                <c:pt idx="3041">
                  <c:v>44047</c:v>
                </c:pt>
                <c:pt idx="3042">
                  <c:v>44048</c:v>
                </c:pt>
                <c:pt idx="3043">
                  <c:v>44049</c:v>
                </c:pt>
                <c:pt idx="3044">
                  <c:v>44050</c:v>
                </c:pt>
                <c:pt idx="3045">
                  <c:v>44053</c:v>
                </c:pt>
                <c:pt idx="3046">
                  <c:v>44054</c:v>
                </c:pt>
                <c:pt idx="3047">
                  <c:v>44055</c:v>
                </c:pt>
                <c:pt idx="3048">
                  <c:v>44056</c:v>
                </c:pt>
                <c:pt idx="3049">
                  <c:v>44057</c:v>
                </c:pt>
                <c:pt idx="3050">
                  <c:v>44060</c:v>
                </c:pt>
                <c:pt idx="3051">
                  <c:v>44061</c:v>
                </c:pt>
                <c:pt idx="3052">
                  <c:v>44062</c:v>
                </c:pt>
                <c:pt idx="3053">
                  <c:v>44063</c:v>
                </c:pt>
                <c:pt idx="3054">
                  <c:v>44064</c:v>
                </c:pt>
                <c:pt idx="3055">
                  <c:v>44067</c:v>
                </c:pt>
                <c:pt idx="3056">
                  <c:v>44068</c:v>
                </c:pt>
                <c:pt idx="3057">
                  <c:v>44069</c:v>
                </c:pt>
                <c:pt idx="3058">
                  <c:v>44070</c:v>
                </c:pt>
                <c:pt idx="3059">
                  <c:v>44071</c:v>
                </c:pt>
                <c:pt idx="3060">
                  <c:v>44074</c:v>
                </c:pt>
                <c:pt idx="3061">
                  <c:v>44075</c:v>
                </c:pt>
                <c:pt idx="3062">
                  <c:v>44076</c:v>
                </c:pt>
                <c:pt idx="3063">
                  <c:v>44077</c:v>
                </c:pt>
                <c:pt idx="3064">
                  <c:v>44078</c:v>
                </c:pt>
                <c:pt idx="3065">
                  <c:v>44082</c:v>
                </c:pt>
                <c:pt idx="3066">
                  <c:v>44083</c:v>
                </c:pt>
                <c:pt idx="3067">
                  <c:v>44084</c:v>
                </c:pt>
                <c:pt idx="3068">
                  <c:v>44085</c:v>
                </c:pt>
                <c:pt idx="3069">
                  <c:v>44088</c:v>
                </c:pt>
                <c:pt idx="3070">
                  <c:v>44089</c:v>
                </c:pt>
                <c:pt idx="3071">
                  <c:v>44090</c:v>
                </c:pt>
                <c:pt idx="3072">
                  <c:v>44091</c:v>
                </c:pt>
                <c:pt idx="3073">
                  <c:v>44092</c:v>
                </c:pt>
                <c:pt idx="3074">
                  <c:v>44095</c:v>
                </c:pt>
                <c:pt idx="3075">
                  <c:v>44096</c:v>
                </c:pt>
                <c:pt idx="3076">
                  <c:v>44097</c:v>
                </c:pt>
                <c:pt idx="3077">
                  <c:v>44098</c:v>
                </c:pt>
                <c:pt idx="3078">
                  <c:v>44099</c:v>
                </c:pt>
                <c:pt idx="3079">
                  <c:v>44102</c:v>
                </c:pt>
                <c:pt idx="3080">
                  <c:v>44103</c:v>
                </c:pt>
                <c:pt idx="3081">
                  <c:v>44104</c:v>
                </c:pt>
                <c:pt idx="3082">
                  <c:v>44105</c:v>
                </c:pt>
                <c:pt idx="3083">
                  <c:v>44106</c:v>
                </c:pt>
                <c:pt idx="3084">
                  <c:v>44109</c:v>
                </c:pt>
                <c:pt idx="3085">
                  <c:v>44110</c:v>
                </c:pt>
                <c:pt idx="3086">
                  <c:v>44111</c:v>
                </c:pt>
                <c:pt idx="3087">
                  <c:v>44112</c:v>
                </c:pt>
                <c:pt idx="3088">
                  <c:v>44113</c:v>
                </c:pt>
                <c:pt idx="3089">
                  <c:v>44117</c:v>
                </c:pt>
                <c:pt idx="3090">
                  <c:v>44118</c:v>
                </c:pt>
                <c:pt idx="3091">
                  <c:v>44119</c:v>
                </c:pt>
                <c:pt idx="3092">
                  <c:v>44120</c:v>
                </c:pt>
                <c:pt idx="3093">
                  <c:v>44123</c:v>
                </c:pt>
                <c:pt idx="3094">
                  <c:v>44124</c:v>
                </c:pt>
                <c:pt idx="3095">
                  <c:v>44125</c:v>
                </c:pt>
                <c:pt idx="3096">
                  <c:v>44126</c:v>
                </c:pt>
                <c:pt idx="3097">
                  <c:v>44127</c:v>
                </c:pt>
                <c:pt idx="3098">
                  <c:v>44130</c:v>
                </c:pt>
                <c:pt idx="3099">
                  <c:v>44131</c:v>
                </c:pt>
                <c:pt idx="3100">
                  <c:v>44132</c:v>
                </c:pt>
                <c:pt idx="3101">
                  <c:v>44133</c:v>
                </c:pt>
                <c:pt idx="3102">
                  <c:v>44134</c:v>
                </c:pt>
                <c:pt idx="3103">
                  <c:v>44138</c:v>
                </c:pt>
                <c:pt idx="3104">
                  <c:v>44139</c:v>
                </c:pt>
                <c:pt idx="3105">
                  <c:v>44140</c:v>
                </c:pt>
                <c:pt idx="3106">
                  <c:v>44141</c:v>
                </c:pt>
                <c:pt idx="3107">
                  <c:v>44144</c:v>
                </c:pt>
                <c:pt idx="3108">
                  <c:v>44145</c:v>
                </c:pt>
                <c:pt idx="3109">
                  <c:v>44146</c:v>
                </c:pt>
                <c:pt idx="3110">
                  <c:v>44147</c:v>
                </c:pt>
                <c:pt idx="3111">
                  <c:v>44148</c:v>
                </c:pt>
                <c:pt idx="3112">
                  <c:v>44151</c:v>
                </c:pt>
                <c:pt idx="3113">
                  <c:v>44152</c:v>
                </c:pt>
                <c:pt idx="3114">
                  <c:v>44153</c:v>
                </c:pt>
                <c:pt idx="3115">
                  <c:v>44154</c:v>
                </c:pt>
                <c:pt idx="3116">
                  <c:v>44155</c:v>
                </c:pt>
                <c:pt idx="3117">
                  <c:v>44158</c:v>
                </c:pt>
                <c:pt idx="3118">
                  <c:v>44159</c:v>
                </c:pt>
                <c:pt idx="3119">
                  <c:v>44160</c:v>
                </c:pt>
                <c:pt idx="3120">
                  <c:v>44161</c:v>
                </c:pt>
                <c:pt idx="3121">
                  <c:v>44162</c:v>
                </c:pt>
                <c:pt idx="3122">
                  <c:v>44165</c:v>
                </c:pt>
                <c:pt idx="3123">
                  <c:v>44166</c:v>
                </c:pt>
                <c:pt idx="3124">
                  <c:v>44167</c:v>
                </c:pt>
                <c:pt idx="3125">
                  <c:v>44168</c:v>
                </c:pt>
                <c:pt idx="3126">
                  <c:v>44169</c:v>
                </c:pt>
                <c:pt idx="3127">
                  <c:v>44172</c:v>
                </c:pt>
                <c:pt idx="3128">
                  <c:v>44173</c:v>
                </c:pt>
                <c:pt idx="3129">
                  <c:v>44174</c:v>
                </c:pt>
                <c:pt idx="3130">
                  <c:v>44175</c:v>
                </c:pt>
                <c:pt idx="3131">
                  <c:v>44176</c:v>
                </c:pt>
                <c:pt idx="3132">
                  <c:v>44179</c:v>
                </c:pt>
                <c:pt idx="3133">
                  <c:v>44180</c:v>
                </c:pt>
                <c:pt idx="3134">
                  <c:v>44181</c:v>
                </c:pt>
                <c:pt idx="3135">
                  <c:v>44182</c:v>
                </c:pt>
                <c:pt idx="3136">
                  <c:v>44183</c:v>
                </c:pt>
                <c:pt idx="3137">
                  <c:v>44186</c:v>
                </c:pt>
                <c:pt idx="3138">
                  <c:v>44187</c:v>
                </c:pt>
                <c:pt idx="3139">
                  <c:v>44188</c:v>
                </c:pt>
                <c:pt idx="3140">
                  <c:v>44189</c:v>
                </c:pt>
                <c:pt idx="3141">
                  <c:v>44193</c:v>
                </c:pt>
                <c:pt idx="3142">
                  <c:v>44194</c:v>
                </c:pt>
                <c:pt idx="3143">
                  <c:v>44195</c:v>
                </c:pt>
                <c:pt idx="3144">
                  <c:v>44196</c:v>
                </c:pt>
                <c:pt idx="3145">
                  <c:v>44200</c:v>
                </c:pt>
                <c:pt idx="3146">
                  <c:v>44201</c:v>
                </c:pt>
                <c:pt idx="3147">
                  <c:v>44202</c:v>
                </c:pt>
                <c:pt idx="3148">
                  <c:v>44203</c:v>
                </c:pt>
                <c:pt idx="3149">
                  <c:v>44204</c:v>
                </c:pt>
                <c:pt idx="3150">
                  <c:v>44207</c:v>
                </c:pt>
                <c:pt idx="3151">
                  <c:v>44208</c:v>
                </c:pt>
                <c:pt idx="3152">
                  <c:v>44209</c:v>
                </c:pt>
                <c:pt idx="3153">
                  <c:v>44210</c:v>
                </c:pt>
                <c:pt idx="3154">
                  <c:v>44211</c:v>
                </c:pt>
                <c:pt idx="3155">
                  <c:v>44214</c:v>
                </c:pt>
                <c:pt idx="3156">
                  <c:v>44215</c:v>
                </c:pt>
                <c:pt idx="3157">
                  <c:v>44216</c:v>
                </c:pt>
                <c:pt idx="3158">
                  <c:v>44217</c:v>
                </c:pt>
                <c:pt idx="3159">
                  <c:v>44218</c:v>
                </c:pt>
                <c:pt idx="3160">
                  <c:v>44221</c:v>
                </c:pt>
                <c:pt idx="3161">
                  <c:v>44222</c:v>
                </c:pt>
                <c:pt idx="3162">
                  <c:v>44223</c:v>
                </c:pt>
                <c:pt idx="3163">
                  <c:v>44224</c:v>
                </c:pt>
                <c:pt idx="3164">
                  <c:v>44225</c:v>
                </c:pt>
                <c:pt idx="3165">
                  <c:v>44228</c:v>
                </c:pt>
                <c:pt idx="3166">
                  <c:v>44229</c:v>
                </c:pt>
                <c:pt idx="3167">
                  <c:v>44230</c:v>
                </c:pt>
                <c:pt idx="3168">
                  <c:v>44231</c:v>
                </c:pt>
                <c:pt idx="3169">
                  <c:v>44232</c:v>
                </c:pt>
                <c:pt idx="3170">
                  <c:v>44235</c:v>
                </c:pt>
                <c:pt idx="3171">
                  <c:v>44236</c:v>
                </c:pt>
                <c:pt idx="3172">
                  <c:v>44237</c:v>
                </c:pt>
                <c:pt idx="3173">
                  <c:v>44238</c:v>
                </c:pt>
                <c:pt idx="3174">
                  <c:v>44239</c:v>
                </c:pt>
                <c:pt idx="3175">
                  <c:v>44244</c:v>
                </c:pt>
                <c:pt idx="3176">
                  <c:v>44245</c:v>
                </c:pt>
                <c:pt idx="3177">
                  <c:v>44246</c:v>
                </c:pt>
                <c:pt idx="3178">
                  <c:v>44249</c:v>
                </c:pt>
                <c:pt idx="3179">
                  <c:v>44250</c:v>
                </c:pt>
                <c:pt idx="3180">
                  <c:v>44251</c:v>
                </c:pt>
                <c:pt idx="3181">
                  <c:v>44252</c:v>
                </c:pt>
                <c:pt idx="3182">
                  <c:v>44253</c:v>
                </c:pt>
                <c:pt idx="3183">
                  <c:v>44256</c:v>
                </c:pt>
                <c:pt idx="3184">
                  <c:v>44257</c:v>
                </c:pt>
                <c:pt idx="3185">
                  <c:v>44258</c:v>
                </c:pt>
                <c:pt idx="3186">
                  <c:v>44259</c:v>
                </c:pt>
                <c:pt idx="3187">
                  <c:v>44260</c:v>
                </c:pt>
                <c:pt idx="3188">
                  <c:v>44263</c:v>
                </c:pt>
                <c:pt idx="3189">
                  <c:v>44264</c:v>
                </c:pt>
                <c:pt idx="3190">
                  <c:v>44265</c:v>
                </c:pt>
                <c:pt idx="3191">
                  <c:v>44266</c:v>
                </c:pt>
                <c:pt idx="3192">
                  <c:v>44267</c:v>
                </c:pt>
                <c:pt idx="3193">
                  <c:v>44270</c:v>
                </c:pt>
                <c:pt idx="3194">
                  <c:v>44271</c:v>
                </c:pt>
                <c:pt idx="3195">
                  <c:v>44272</c:v>
                </c:pt>
                <c:pt idx="3196">
                  <c:v>44273</c:v>
                </c:pt>
                <c:pt idx="3197">
                  <c:v>44274</c:v>
                </c:pt>
                <c:pt idx="3198">
                  <c:v>44277</c:v>
                </c:pt>
                <c:pt idx="3199">
                  <c:v>44278</c:v>
                </c:pt>
                <c:pt idx="3200">
                  <c:v>44279</c:v>
                </c:pt>
                <c:pt idx="3201">
                  <c:v>44280</c:v>
                </c:pt>
                <c:pt idx="3202">
                  <c:v>44281</c:v>
                </c:pt>
                <c:pt idx="3203">
                  <c:v>44284</c:v>
                </c:pt>
                <c:pt idx="3204">
                  <c:v>44285</c:v>
                </c:pt>
                <c:pt idx="3205">
                  <c:v>44286</c:v>
                </c:pt>
                <c:pt idx="3206">
                  <c:v>44287</c:v>
                </c:pt>
                <c:pt idx="3207">
                  <c:v>44291</c:v>
                </c:pt>
                <c:pt idx="3208">
                  <c:v>44292</c:v>
                </c:pt>
                <c:pt idx="3209">
                  <c:v>44293</c:v>
                </c:pt>
                <c:pt idx="3210">
                  <c:v>44294</c:v>
                </c:pt>
                <c:pt idx="3211">
                  <c:v>44295</c:v>
                </c:pt>
                <c:pt idx="3212">
                  <c:v>44298</c:v>
                </c:pt>
                <c:pt idx="3213">
                  <c:v>44299</c:v>
                </c:pt>
                <c:pt idx="3214">
                  <c:v>44300</c:v>
                </c:pt>
                <c:pt idx="3215">
                  <c:v>44301</c:v>
                </c:pt>
                <c:pt idx="3216">
                  <c:v>44302</c:v>
                </c:pt>
                <c:pt idx="3217">
                  <c:v>44305</c:v>
                </c:pt>
                <c:pt idx="3218">
                  <c:v>44306</c:v>
                </c:pt>
                <c:pt idx="3219">
                  <c:v>44308</c:v>
                </c:pt>
                <c:pt idx="3220">
                  <c:v>44309</c:v>
                </c:pt>
                <c:pt idx="3221">
                  <c:v>44312</c:v>
                </c:pt>
                <c:pt idx="3222">
                  <c:v>44313</c:v>
                </c:pt>
                <c:pt idx="3223">
                  <c:v>44314</c:v>
                </c:pt>
                <c:pt idx="3224">
                  <c:v>44315</c:v>
                </c:pt>
                <c:pt idx="3225">
                  <c:v>44316</c:v>
                </c:pt>
                <c:pt idx="3226">
                  <c:v>44319</c:v>
                </c:pt>
                <c:pt idx="3227">
                  <c:v>44320</c:v>
                </c:pt>
                <c:pt idx="3228">
                  <c:v>44321</c:v>
                </c:pt>
                <c:pt idx="3229">
                  <c:v>44322</c:v>
                </c:pt>
                <c:pt idx="3230">
                  <c:v>44323</c:v>
                </c:pt>
                <c:pt idx="3231">
                  <c:v>44326</c:v>
                </c:pt>
                <c:pt idx="3232">
                  <c:v>44327</c:v>
                </c:pt>
                <c:pt idx="3233">
                  <c:v>44328</c:v>
                </c:pt>
                <c:pt idx="3234">
                  <c:v>44329</c:v>
                </c:pt>
                <c:pt idx="3235">
                  <c:v>44330</c:v>
                </c:pt>
                <c:pt idx="3236">
                  <c:v>44333</c:v>
                </c:pt>
                <c:pt idx="3237">
                  <c:v>44334</c:v>
                </c:pt>
                <c:pt idx="3238">
                  <c:v>44335</c:v>
                </c:pt>
                <c:pt idx="3239">
                  <c:v>44336</c:v>
                </c:pt>
                <c:pt idx="3240">
                  <c:v>44337</c:v>
                </c:pt>
                <c:pt idx="3241">
                  <c:v>44340</c:v>
                </c:pt>
                <c:pt idx="3242">
                  <c:v>44341</c:v>
                </c:pt>
                <c:pt idx="3243">
                  <c:v>44342</c:v>
                </c:pt>
                <c:pt idx="3244">
                  <c:v>44343</c:v>
                </c:pt>
                <c:pt idx="3245">
                  <c:v>44344</c:v>
                </c:pt>
                <c:pt idx="3246">
                  <c:v>44347</c:v>
                </c:pt>
                <c:pt idx="3247">
                  <c:v>44348</c:v>
                </c:pt>
                <c:pt idx="3248">
                  <c:v>44349</c:v>
                </c:pt>
                <c:pt idx="3249">
                  <c:v>44351</c:v>
                </c:pt>
                <c:pt idx="3250">
                  <c:v>44354</c:v>
                </c:pt>
                <c:pt idx="3251">
                  <c:v>44355</c:v>
                </c:pt>
                <c:pt idx="3252">
                  <c:v>44356</c:v>
                </c:pt>
                <c:pt idx="3253">
                  <c:v>44357</c:v>
                </c:pt>
                <c:pt idx="3254">
                  <c:v>44358</c:v>
                </c:pt>
                <c:pt idx="3255">
                  <c:v>44361</c:v>
                </c:pt>
                <c:pt idx="3256">
                  <c:v>44362</c:v>
                </c:pt>
                <c:pt idx="3257">
                  <c:v>44363</c:v>
                </c:pt>
                <c:pt idx="3258">
                  <c:v>44364</c:v>
                </c:pt>
                <c:pt idx="3259">
                  <c:v>44365</c:v>
                </c:pt>
                <c:pt idx="3260">
                  <c:v>44368</c:v>
                </c:pt>
                <c:pt idx="3261">
                  <c:v>44369</c:v>
                </c:pt>
                <c:pt idx="3262">
                  <c:v>44370</c:v>
                </c:pt>
                <c:pt idx="3263">
                  <c:v>44371</c:v>
                </c:pt>
                <c:pt idx="3264">
                  <c:v>44372</c:v>
                </c:pt>
                <c:pt idx="3265">
                  <c:v>44375</c:v>
                </c:pt>
                <c:pt idx="3266">
                  <c:v>44376</c:v>
                </c:pt>
                <c:pt idx="3267">
                  <c:v>44377</c:v>
                </c:pt>
                <c:pt idx="3268">
                  <c:v>44378</c:v>
                </c:pt>
                <c:pt idx="3269">
                  <c:v>44379</c:v>
                </c:pt>
                <c:pt idx="3270">
                  <c:v>44382</c:v>
                </c:pt>
                <c:pt idx="3271">
                  <c:v>44383</c:v>
                </c:pt>
                <c:pt idx="3272">
                  <c:v>44384</c:v>
                </c:pt>
                <c:pt idx="3273">
                  <c:v>44385</c:v>
                </c:pt>
                <c:pt idx="3274">
                  <c:v>44386</c:v>
                </c:pt>
                <c:pt idx="3275">
                  <c:v>44389</c:v>
                </c:pt>
                <c:pt idx="3276">
                  <c:v>44390</c:v>
                </c:pt>
                <c:pt idx="3277">
                  <c:v>44391</c:v>
                </c:pt>
                <c:pt idx="3278">
                  <c:v>44392</c:v>
                </c:pt>
                <c:pt idx="3279">
                  <c:v>44393</c:v>
                </c:pt>
                <c:pt idx="3280">
                  <c:v>44396</c:v>
                </c:pt>
                <c:pt idx="3281">
                  <c:v>44397</c:v>
                </c:pt>
                <c:pt idx="3282">
                  <c:v>44398</c:v>
                </c:pt>
                <c:pt idx="3283">
                  <c:v>44399</c:v>
                </c:pt>
                <c:pt idx="3284">
                  <c:v>44400</c:v>
                </c:pt>
                <c:pt idx="3285">
                  <c:v>44403</c:v>
                </c:pt>
                <c:pt idx="3286">
                  <c:v>44404</c:v>
                </c:pt>
                <c:pt idx="3287">
                  <c:v>44405</c:v>
                </c:pt>
                <c:pt idx="3288">
                  <c:v>44406</c:v>
                </c:pt>
                <c:pt idx="3289">
                  <c:v>44407</c:v>
                </c:pt>
                <c:pt idx="3290">
                  <c:v>44410</c:v>
                </c:pt>
                <c:pt idx="3291">
                  <c:v>44411</c:v>
                </c:pt>
                <c:pt idx="3292">
                  <c:v>44412</c:v>
                </c:pt>
                <c:pt idx="3293">
                  <c:v>44413</c:v>
                </c:pt>
                <c:pt idx="3294">
                  <c:v>44414</c:v>
                </c:pt>
                <c:pt idx="3295">
                  <c:v>44417</c:v>
                </c:pt>
                <c:pt idx="3296">
                  <c:v>44418</c:v>
                </c:pt>
                <c:pt idx="3297">
                  <c:v>44419</c:v>
                </c:pt>
                <c:pt idx="3298">
                  <c:v>44420</c:v>
                </c:pt>
                <c:pt idx="3299">
                  <c:v>44421</c:v>
                </c:pt>
                <c:pt idx="3300">
                  <c:v>44424</c:v>
                </c:pt>
                <c:pt idx="3301">
                  <c:v>44425</c:v>
                </c:pt>
                <c:pt idx="3302">
                  <c:v>44426</c:v>
                </c:pt>
                <c:pt idx="3303">
                  <c:v>44427</c:v>
                </c:pt>
                <c:pt idx="3304">
                  <c:v>44428</c:v>
                </c:pt>
                <c:pt idx="3305">
                  <c:v>44431</c:v>
                </c:pt>
                <c:pt idx="3306">
                  <c:v>44432</c:v>
                </c:pt>
                <c:pt idx="3307">
                  <c:v>44433</c:v>
                </c:pt>
                <c:pt idx="3308">
                  <c:v>44434</c:v>
                </c:pt>
                <c:pt idx="3309">
                  <c:v>44435</c:v>
                </c:pt>
                <c:pt idx="3310">
                  <c:v>44438</c:v>
                </c:pt>
                <c:pt idx="3311">
                  <c:v>44439</c:v>
                </c:pt>
                <c:pt idx="3312">
                  <c:v>44440</c:v>
                </c:pt>
                <c:pt idx="3313">
                  <c:v>44441</c:v>
                </c:pt>
                <c:pt idx="3314">
                  <c:v>44442</c:v>
                </c:pt>
                <c:pt idx="3315">
                  <c:v>44445</c:v>
                </c:pt>
                <c:pt idx="3316">
                  <c:v>44447</c:v>
                </c:pt>
                <c:pt idx="3317">
                  <c:v>44448</c:v>
                </c:pt>
                <c:pt idx="3318">
                  <c:v>44449</c:v>
                </c:pt>
                <c:pt idx="3319">
                  <c:v>44452</c:v>
                </c:pt>
                <c:pt idx="3320">
                  <c:v>44453</c:v>
                </c:pt>
                <c:pt idx="3321">
                  <c:v>44454</c:v>
                </c:pt>
                <c:pt idx="3322">
                  <c:v>44455</c:v>
                </c:pt>
                <c:pt idx="3323">
                  <c:v>44456</c:v>
                </c:pt>
                <c:pt idx="3324">
                  <c:v>44459</c:v>
                </c:pt>
                <c:pt idx="3325">
                  <c:v>44460</c:v>
                </c:pt>
                <c:pt idx="3326">
                  <c:v>44461</c:v>
                </c:pt>
                <c:pt idx="3327">
                  <c:v>44462</c:v>
                </c:pt>
                <c:pt idx="3328">
                  <c:v>44463</c:v>
                </c:pt>
                <c:pt idx="3329">
                  <c:v>44466</c:v>
                </c:pt>
                <c:pt idx="3330">
                  <c:v>44467</c:v>
                </c:pt>
                <c:pt idx="3331">
                  <c:v>44468</c:v>
                </c:pt>
                <c:pt idx="3332">
                  <c:v>44469</c:v>
                </c:pt>
                <c:pt idx="3333">
                  <c:v>44470</c:v>
                </c:pt>
                <c:pt idx="3334">
                  <c:v>44473</c:v>
                </c:pt>
                <c:pt idx="3335">
                  <c:v>44474</c:v>
                </c:pt>
                <c:pt idx="3336">
                  <c:v>44475</c:v>
                </c:pt>
                <c:pt idx="3337">
                  <c:v>44476</c:v>
                </c:pt>
                <c:pt idx="3338">
                  <c:v>44477</c:v>
                </c:pt>
                <c:pt idx="3339">
                  <c:v>44480</c:v>
                </c:pt>
                <c:pt idx="3340">
                  <c:v>44482</c:v>
                </c:pt>
                <c:pt idx="3341">
                  <c:v>44483</c:v>
                </c:pt>
                <c:pt idx="3342">
                  <c:v>44484</c:v>
                </c:pt>
                <c:pt idx="3343">
                  <c:v>44487</c:v>
                </c:pt>
                <c:pt idx="3344">
                  <c:v>44488</c:v>
                </c:pt>
                <c:pt idx="3345">
                  <c:v>44489</c:v>
                </c:pt>
                <c:pt idx="3346">
                  <c:v>44490</c:v>
                </c:pt>
                <c:pt idx="3347">
                  <c:v>44491</c:v>
                </c:pt>
                <c:pt idx="3348">
                  <c:v>44494</c:v>
                </c:pt>
                <c:pt idx="3349">
                  <c:v>44495</c:v>
                </c:pt>
                <c:pt idx="3350">
                  <c:v>44496</c:v>
                </c:pt>
                <c:pt idx="3351">
                  <c:v>44497</c:v>
                </c:pt>
                <c:pt idx="3352">
                  <c:v>44498</c:v>
                </c:pt>
                <c:pt idx="3353">
                  <c:v>44501</c:v>
                </c:pt>
                <c:pt idx="3354">
                  <c:v>44503</c:v>
                </c:pt>
                <c:pt idx="3355">
                  <c:v>44504</c:v>
                </c:pt>
                <c:pt idx="3356">
                  <c:v>44505</c:v>
                </c:pt>
                <c:pt idx="3357">
                  <c:v>44508</c:v>
                </c:pt>
                <c:pt idx="3358">
                  <c:v>44509</c:v>
                </c:pt>
                <c:pt idx="3359">
                  <c:v>44510</c:v>
                </c:pt>
                <c:pt idx="3360">
                  <c:v>44511</c:v>
                </c:pt>
                <c:pt idx="3361">
                  <c:v>44512</c:v>
                </c:pt>
                <c:pt idx="3362">
                  <c:v>44516</c:v>
                </c:pt>
                <c:pt idx="3363">
                  <c:v>44517</c:v>
                </c:pt>
                <c:pt idx="3364">
                  <c:v>44518</c:v>
                </c:pt>
                <c:pt idx="3365">
                  <c:v>44519</c:v>
                </c:pt>
                <c:pt idx="3366">
                  <c:v>44522</c:v>
                </c:pt>
                <c:pt idx="3367">
                  <c:v>44523</c:v>
                </c:pt>
                <c:pt idx="3368">
                  <c:v>44524</c:v>
                </c:pt>
                <c:pt idx="3369">
                  <c:v>44525</c:v>
                </c:pt>
                <c:pt idx="3370">
                  <c:v>44526</c:v>
                </c:pt>
                <c:pt idx="3371">
                  <c:v>44529</c:v>
                </c:pt>
                <c:pt idx="3372">
                  <c:v>44530</c:v>
                </c:pt>
                <c:pt idx="3373">
                  <c:v>44531</c:v>
                </c:pt>
                <c:pt idx="3374">
                  <c:v>44532</c:v>
                </c:pt>
                <c:pt idx="3375">
                  <c:v>44533</c:v>
                </c:pt>
                <c:pt idx="3376">
                  <c:v>44536</c:v>
                </c:pt>
                <c:pt idx="3377">
                  <c:v>44537</c:v>
                </c:pt>
                <c:pt idx="3378">
                  <c:v>44538</c:v>
                </c:pt>
                <c:pt idx="3379">
                  <c:v>44539</c:v>
                </c:pt>
                <c:pt idx="3380">
                  <c:v>44540</c:v>
                </c:pt>
                <c:pt idx="3381">
                  <c:v>44543</c:v>
                </c:pt>
                <c:pt idx="3382">
                  <c:v>44544</c:v>
                </c:pt>
                <c:pt idx="3383">
                  <c:v>44545</c:v>
                </c:pt>
                <c:pt idx="3384">
                  <c:v>44546</c:v>
                </c:pt>
                <c:pt idx="3385">
                  <c:v>44547</c:v>
                </c:pt>
                <c:pt idx="3386">
                  <c:v>44550</c:v>
                </c:pt>
                <c:pt idx="3387">
                  <c:v>44551</c:v>
                </c:pt>
                <c:pt idx="3388">
                  <c:v>44552</c:v>
                </c:pt>
                <c:pt idx="3389">
                  <c:v>44553</c:v>
                </c:pt>
                <c:pt idx="3390">
                  <c:v>44554</c:v>
                </c:pt>
                <c:pt idx="3391">
                  <c:v>44557</c:v>
                </c:pt>
                <c:pt idx="3392">
                  <c:v>44558</c:v>
                </c:pt>
                <c:pt idx="3393">
                  <c:v>44559</c:v>
                </c:pt>
                <c:pt idx="3394">
                  <c:v>44560</c:v>
                </c:pt>
                <c:pt idx="3395">
                  <c:v>44561</c:v>
                </c:pt>
                <c:pt idx="3396">
                  <c:v>44564</c:v>
                </c:pt>
                <c:pt idx="3397">
                  <c:v>44565</c:v>
                </c:pt>
                <c:pt idx="3398">
                  <c:v>44566</c:v>
                </c:pt>
                <c:pt idx="3399">
                  <c:v>44567</c:v>
                </c:pt>
                <c:pt idx="3400">
                  <c:v>44568</c:v>
                </c:pt>
                <c:pt idx="3401">
                  <c:v>44571</c:v>
                </c:pt>
                <c:pt idx="3402">
                  <c:v>44572</c:v>
                </c:pt>
                <c:pt idx="3403">
                  <c:v>44573</c:v>
                </c:pt>
                <c:pt idx="3404">
                  <c:v>44574</c:v>
                </c:pt>
                <c:pt idx="3405">
                  <c:v>44575</c:v>
                </c:pt>
                <c:pt idx="3406">
                  <c:v>44578</c:v>
                </c:pt>
                <c:pt idx="3407">
                  <c:v>44579</c:v>
                </c:pt>
                <c:pt idx="3408">
                  <c:v>44580</c:v>
                </c:pt>
                <c:pt idx="3409">
                  <c:v>44581</c:v>
                </c:pt>
                <c:pt idx="3410">
                  <c:v>44582</c:v>
                </c:pt>
                <c:pt idx="3411">
                  <c:v>44585</c:v>
                </c:pt>
                <c:pt idx="3412">
                  <c:v>44586</c:v>
                </c:pt>
                <c:pt idx="3413">
                  <c:v>44587</c:v>
                </c:pt>
                <c:pt idx="3414">
                  <c:v>44588</c:v>
                </c:pt>
                <c:pt idx="3415">
                  <c:v>44589</c:v>
                </c:pt>
                <c:pt idx="3416">
                  <c:v>44592</c:v>
                </c:pt>
                <c:pt idx="3417">
                  <c:v>44593</c:v>
                </c:pt>
                <c:pt idx="3418">
                  <c:v>44594</c:v>
                </c:pt>
                <c:pt idx="3419">
                  <c:v>44595</c:v>
                </c:pt>
                <c:pt idx="3420">
                  <c:v>44596</c:v>
                </c:pt>
                <c:pt idx="3421">
                  <c:v>44599</c:v>
                </c:pt>
                <c:pt idx="3422">
                  <c:v>44600</c:v>
                </c:pt>
                <c:pt idx="3423">
                  <c:v>44601</c:v>
                </c:pt>
                <c:pt idx="3424">
                  <c:v>44602</c:v>
                </c:pt>
                <c:pt idx="3425">
                  <c:v>44603</c:v>
                </c:pt>
                <c:pt idx="3426">
                  <c:v>44606</c:v>
                </c:pt>
                <c:pt idx="3427">
                  <c:v>44607</c:v>
                </c:pt>
                <c:pt idx="3428">
                  <c:v>44608</c:v>
                </c:pt>
                <c:pt idx="3429">
                  <c:v>44609</c:v>
                </c:pt>
                <c:pt idx="3430">
                  <c:v>44610</c:v>
                </c:pt>
                <c:pt idx="3431">
                  <c:v>44613</c:v>
                </c:pt>
                <c:pt idx="3432">
                  <c:v>44614</c:v>
                </c:pt>
                <c:pt idx="3433">
                  <c:v>44615</c:v>
                </c:pt>
                <c:pt idx="3434">
                  <c:v>44616</c:v>
                </c:pt>
                <c:pt idx="3435">
                  <c:v>44617</c:v>
                </c:pt>
                <c:pt idx="3436">
                  <c:v>44622</c:v>
                </c:pt>
                <c:pt idx="3437">
                  <c:v>44623</c:v>
                </c:pt>
                <c:pt idx="3438">
                  <c:v>44624</c:v>
                </c:pt>
                <c:pt idx="3439">
                  <c:v>44627</c:v>
                </c:pt>
                <c:pt idx="3440">
                  <c:v>44628</c:v>
                </c:pt>
                <c:pt idx="3441">
                  <c:v>44629</c:v>
                </c:pt>
                <c:pt idx="3442">
                  <c:v>44630</c:v>
                </c:pt>
                <c:pt idx="3443">
                  <c:v>44631</c:v>
                </c:pt>
                <c:pt idx="3444">
                  <c:v>44634</c:v>
                </c:pt>
                <c:pt idx="3445">
                  <c:v>44635</c:v>
                </c:pt>
                <c:pt idx="3446">
                  <c:v>44636</c:v>
                </c:pt>
                <c:pt idx="3447">
                  <c:v>44637</c:v>
                </c:pt>
                <c:pt idx="3448">
                  <c:v>44638</c:v>
                </c:pt>
                <c:pt idx="3449">
                  <c:v>44641</c:v>
                </c:pt>
                <c:pt idx="3450">
                  <c:v>44642</c:v>
                </c:pt>
                <c:pt idx="3451">
                  <c:v>44643</c:v>
                </c:pt>
                <c:pt idx="3452">
                  <c:v>44644</c:v>
                </c:pt>
                <c:pt idx="3453">
                  <c:v>44645</c:v>
                </c:pt>
                <c:pt idx="3454">
                  <c:v>44648</c:v>
                </c:pt>
                <c:pt idx="3455">
                  <c:v>44649</c:v>
                </c:pt>
                <c:pt idx="3456">
                  <c:v>44650</c:v>
                </c:pt>
                <c:pt idx="3457">
                  <c:v>44651</c:v>
                </c:pt>
                <c:pt idx="3458">
                  <c:v>44652</c:v>
                </c:pt>
                <c:pt idx="3459">
                  <c:v>44655</c:v>
                </c:pt>
                <c:pt idx="3460">
                  <c:v>44656</c:v>
                </c:pt>
                <c:pt idx="3461">
                  <c:v>44657</c:v>
                </c:pt>
                <c:pt idx="3462">
                  <c:v>44658</c:v>
                </c:pt>
                <c:pt idx="3463">
                  <c:v>44659</c:v>
                </c:pt>
                <c:pt idx="3464">
                  <c:v>44662</c:v>
                </c:pt>
                <c:pt idx="3465">
                  <c:v>44663</c:v>
                </c:pt>
                <c:pt idx="3466">
                  <c:v>44664</c:v>
                </c:pt>
                <c:pt idx="3467">
                  <c:v>44665</c:v>
                </c:pt>
                <c:pt idx="3468">
                  <c:v>44669</c:v>
                </c:pt>
                <c:pt idx="3469">
                  <c:v>44670</c:v>
                </c:pt>
                <c:pt idx="3470">
                  <c:v>44671</c:v>
                </c:pt>
                <c:pt idx="3471">
                  <c:v>44673</c:v>
                </c:pt>
                <c:pt idx="3472">
                  <c:v>44676</c:v>
                </c:pt>
                <c:pt idx="3473">
                  <c:v>44677</c:v>
                </c:pt>
                <c:pt idx="3474">
                  <c:v>44678</c:v>
                </c:pt>
                <c:pt idx="3475">
                  <c:v>44679</c:v>
                </c:pt>
                <c:pt idx="3476">
                  <c:v>44680</c:v>
                </c:pt>
                <c:pt idx="3477">
                  <c:v>44683</c:v>
                </c:pt>
                <c:pt idx="3478">
                  <c:v>44684</c:v>
                </c:pt>
                <c:pt idx="3479">
                  <c:v>44685</c:v>
                </c:pt>
                <c:pt idx="3480">
                  <c:v>44686</c:v>
                </c:pt>
                <c:pt idx="3481">
                  <c:v>44687</c:v>
                </c:pt>
                <c:pt idx="3482">
                  <c:v>44690</c:v>
                </c:pt>
                <c:pt idx="3483">
                  <c:v>44691</c:v>
                </c:pt>
                <c:pt idx="3484">
                  <c:v>44692</c:v>
                </c:pt>
                <c:pt idx="3485">
                  <c:v>44693</c:v>
                </c:pt>
                <c:pt idx="3486">
                  <c:v>44694</c:v>
                </c:pt>
                <c:pt idx="3487">
                  <c:v>44697</c:v>
                </c:pt>
                <c:pt idx="3488">
                  <c:v>44698</c:v>
                </c:pt>
                <c:pt idx="3489">
                  <c:v>44699</c:v>
                </c:pt>
                <c:pt idx="3490">
                  <c:v>44700</c:v>
                </c:pt>
                <c:pt idx="3491">
                  <c:v>44701</c:v>
                </c:pt>
                <c:pt idx="3492">
                  <c:v>44704</c:v>
                </c:pt>
                <c:pt idx="3493">
                  <c:v>44705</c:v>
                </c:pt>
                <c:pt idx="3494">
                  <c:v>44706</c:v>
                </c:pt>
                <c:pt idx="3495">
                  <c:v>44707</c:v>
                </c:pt>
                <c:pt idx="3496">
                  <c:v>44708</c:v>
                </c:pt>
                <c:pt idx="3497">
                  <c:v>44711</c:v>
                </c:pt>
                <c:pt idx="3498">
                  <c:v>44712</c:v>
                </c:pt>
                <c:pt idx="3499">
                  <c:v>44713</c:v>
                </c:pt>
                <c:pt idx="3500">
                  <c:v>44714</c:v>
                </c:pt>
                <c:pt idx="3501">
                  <c:v>44715</c:v>
                </c:pt>
                <c:pt idx="3502">
                  <c:v>44718</c:v>
                </c:pt>
                <c:pt idx="3503">
                  <c:v>44719</c:v>
                </c:pt>
                <c:pt idx="3504">
                  <c:v>44720</c:v>
                </c:pt>
                <c:pt idx="3505">
                  <c:v>44721</c:v>
                </c:pt>
                <c:pt idx="3506">
                  <c:v>44722</c:v>
                </c:pt>
                <c:pt idx="3507">
                  <c:v>44725</c:v>
                </c:pt>
                <c:pt idx="3508">
                  <c:v>44726</c:v>
                </c:pt>
                <c:pt idx="3509">
                  <c:v>44727</c:v>
                </c:pt>
                <c:pt idx="3510">
                  <c:v>44729</c:v>
                </c:pt>
                <c:pt idx="3511">
                  <c:v>44732</c:v>
                </c:pt>
                <c:pt idx="3512">
                  <c:v>44733</c:v>
                </c:pt>
                <c:pt idx="3513">
                  <c:v>44734</c:v>
                </c:pt>
                <c:pt idx="3514">
                  <c:v>44735</c:v>
                </c:pt>
                <c:pt idx="3515">
                  <c:v>44736</c:v>
                </c:pt>
                <c:pt idx="3516">
                  <c:v>44739</c:v>
                </c:pt>
                <c:pt idx="3517">
                  <c:v>44740</c:v>
                </c:pt>
                <c:pt idx="3518">
                  <c:v>44741</c:v>
                </c:pt>
                <c:pt idx="3519">
                  <c:v>44742</c:v>
                </c:pt>
                <c:pt idx="3520">
                  <c:v>44743</c:v>
                </c:pt>
                <c:pt idx="3521">
                  <c:v>44746</c:v>
                </c:pt>
                <c:pt idx="3522">
                  <c:v>44747</c:v>
                </c:pt>
                <c:pt idx="3523">
                  <c:v>44748</c:v>
                </c:pt>
                <c:pt idx="3524">
                  <c:v>44749</c:v>
                </c:pt>
                <c:pt idx="3525">
                  <c:v>44750</c:v>
                </c:pt>
                <c:pt idx="3526">
                  <c:v>44753</c:v>
                </c:pt>
                <c:pt idx="3527">
                  <c:v>44754</c:v>
                </c:pt>
                <c:pt idx="3528">
                  <c:v>44755</c:v>
                </c:pt>
                <c:pt idx="3529">
                  <c:v>44756</c:v>
                </c:pt>
                <c:pt idx="3530">
                  <c:v>44757</c:v>
                </c:pt>
                <c:pt idx="3531">
                  <c:v>44760</c:v>
                </c:pt>
                <c:pt idx="3532">
                  <c:v>44761</c:v>
                </c:pt>
                <c:pt idx="3533">
                  <c:v>44762</c:v>
                </c:pt>
                <c:pt idx="3534">
                  <c:v>44763</c:v>
                </c:pt>
                <c:pt idx="3535">
                  <c:v>44764</c:v>
                </c:pt>
                <c:pt idx="3536">
                  <c:v>44767</c:v>
                </c:pt>
                <c:pt idx="3537">
                  <c:v>44768</c:v>
                </c:pt>
                <c:pt idx="3538">
                  <c:v>44769</c:v>
                </c:pt>
                <c:pt idx="3539">
                  <c:v>44770</c:v>
                </c:pt>
                <c:pt idx="3540">
                  <c:v>44771</c:v>
                </c:pt>
                <c:pt idx="3541">
                  <c:v>44774</c:v>
                </c:pt>
                <c:pt idx="3542">
                  <c:v>44775</c:v>
                </c:pt>
                <c:pt idx="3543">
                  <c:v>44776</c:v>
                </c:pt>
                <c:pt idx="3544">
                  <c:v>44777</c:v>
                </c:pt>
                <c:pt idx="3545">
                  <c:v>44778</c:v>
                </c:pt>
                <c:pt idx="3546">
                  <c:v>44781</c:v>
                </c:pt>
                <c:pt idx="3547">
                  <c:v>44782</c:v>
                </c:pt>
                <c:pt idx="3548">
                  <c:v>44783</c:v>
                </c:pt>
                <c:pt idx="3549">
                  <c:v>44784</c:v>
                </c:pt>
                <c:pt idx="3550">
                  <c:v>44785</c:v>
                </c:pt>
                <c:pt idx="3551">
                  <c:v>44788</c:v>
                </c:pt>
                <c:pt idx="3552">
                  <c:v>44789</c:v>
                </c:pt>
                <c:pt idx="3553">
                  <c:v>44790</c:v>
                </c:pt>
                <c:pt idx="3554">
                  <c:v>44791</c:v>
                </c:pt>
                <c:pt idx="3555">
                  <c:v>44792</c:v>
                </c:pt>
                <c:pt idx="3556">
                  <c:v>44795</c:v>
                </c:pt>
                <c:pt idx="3557">
                  <c:v>44796</c:v>
                </c:pt>
                <c:pt idx="3558">
                  <c:v>44797</c:v>
                </c:pt>
                <c:pt idx="3559">
                  <c:v>44798</c:v>
                </c:pt>
                <c:pt idx="3560">
                  <c:v>44799</c:v>
                </c:pt>
                <c:pt idx="3561">
                  <c:v>44802</c:v>
                </c:pt>
                <c:pt idx="3562">
                  <c:v>44803</c:v>
                </c:pt>
                <c:pt idx="3563">
                  <c:v>44804</c:v>
                </c:pt>
                <c:pt idx="3564">
                  <c:v>44805</c:v>
                </c:pt>
                <c:pt idx="3565">
                  <c:v>44806</c:v>
                </c:pt>
                <c:pt idx="3566">
                  <c:v>44809</c:v>
                </c:pt>
                <c:pt idx="3567">
                  <c:v>44810</c:v>
                </c:pt>
                <c:pt idx="3568">
                  <c:v>44812</c:v>
                </c:pt>
                <c:pt idx="3569">
                  <c:v>44813</c:v>
                </c:pt>
                <c:pt idx="3570">
                  <c:v>44816</c:v>
                </c:pt>
                <c:pt idx="3571">
                  <c:v>44817</c:v>
                </c:pt>
                <c:pt idx="3572">
                  <c:v>44818</c:v>
                </c:pt>
                <c:pt idx="3573">
                  <c:v>44819</c:v>
                </c:pt>
                <c:pt idx="3574">
                  <c:v>44820</c:v>
                </c:pt>
                <c:pt idx="3575">
                  <c:v>44823</c:v>
                </c:pt>
                <c:pt idx="3576">
                  <c:v>44824</c:v>
                </c:pt>
                <c:pt idx="3577">
                  <c:v>44825</c:v>
                </c:pt>
                <c:pt idx="3578">
                  <c:v>44826</c:v>
                </c:pt>
                <c:pt idx="3579">
                  <c:v>44827</c:v>
                </c:pt>
                <c:pt idx="3580">
                  <c:v>44830</c:v>
                </c:pt>
                <c:pt idx="3581">
                  <c:v>44831</c:v>
                </c:pt>
                <c:pt idx="3582">
                  <c:v>44832</c:v>
                </c:pt>
                <c:pt idx="3583">
                  <c:v>44833</c:v>
                </c:pt>
                <c:pt idx="3584">
                  <c:v>44834</c:v>
                </c:pt>
                <c:pt idx="3585">
                  <c:v>44837</c:v>
                </c:pt>
                <c:pt idx="3586">
                  <c:v>44838</c:v>
                </c:pt>
                <c:pt idx="3587">
                  <c:v>44839</c:v>
                </c:pt>
                <c:pt idx="3588">
                  <c:v>44840</c:v>
                </c:pt>
                <c:pt idx="3589">
                  <c:v>44841</c:v>
                </c:pt>
                <c:pt idx="3590">
                  <c:v>44844</c:v>
                </c:pt>
                <c:pt idx="3591">
                  <c:v>44845</c:v>
                </c:pt>
                <c:pt idx="3592">
                  <c:v>44847</c:v>
                </c:pt>
                <c:pt idx="3593">
                  <c:v>44848</c:v>
                </c:pt>
                <c:pt idx="3594">
                  <c:v>44851</c:v>
                </c:pt>
                <c:pt idx="3595">
                  <c:v>44852</c:v>
                </c:pt>
                <c:pt idx="3596">
                  <c:v>44853</c:v>
                </c:pt>
                <c:pt idx="3597">
                  <c:v>44854</c:v>
                </c:pt>
                <c:pt idx="3598">
                  <c:v>44855</c:v>
                </c:pt>
                <c:pt idx="3599">
                  <c:v>44858</c:v>
                </c:pt>
                <c:pt idx="3600">
                  <c:v>44859</c:v>
                </c:pt>
                <c:pt idx="3601">
                  <c:v>44860</c:v>
                </c:pt>
                <c:pt idx="3602">
                  <c:v>44861</c:v>
                </c:pt>
                <c:pt idx="3603">
                  <c:v>44862</c:v>
                </c:pt>
                <c:pt idx="3604">
                  <c:v>44865</c:v>
                </c:pt>
                <c:pt idx="3605">
                  <c:v>44866</c:v>
                </c:pt>
                <c:pt idx="3606">
                  <c:v>44868</c:v>
                </c:pt>
                <c:pt idx="3607">
                  <c:v>44869</c:v>
                </c:pt>
                <c:pt idx="3608">
                  <c:v>44872</c:v>
                </c:pt>
                <c:pt idx="3609">
                  <c:v>44873</c:v>
                </c:pt>
                <c:pt idx="3610">
                  <c:v>44874</c:v>
                </c:pt>
                <c:pt idx="3611">
                  <c:v>44875</c:v>
                </c:pt>
                <c:pt idx="3612">
                  <c:v>44876</c:v>
                </c:pt>
                <c:pt idx="3613">
                  <c:v>44879</c:v>
                </c:pt>
                <c:pt idx="3614">
                  <c:v>44881</c:v>
                </c:pt>
                <c:pt idx="3615">
                  <c:v>44882</c:v>
                </c:pt>
                <c:pt idx="3616">
                  <c:v>44883</c:v>
                </c:pt>
                <c:pt idx="3617">
                  <c:v>44886</c:v>
                </c:pt>
                <c:pt idx="3618">
                  <c:v>44887</c:v>
                </c:pt>
                <c:pt idx="3619">
                  <c:v>44888</c:v>
                </c:pt>
                <c:pt idx="3620">
                  <c:v>44889</c:v>
                </c:pt>
                <c:pt idx="3621">
                  <c:v>44890</c:v>
                </c:pt>
                <c:pt idx="3622">
                  <c:v>44893</c:v>
                </c:pt>
                <c:pt idx="3623">
                  <c:v>44894</c:v>
                </c:pt>
                <c:pt idx="3624">
                  <c:v>44895</c:v>
                </c:pt>
                <c:pt idx="3625">
                  <c:v>44896</c:v>
                </c:pt>
                <c:pt idx="3626">
                  <c:v>44897</c:v>
                </c:pt>
                <c:pt idx="3627">
                  <c:v>44900</c:v>
                </c:pt>
                <c:pt idx="3628">
                  <c:v>44901</c:v>
                </c:pt>
                <c:pt idx="3629">
                  <c:v>44902</c:v>
                </c:pt>
                <c:pt idx="3630">
                  <c:v>44903</c:v>
                </c:pt>
                <c:pt idx="3631">
                  <c:v>44904</c:v>
                </c:pt>
                <c:pt idx="3632">
                  <c:v>44907</c:v>
                </c:pt>
                <c:pt idx="3633">
                  <c:v>44908</c:v>
                </c:pt>
                <c:pt idx="3634">
                  <c:v>44909</c:v>
                </c:pt>
                <c:pt idx="3635">
                  <c:v>44910</c:v>
                </c:pt>
                <c:pt idx="3636">
                  <c:v>44911</c:v>
                </c:pt>
                <c:pt idx="3637">
                  <c:v>44914</c:v>
                </c:pt>
                <c:pt idx="3638">
                  <c:v>44915</c:v>
                </c:pt>
                <c:pt idx="3639">
                  <c:v>44916</c:v>
                </c:pt>
                <c:pt idx="3640">
                  <c:v>44917</c:v>
                </c:pt>
                <c:pt idx="3641">
                  <c:v>44918</c:v>
                </c:pt>
                <c:pt idx="3642">
                  <c:v>44921</c:v>
                </c:pt>
                <c:pt idx="3643">
                  <c:v>44922</c:v>
                </c:pt>
                <c:pt idx="3644">
                  <c:v>44923</c:v>
                </c:pt>
                <c:pt idx="3645">
                  <c:v>44924</c:v>
                </c:pt>
                <c:pt idx="3646">
                  <c:v>44925</c:v>
                </c:pt>
                <c:pt idx="3647">
                  <c:v>44928</c:v>
                </c:pt>
                <c:pt idx="3648">
                  <c:v>44929</c:v>
                </c:pt>
                <c:pt idx="3649">
                  <c:v>44930</c:v>
                </c:pt>
                <c:pt idx="3650">
                  <c:v>44931</c:v>
                </c:pt>
                <c:pt idx="3651">
                  <c:v>44932</c:v>
                </c:pt>
                <c:pt idx="3652">
                  <c:v>44935</c:v>
                </c:pt>
                <c:pt idx="3653">
                  <c:v>44936</c:v>
                </c:pt>
                <c:pt idx="3654">
                  <c:v>44937</c:v>
                </c:pt>
                <c:pt idx="3655">
                  <c:v>44938</c:v>
                </c:pt>
                <c:pt idx="3656">
                  <c:v>44939</c:v>
                </c:pt>
                <c:pt idx="3657">
                  <c:v>44942</c:v>
                </c:pt>
                <c:pt idx="3658">
                  <c:v>44943</c:v>
                </c:pt>
                <c:pt idx="3659">
                  <c:v>44944</c:v>
                </c:pt>
                <c:pt idx="3660">
                  <c:v>44945</c:v>
                </c:pt>
                <c:pt idx="3661">
                  <c:v>44946</c:v>
                </c:pt>
                <c:pt idx="3662">
                  <c:v>44949</c:v>
                </c:pt>
                <c:pt idx="3663">
                  <c:v>44950</c:v>
                </c:pt>
                <c:pt idx="3664">
                  <c:v>44951</c:v>
                </c:pt>
                <c:pt idx="3665">
                  <c:v>44952</c:v>
                </c:pt>
                <c:pt idx="3666">
                  <c:v>44953</c:v>
                </c:pt>
                <c:pt idx="3667">
                  <c:v>44956</c:v>
                </c:pt>
                <c:pt idx="3668">
                  <c:v>44957</c:v>
                </c:pt>
                <c:pt idx="3669">
                  <c:v>44958</c:v>
                </c:pt>
                <c:pt idx="3670">
                  <c:v>44959</c:v>
                </c:pt>
                <c:pt idx="3671">
                  <c:v>44960</c:v>
                </c:pt>
                <c:pt idx="3672">
                  <c:v>44963</c:v>
                </c:pt>
                <c:pt idx="3673">
                  <c:v>44964</c:v>
                </c:pt>
                <c:pt idx="3674">
                  <c:v>44965</c:v>
                </c:pt>
                <c:pt idx="3675">
                  <c:v>44966</c:v>
                </c:pt>
                <c:pt idx="3676">
                  <c:v>44967</c:v>
                </c:pt>
                <c:pt idx="3677">
                  <c:v>44970</c:v>
                </c:pt>
                <c:pt idx="3678">
                  <c:v>44971</c:v>
                </c:pt>
                <c:pt idx="3679">
                  <c:v>44972</c:v>
                </c:pt>
                <c:pt idx="3680">
                  <c:v>44973</c:v>
                </c:pt>
                <c:pt idx="3681">
                  <c:v>44974</c:v>
                </c:pt>
                <c:pt idx="3682">
                  <c:v>44979</c:v>
                </c:pt>
                <c:pt idx="3683">
                  <c:v>44980</c:v>
                </c:pt>
                <c:pt idx="3684">
                  <c:v>44981</c:v>
                </c:pt>
                <c:pt idx="3685">
                  <c:v>44984</c:v>
                </c:pt>
                <c:pt idx="3686">
                  <c:v>44985</c:v>
                </c:pt>
                <c:pt idx="3687">
                  <c:v>44986</c:v>
                </c:pt>
                <c:pt idx="3688">
                  <c:v>44987</c:v>
                </c:pt>
                <c:pt idx="3689">
                  <c:v>44988</c:v>
                </c:pt>
                <c:pt idx="3690">
                  <c:v>44991</c:v>
                </c:pt>
                <c:pt idx="3691">
                  <c:v>44992</c:v>
                </c:pt>
                <c:pt idx="3692">
                  <c:v>44993</c:v>
                </c:pt>
                <c:pt idx="3693">
                  <c:v>44994</c:v>
                </c:pt>
                <c:pt idx="3694">
                  <c:v>44995</c:v>
                </c:pt>
                <c:pt idx="3695">
                  <c:v>44998</c:v>
                </c:pt>
                <c:pt idx="3696">
                  <c:v>44999</c:v>
                </c:pt>
                <c:pt idx="3697">
                  <c:v>45000</c:v>
                </c:pt>
                <c:pt idx="3698">
                  <c:v>45001</c:v>
                </c:pt>
                <c:pt idx="3699">
                  <c:v>45002</c:v>
                </c:pt>
                <c:pt idx="3700">
                  <c:v>45005</c:v>
                </c:pt>
                <c:pt idx="3701">
                  <c:v>45006</c:v>
                </c:pt>
                <c:pt idx="3702">
                  <c:v>45007</c:v>
                </c:pt>
                <c:pt idx="3703">
                  <c:v>45008</c:v>
                </c:pt>
                <c:pt idx="3704">
                  <c:v>45009</c:v>
                </c:pt>
                <c:pt idx="3705">
                  <c:v>45012</c:v>
                </c:pt>
                <c:pt idx="3706">
                  <c:v>45013</c:v>
                </c:pt>
                <c:pt idx="3707">
                  <c:v>45014</c:v>
                </c:pt>
                <c:pt idx="3708">
                  <c:v>45015</c:v>
                </c:pt>
                <c:pt idx="3709">
                  <c:v>45016</c:v>
                </c:pt>
                <c:pt idx="3710">
                  <c:v>45019</c:v>
                </c:pt>
                <c:pt idx="3711">
                  <c:v>45020</c:v>
                </c:pt>
                <c:pt idx="3712">
                  <c:v>45021</c:v>
                </c:pt>
                <c:pt idx="3713">
                  <c:v>45022</c:v>
                </c:pt>
                <c:pt idx="3714">
                  <c:v>45026</c:v>
                </c:pt>
                <c:pt idx="3715">
                  <c:v>45027</c:v>
                </c:pt>
                <c:pt idx="3716">
                  <c:v>45028</c:v>
                </c:pt>
                <c:pt idx="3717">
                  <c:v>45029</c:v>
                </c:pt>
                <c:pt idx="3718">
                  <c:v>45030</c:v>
                </c:pt>
                <c:pt idx="3719">
                  <c:v>45033</c:v>
                </c:pt>
                <c:pt idx="3720">
                  <c:v>45034</c:v>
                </c:pt>
                <c:pt idx="3721">
                  <c:v>45035</c:v>
                </c:pt>
                <c:pt idx="3722">
                  <c:v>45036</c:v>
                </c:pt>
                <c:pt idx="3723">
                  <c:v>45040</c:v>
                </c:pt>
                <c:pt idx="3724">
                  <c:v>45041</c:v>
                </c:pt>
                <c:pt idx="3725">
                  <c:v>45042</c:v>
                </c:pt>
                <c:pt idx="3726">
                  <c:v>45043</c:v>
                </c:pt>
                <c:pt idx="3727">
                  <c:v>45044</c:v>
                </c:pt>
                <c:pt idx="3728">
                  <c:v>45048</c:v>
                </c:pt>
                <c:pt idx="3729">
                  <c:v>45049</c:v>
                </c:pt>
                <c:pt idx="3730">
                  <c:v>45050</c:v>
                </c:pt>
                <c:pt idx="3731">
                  <c:v>45051</c:v>
                </c:pt>
                <c:pt idx="3732">
                  <c:v>45054</c:v>
                </c:pt>
                <c:pt idx="3733">
                  <c:v>45055</c:v>
                </c:pt>
                <c:pt idx="3734">
                  <c:v>45056</c:v>
                </c:pt>
                <c:pt idx="3735">
                  <c:v>45057</c:v>
                </c:pt>
                <c:pt idx="3736">
                  <c:v>45058</c:v>
                </c:pt>
                <c:pt idx="3737">
                  <c:v>45061</c:v>
                </c:pt>
                <c:pt idx="3738">
                  <c:v>45062</c:v>
                </c:pt>
                <c:pt idx="3739">
                  <c:v>45063</c:v>
                </c:pt>
                <c:pt idx="3740">
                  <c:v>45064</c:v>
                </c:pt>
                <c:pt idx="3741">
                  <c:v>45065</c:v>
                </c:pt>
                <c:pt idx="3742">
                  <c:v>45068</c:v>
                </c:pt>
                <c:pt idx="3743">
                  <c:v>45069</c:v>
                </c:pt>
                <c:pt idx="3744">
                  <c:v>45070</c:v>
                </c:pt>
                <c:pt idx="3745">
                  <c:v>45071</c:v>
                </c:pt>
                <c:pt idx="3746">
                  <c:v>45072</c:v>
                </c:pt>
                <c:pt idx="3747">
                  <c:v>45075</c:v>
                </c:pt>
                <c:pt idx="3748">
                  <c:v>45076</c:v>
                </c:pt>
                <c:pt idx="3749">
                  <c:v>45077</c:v>
                </c:pt>
                <c:pt idx="3750">
                  <c:v>45078</c:v>
                </c:pt>
                <c:pt idx="3751">
                  <c:v>45079</c:v>
                </c:pt>
                <c:pt idx="3752">
                  <c:v>45082</c:v>
                </c:pt>
                <c:pt idx="3753">
                  <c:v>45083</c:v>
                </c:pt>
                <c:pt idx="3754">
                  <c:v>45084</c:v>
                </c:pt>
                <c:pt idx="3755">
                  <c:v>45086</c:v>
                </c:pt>
                <c:pt idx="3756">
                  <c:v>45089</c:v>
                </c:pt>
                <c:pt idx="3757">
                  <c:v>45090</c:v>
                </c:pt>
                <c:pt idx="3758">
                  <c:v>45091</c:v>
                </c:pt>
                <c:pt idx="3759">
                  <c:v>45092</c:v>
                </c:pt>
                <c:pt idx="3760">
                  <c:v>45093</c:v>
                </c:pt>
                <c:pt idx="3761">
                  <c:v>45096</c:v>
                </c:pt>
                <c:pt idx="3762">
                  <c:v>45097</c:v>
                </c:pt>
                <c:pt idx="3763">
                  <c:v>45098</c:v>
                </c:pt>
                <c:pt idx="3764">
                  <c:v>45099</c:v>
                </c:pt>
                <c:pt idx="3765">
                  <c:v>45100</c:v>
                </c:pt>
                <c:pt idx="3766">
                  <c:v>45103</c:v>
                </c:pt>
                <c:pt idx="3767">
                  <c:v>45104</c:v>
                </c:pt>
                <c:pt idx="3768">
                  <c:v>45105</c:v>
                </c:pt>
                <c:pt idx="3769">
                  <c:v>45106</c:v>
                </c:pt>
                <c:pt idx="3770">
                  <c:v>45107</c:v>
                </c:pt>
                <c:pt idx="3771">
                  <c:v>45110</c:v>
                </c:pt>
                <c:pt idx="3772">
                  <c:v>45111</c:v>
                </c:pt>
                <c:pt idx="3773">
                  <c:v>45112</c:v>
                </c:pt>
                <c:pt idx="3774">
                  <c:v>45113</c:v>
                </c:pt>
                <c:pt idx="3775">
                  <c:v>45114</c:v>
                </c:pt>
                <c:pt idx="3776">
                  <c:v>45117</c:v>
                </c:pt>
                <c:pt idx="3777">
                  <c:v>45118</c:v>
                </c:pt>
                <c:pt idx="3778">
                  <c:v>45119</c:v>
                </c:pt>
                <c:pt idx="3779">
                  <c:v>45120</c:v>
                </c:pt>
                <c:pt idx="3780">
                  <c:v>45121</c:v>
                </c:pt>
                <c:pt idx="3781">
                  <c:v>45124</c:v>
                </c:pt>
                <c:pt idx="3782">
                  <c:v>45125</c:v>
                </c:pt>
                <c:pt idx="3783">
                  <c:v>45126</c:v>
                </c:pt>
                <c:pt idx="3784">
                  <c:v>45127</c:v>
                </c:pt>
                <c:pt idx="3785">
                  <c:v>45128</c:v>
                </c:pt>
                <c:pt idx="3786">
                  <c:v>45131</c:v>
                </c:pt>
                <c:pt idx="3787">
                  <c:v>45132</c:v>
                </c:pt>
                <c:pt idx="3788">
                  <c:v>45133</c:v>
                </c:pt>
                <c:pt idx="3789">
                  <c:v>45134</c:v>
                </c:pt>
                <c:pt idx="3790">
                  <c:v>45135</c:v>
                </c:pt>
                <c:pt idx="3791">
                  <c:v>45138</c:v>
                </c:pt>
                <c:pt idx="3792">
                  <c:v>45139</c:v>
                </c:pt>
                <c:pt idx="3793">
                  <c:v>45140</c:v>
                </c:pt>
                <c:pt idx="3794">
                  <c:v>45141</c:v>
                </c:pt>
                <c:pt idx="3795">
                  <c:v>45142</c:v>
                </c:pt>
                <c:pt idx="3796">
                  <c:v>45145</c:v>
                </c:pt>
                <c:pt idx="3797">
                  <c:v>45146</c:v>
                </c:pt>
                <c:pt idx="3798">
                  <c:v>45147</c:v>
                </c:pt>
                <c:pt idx="3799">
                  <c:v>45148</c:v>
                </c:pt>
                <c:pt idx="3800">
                  <c:v>45149</c:v>
                </c:pt>
                <c:pt idx="3801">
                  <c:v>45152</c:v>
                </c:pt>
                <c:pt idx="3802">
                  <c:v>45153</c:v>
                </c:pt>
                <c:pt idx="3803">
                  <c:v>45154</c:v>
                </c:pt>
                <c:pt idx="3804">
                  <c:v>45155</c:v>
                </c:pt>
                <c:pt idx="3805">
                  <c:v>45156</c:v>
                </c:pt>
                <c:pt idx="3806">
                  <c:v>45159</c:v>
                </c:pt>
                <c:pt idx="3807">
                  <c:v>45160</c:v>
                </c:pt>
                <c:pt idx="3808">
                  <c:v>45161</c:v>
                </c:pt>
                <c:pt idx="3809">
                  <c:v>45162</c:v>
                </c:pt>
                <c:pt idx="3810">
                  <c:v>45163</c:v>
                </c:pt>
                <c:pt idx="3811">
                  <c:v>45166</c:v>
                </c:pt>
                <c:pt idx="3812">
                  <c:v>45167</c:v>
                </c:pt>
                <c:pt idx="3813">
                  <c:v>45168</c:v>
                </c:pt>
                <c:pt idx="3814">
                  <c:v>45169</c:v>
                </c:pt>
                <c:pt idx="3815">
                  <c:v>45170</c:v>
                </c:pt>
                <c:pt idx="3816">
                  <c:v>45173</c:v>
                </c:pt>
                <c:pt idx="3817">
                  <c:v>45174</c:v>
                </c:pt>
                <c:pt idx="3818">
                  <c:v>45175</c:v>
                </c:pt>
                <c:pt idx="3819">
                  <c:v>45177</c:v>
                </c:pt>
                <c:pt idx="3820">
                  <c:v>45180</c:v>
                </c:pt>
                <c:pt idx="3821">
                  <c:v>45181</c:v>
                </c:pt>
                <c:pt idx="3822">
                  <c:v>45182</c:v>
                </c:pt>
                <c:pt idx="3823">
                  <c:v>45183</c:v>
                </c:pt>
                <c:pt idx="3824">
                  <c:v>45184</c:v>
                </c:pt>
                <c:pt idx="3825">
                  <c:v>45187</c:v>
                </c:pt>
                <c:pt idx="3826">
                  <c:v>45188</c:v>
                </c:pt>
                <c:pt idx="3827">
                  <c:v>45189</c:v>
                </c:pt>
                <c:pt idx="3828">
                  <c:v>45190</c:v>
                </c:pt>
                <c:pt idx="3829">
                  <c:v>45191</c:v>
                </c:pt>
                <c:pt idx="3830">
                  <c:v>45194</c:v>
                </c:pt>
                <c:pt idx="3831">
                  <c:v>45195</c:v>
                </c:pt>
                <c:pt idx="3832">
                  <c:v>45196</c:v>
                </c:pt>
                <c:pt idx="3833">
                  <c:v>45197</c:v>
                </c:pt>
                <c:pt idx="3834">
                  <c:v>45198</c:v>
                </c:pt>
                <c:pt idx="3835">
                  <c:v>45201</c:v>
                </c:pt>
                <c:pt idx="3836">
                  <c:v>45202</c:v>
                </c:pt>
                <c:pt idx="3837">
                  <c:v>45203</c:v>
                </c:pt>
                <c:pt idx="3838">
                  <c:v>45204</c:v>
                </c:pt>
                <c:pt idx="3839">
                  <c:v>45205</c:v>
                </c:pt>
                <c:pt idx="3840">
                  <c:v>45208</c:v>
                </c:pt>
                <c:pt idx="3841">
                  <c:v>45209</c:v>
                </c:pt>
                <c:pt idx="3842">
                  <c:v>45210</c:v>
                </c:pt>
                <c:pt idx="3843">
                  <c:v>45212</c:v>
                </c:pt>
                <c:pt idx="3844">
                  <c:v>45215</c:v>
                </c:pt>
                <c:pt idx="3845">
                  <c:v>45216</c:v>
                </c:pt>
                <c:pt idx="3846">
                  <c:v>45217</c:v>
                </c:pt>
                <c:pt idx="3847">
                  <c:v>45218</c:v>
                </c:pt>
                <c:pt idx="3848">
                  <c:v>45219</c:v>
                </c:pt>
                <c:pt idx="3849">
                  <c:v>45222</c:v>
                </c:pt>
                <c:pt idx="3850">
                  <c:v>45223</c:v>
                </c:pt>
                <c:pt idx="3851">
                  <c:v>45224</c:v>
                </c:pt>
                <c:pt idx="3852">
                  <c:v>45225</c:v>
                </c:pt>
                <c:pt idx="3853">
                  <c:v>45226</c:v>
                </c:pt>
                <c:pt idx="3854">
                  <c:v>45229</c:v>
                </c:pt>
                <c:pt idx="3855">
                  <c:v>45230</c:v>
                </c:pt>
                <c:pt idx="3856">
                  <c:v>45231</c:v>
                </c:pt>
                <c:pt idx="3857">
                  <c:v>45233</c:v>
                </c:pt>
                <c:pt idx="3858">
                  <c:v>45236</c:v>
                </c:pt>
                <c:pt idx="3859">
                  <c:v>45237</c:v>
                </c:pt>
                <c:pt idx="3860">
                  <c:v>45238</c:v>
                </c:pt>
                <c:pt idx="3861">
                  <c:v>45239</c:v>
                </c:pt>
                <c:pt idx="3862">
                  <c:v>45240</c:v>
                </c:pt>
                <c:pt idx="3863">
                  <c:v>45243</c:v>
                </c:pt>
                <c:pt idx="3864">
                  <c:v>45244</c:v>
                </c:pt>
                <c:pt idx="3865">
                  <c:v>45246</c:v>
                </c:pt>
                <c:pt idx="3866">
                  <c:v>45247</c:v>
                </c:pt>
                <c:pt idx="3867">
                  <c:v>45250</c:v>
                </c:pt>
                <c:pt idx="3868">
                  <c:v>45251</c:v>
                </c:pt>
                <c:pt idx="3869">
                  <c:v>45252</c:v>
                </c:pt>
                <c:pt idx="3870">
                  <c:v>45253</c:v>
                </c:pt>
                <c:pt idx="3871">
                  <c:v>45254</c:v>
                </c:pt>
                <c:pt idx="3872">
                  <c:v>45257</c:v>
                </c:pt>
                <c:pt idx="3873">
                  <c:v>45258</c:v>
                </c:pt>
                <c:pt idx="3874">
                  <c:v>45259</c:v>
                </c:pt>
                <c:pt idx="3875">
                  <c:v>45260</c:v>
                </c:pt>
                <c:pt idx="3876">
                  <c:v>45261</c:v>
                </c:pt>
                <c:pt idx="3877">
                  <c:v>45264</c:v>
                </c:pt>
                <c:pt idx="3878">
                  <c:v>45265</c:v>
                </c:pt>
                <c:pt idx="3879">
                  <c:v>45266</c:v>
                </c:pt>
                <c:pt idx="3880">
                  <c:v>45267</c:v>
                </c:pt>
                <c:pt idx="3881">
                  <c:v>45268</c:v>
                </c:pt>
                <c:pt idx="3882">
                  <c:v>45271</c:v>
                </c:pt>
                <c:pt idx="3883">
                  <c:v>45272</c:v>
                </c:pt>
                <c:pt idx="3884">
                  <c:v>45273</c:v>
                </c:pt>
                <c:pt idx="3885">
                  <c:v>45274</c:v>
                </c:pt>
                <c:pt idx="3886">
                  <c:v>45275</c:v>
                </c:pt>
                <c:pt idx="3887">
                  <c:v>45278</c:v>
                </c:pt>
                <c:pt idx="3888">
                  <c:v>45279</c:v>
                </c:pt>
                <c:pt idx="3889">
                  <c:v>45280</c:v>
                </c:pt>
                <c:pt idx="3890">
                  <c:v>45281</c:v>
                </c:pt>
                <c:pt idx="3891">
                  <c:v>45282</c:v>
                </c:pt>
                <c:pt idx="3892">
                  <c:v>45286</c:v>
                </c:pt>
                <c:pt idx="3893">
                  <c:v>45287</c:v>
                </c:pt>
                <c:pt idx="3894">
                  <c:v>45288</c:v>
                </c:pt>
                <c:pt idx="3895">
                  <c:v>45289</c:v>
                </c:pt>
                <c:pt idx="3896">
                  <c:v>45293</c:v>
                </c:pt>
                <c:pt idx="3897">
                  <c:v>45294</c:v>
                </c:pt>
                <c:pt idx="3898">
                  <c:v>45295</c:v>
                </c:pt>
                <c:pt idx="3899">
                  <c:v>45296</c:v>
                </c:pt>
                <c:pt idx="3900">
                  <c:v>45299</c:v>
                </c:pt>
                <c:pt idx="3901">
                  <c:v>45300</c:v>
                </c:pt>
                <c:pt idx="3902">
                  <c:v>45301</c:v>
                </c:pt>
                <c:pt idx="3903">
                  <c:v>45302</c:v>
                </c:pt>
                <c:pt idx="3904">
                  <c:v>45303</c:v>
                </c:pt>
                <c:pt idx="3905">
                  <c:v>45306</c:v>
                </c:pt>
                <c:pt idx="3906">
                  <c:v>45307</c:v>
                </c:pt>
                <c:pt idx="3907">
                  <c:v>45308</c:v>
                </c:pt>
                <c:pt idx="3908">
                  <c:v>45309</c:v>
                </c:pt>
                <c:pt idx="3909">
                  <c:v>45310</c:v>
                </c:pt>
                <c:pt idx="3910">
                  <c:v>45313</c:v>
                </c:pt>
                <c:pt idx="3911">
                  <c:v>45314</c:v>
                </c:pt>
                <c:pt idx="3912">
                  <c:v>45315</c:v>
                </c:pt>
                <c:pt idx="3913">
                  <c:v>45316</c:v>
                </c:pt>
                <c:pt idx="3914">
                  <c:v>45317</c:v>
                </c:pt>
                <c:pt idx="3915">
                  <c:v>45320</c:v>
                </c:pt>
                <c:pt idx="3916">
                  <c:v>45321</c:v>
                </c:pt>
                <c:pt idx="3917">
                  <c:v>45322</c:v>
                </c:pt>
                <c:pt idx="3918">
                  <c:v>45323</c:v>
                </c:pt>
                <c:pt idx="3919">
                  <c:v>45324</c:v>
                </c:pt>
                <c:pt idx="3920">
                  <c:v>45327</c:v>
                </c:pt>
                <c:pt idx="3921">
                  <c:v>45328</c:v>
                </c:pt>
                <c:pt idx="3922">
                  <c:v>45329</c:v>
                </c:pt>
                <c:pt idx="3923">
                  <c:v>45330</c:v>
                </c:pt>
                <c:pt idx="3924">
                  <c:v>45331</c:v>
                </c:pt>
                <c:pt idx="3925">
                  <c:v>45336</c:v>
                </c:pt>
                <c:pt idx="3926">
                  <c:v>45337</c:v>
                </c:pt>
                <c:pt idx="3927">
                  <c:v>45338</c:v>
                </c:pt>
                <c:pt idx="3928">
                  <c:v>45341</c:v>
                </c:pt>
                <c:pt idx="3929">
                  <c:v>45342</c:v>
                </c:pt>
                <c:pt idx="3930">
                  <c:v>45343</c:v>
                </c:pt>
                <c:pt idx="3931">
                  <c:v>45344</c:v>
                </c:pt>
                <c:pt idx="3932">
                  <c:v>45345</c:v>
                </c:pt>
                <c:pt idx="3933">
                  <c:v>45348</c:v>
                </c:pt>
                <c:pt idx="3934">
                  <c:v>45349</c:v>
                </c:pt>
                <c:pt idx="3935">
                  <c:v>45350</c:v>
                </c:pt>
                <c:pt idx="3936">
                  <c:v>45351</c:v>
                </c:pt>
                <c:pt idx="3937">
                  <c:v>45352</c:v>
                </c:pt>
                <c:pt idx="3938">
                  <c:v>45355</c:v>
                </c:pt>
                <c:pt idx="3939">
                  <c:v>45356</c:v>
                </c:pt>
                <c:pt idx="3940">
                  <c:v>45357</c:v>
                </c:pt>
                <c:pt idx="3941">
                  <c:v>45358</c:v>
                </c:pt>
                <c:pt idx="3942">
                  <c:v>45359</c:v>
                </c:pt>
                <c:pt idx="3943">
                  <c:v>45362</c:v>
                </c:pt>
                <c:pt idx="3944">
                  <c:v>45363</c:v>
                </c:pt>
                <c:pt idx="3945">
                  <c:v>45364</c:v>
                </c:pt>
                <c:pt idx="3946">
                  <c:v>45365</c:v>
                </c:pt>
                <c:pt idx="3947">
                  <c:v>45366</c:v>
                </c:pt>
                <c:pt idx="3948">
                  <c:v>45369</c:v>
                </c:pt>
                <c:pt idx="3949">
                  <c:v>45370</c:v>
                </c:pt>
                <c:pt idx="3950">
                  <c:v>45371</c:v>
                </c:pt>
                <c:pt idx="3951">
                  <c:v>45372</c:v>
                </c:pt>
                <c:pt idx="3952">
                  <c:v>45373</c:v>
                </c:pt>
                <c:pt idx="3953">
                  <c:v>45376</c:v>
                </c:pt>
                <c:pt idx="3954">
                  <c:v>45377</c:v>
                </c:pt>
                <c:pt idx="3955">
                  <c:v>45378</c:v>
                </c:pt>
                <c:pt idx="3956">
                  <c:v>45379</c:v>
                </c:pt>
                <c:pt idx="3957">
                  <c:v>45383</c:v>
                </c:pt>
                <c:pt idx="3958">
                  <c:v>45384</c:v>
                </c:pt>
                <c:pt idx="3959">
                  <c:v>45385</c:v>
                </c:pt>
                <c:pt idx="3960">
                  <c:v>45386</c:v>
                </c:pt>
                <c:pt idx="3961">
                  <c:v>45387</c:v>
                </c:pt>
                <c:pt idx="3962">
                  <c:v>45390</c:v>
                </c:pt>
                <c:pt idx="3963">
                  <c:v>45391</c:v>
                </c:pt>
                <c:pt idx="3964">
                  <c:v>45392</c:v>
                </c:pt>
                <c:pt idx="3965">
                  <c:v>45393</c:v>
                </c:pt>
                <c:pt idx="3966">
                  <c:v>45394</c:v>
                </c:pt>
                <c:pt idx="3967">
                  <c:v>45397</c:v>
                </c:pt>
                <c:pt idx="3968">
                  <c:v>45398</c:v>
                </c:pt>
                <c:pt idx="3969">
                  <c:v>45399</c:v>
                </c:pt>
                <c:pt idx="3970">
                  <c:v>45400</c:v>
                </c:pt>
                <c:pt idx="3971">
                  <c:v>45401</c:v>
                </c:pt>
                <c:pt idx="3972">
                  <c:v>45404</c:v>
                </c:pt>
                <c:pt idx="3973">
                  <c:v>45405</c:v>
                </c:pt>
                <c:pt idx="3974">
                  <c:v>45406</c:v>
                </c:pt>
                <c:pt idx="3975">
                  <c:v>45407</c:v>
                </c:pt>
                <c:pt idx="3976">
                  <c:v>45408</c:v>
                </c:pt>
                <c:pt idx="3977">
                  <c:v>45411</c:v>
                </c:pt>
                <c:pt idx="3978">
                  <c:v>45412</c:v>
                </c:pt>
                <c:pt idx="3979">
                  <c:v>45414</c:v>
                </c:pt>
                <c:pt idx="3980">
                  <c:v>45415</c:v>
                </c:pt>
                <c:pt idx="3981">
                  <c:v>45418</c:v>
                </c:pt>
                <c:pt idx="3982">
                  <c:v>45419</c:v>
                </c:pt>
                <c:pt idx="3983">
                  <c:v>45420</c:v>
                </c:pt>
                <c:pt idx="3984">
                  <c:v>45421</c:v>
                </c:pt>
                <c:pt idx="3985">
                  <c:v>45422</c:v>
                </c:pt>
                <c:pt idx="3986">
                  <c:v>45425</c:v>
                </c:pt>
                <c:pt idx="3987">
                  <c:v>45426</c:v>
                </c:pt>
                <c:pt idx="3988">
                  <c:v>45427</c:v>
                </c:pt>
                <c:pt idx="3989">
                  <c:v>45428</c:v>
                </c:pt>
                <c:pt idx="3990">
                  <c:v>45429</c:v>
                </c:pt>
                <c:pt idx="3991">
                  <c:v>45432</c:v>
                </c:pt>
                <c:pt idx="3992">
                  <c:v>45433</c:v>
                </c:pt>
                <c:pt idx="3993">
                  <c:v>45434</c:v>
                </c:pt>
                <c:pt idx="3994">
                  <c:v>45435</c:v>
                </c:pt>
                <c:pt idx="3995">
                  <c:v>45436</c:v>
                </c:pt>
                <c:pt idx="3996">
                  <c:v>45439</c:v>
                </c:pt>
                <c:pt idx="3997">
                  <c:v>45440</c:v>
                </c:pt>
                <c:pt idx="3998">
                  <c:v>45441</c:v>
                </c:pt>
                <c:pt idx="3999">
                  <c:v>45443</c:v>
                </c:pt>
                <c:pt idx="4000">
                  <c:v>45446</c:v>
                </c:pt>
                <c:pt idx="4001">
                  <c:v>45447</c:v>
                </c:pt>
                <c:pt idx="4002">
                  <c:v>45448</c:v>
                </c:pt>
                <c:pt idx="4003">
                  <c:v>45449</c:v>
                </c:pt>
                <c:pt idx="4004">
                  <c:v>45450</c:v>
                </c:pt>
                <c:pt idx="4005">
                  <c:v>45453</c:v>
                </c:pt>
                <c:pt idx="4006">
                  <c:v>45454</c:v>
                </c:pt>
                <c:pt idx="4007">
                  <c:v>45455</c:v>
                </c:pt>
                <c:pt idx="4008">
                  <c:v>45456</c:v>
                </c:pt>
                <c:pt idx="4009">
                  <c:v>45457</c:v>
                </c:pt>
                <c:pt idx="4010">
                  <c:v>45460</c:v>
                </c:pt>
                <c:pt idx="4011">
                  <c:v>45461</c:v>
                </c:pt>
                <c:pt idx="4012">
                  <c:v>45462</c:v>
                </c:pt>
                <c:pt idx="4013">
                  <c:v>45463</c:v>
                </c:pt>
                <c:pt idx="4014">
                  <c:v>45464</c:v>
                </c:pt>
                <c:pt idx="4015">
                  <c:v>45467</c:v>
                </c:pt>
                <c:pt idx="4016">
                  <c:v>45468</c:v>
                </c:pt>
                <c:pt idx="4017">
                  <c:v>45469</c:v>
                </c:pt>
                <c:pt idx="4018">
                  <c:v>45470</c:v>
                </c:pt>
                <c:pt idx="4019">
                  <c:v>45471</c:v>
                </c:pt>
                <c:pt idx="4020">
                  <c:v>45474</c:v>
                </c:pt>
                <c:pt idx="4021">
                  <c:v>45475</c:v>
                </c:pt>
                <c:pt idx="4022">
                  <c:v>45476</c:v>
                </c:pt>
                <c:pt idx="4023">
                  <c:v>45477</c:v>
                </c:pt>
                <c:pt idx="4024">
                  <c:v>45478</c:v>
                </c:pt>
                <c:pt idx="4025">
                  <c:v>45481</c:v>
                </c:pt>
                <c:pt idx="4026">
                  <c:v>45482</c:v>
                </c:pt>
                <c:pt idx="4027">
                  <c:v>45483</c:v>
                </c:pt>
                <c:pt idx="4028">
                  <c:v>45484</c:v>
                </c:pt>
                <c:pt idx="4029">
                  <c:v>45485</c:v>
                </c:pt>
                <c:pt idx="4030">
                  <c:v>45488</c:v>
                </c:pt>
                <c:pt idx="4031">
                  <c:v>45489</c:v>
                </c:pt>
                <c:pt idx="4032">
                  <c:v>45490</c:v>
                </c:pt>
                <c:pt idx="4033">
                  <c:v>45491</c:v>
                </c:pt>
                <c:pt idx="4034">
                  <c:v>45492</c:v>
                </c:pt>
                <c:pt idx="4035">
                  <c:v>45495</c:v>
                </c:pt>
                <c:pt idx="4036">
                  <c:v>45496</c:v>
                </c:pt>
                <c:pt idx="4037">
                  <c:v>45497</c:v>
                </c:pt>
                <c:pt idx="4038">
                  <c:v>45498</c:v>
                </c:pt>
                <c:pt idx="4039">
                  <c:v>45499</c:v>
                </c:pt>
                <c:pt idx="4040">
                  <c:v>45502</c:v>
                </c:pt>
                <c:pt idx="4041">
                  <c:v>45503</c:v>
                </c:pt>
                <c:pt idx="4042">
                  <c:v>45504</c:v>
                </c:pt>
                <c:pt idx="4043">
                  <c:v>45505</c:v>
                </c:pt>
                <c:pt idx="4044">
                  <c:v>45506</c:v>
                </c:pt>
                <c:pt idx="4045">
                  <c:v>45509</c:v>
                </c:pt>
                <c:pt idx="4046">
                  <c:v>45510</c:v>
                </c:pt>
                <c:pt idx="4047">
                  <c:v>45511</c:v>
                </c:pt>
                <c:pt idx="4048">
                  <c:v>45512</c:v>
                </c:pt>
                <c:pt idx="4049">
                  <c:v>45513</c:v>
                </c:pt>
                <c:pt idx="4050">
                  <c:v>45516</c:v>
                </c:pt>
                <c:pt idx="4051">
                  <c:v>45517</c:v>
                </c:pt>
                <c:pt idx="4052">
                  <c:v>45518</c:v>
                </c:pt>
                <c:pt idx="4053">
                  <c:v>45519</c:v>
                </c:pt>
                <c:pt idx="4054">
                  <c:v>45520</c:v>
                </c:pt>
                <c:pt idx="4055">
                  <c:v>45523</c:v>
                </c:pt>
                <c:pt idx="4056">
                  <c:v>45524</c:v>
                </c:pt>
                <c:pt idx="4057">
                  <c:v>45525</c:v>
                </c:pt>
                <c:pt idx="4058">
                  <c:v>45526</c:v>
                </c:pt>
                <c:pt idx="4059">
                  <c:v>45527</c:v>
                </c:pt>
                <c:pt idx="4060">
                  <c:v>45530</c:v>
                </c:pt>
                <c:pt idx="4061">
                  <c:v>45531</c:v>
                </c:pt>
                <c:pt idx="4062">
                  <c:v>45532</c:v>
                </c:pt>
                <c:pt idx="4063">
                  <c:v>45533</c:v>
                </c:pt>
                <c:pt idx="4064">
                  <c:v>45534</c:v>
                </c:pt>
                <c:pt idx="4065">
                  <c:v>45537</c:v>
                </c:pt>
                <c:pt idx="4066">
                  <c:v>45538</c:v>
                </c:pt>
                <c:pt idx="4067">
                  <c:v>45539</c:v>
                </c:pt>
                <c:pt idx="4068">
                  <c:v>45540</c:v>
                </c:pt>
                <c:pt idx="4069">
                  <c:v>45541</c:v>
                </c:pt>
                <c:pt idx="4070">
                  <c:v>45544</c:v>
                </c:pt>
                <c:pt idx="4071">
                  <c:v>45545</c:v>
                </c:pt>
                <c:pt idx="4072">
                  <c:v>45546</c:v>
                </c:pt>
                <c:pt idx="4073">
                  <c:v>45547</c:v>
                </c:pt>
                <c:pt idx="4074">
                  <c:v>45548</c:v>
                </c:pt>
                <c:pt idx="4075">
                  <c:v>45551</c:v>
                </c:pt>
                <c:pt idx="4076">
                  <c:v>45552</c:v>
                </c:pt>
                <c:pt idx="4077">
                  <c:v>45553</c:v>
                </c:pt>
                <c:pt idx="4078">
                  <c:v>45554</c:v>
                </c:pt>
                <c:pt idx="4079">
                  <c:v>45555</c:v>
                </c:pt>
                <c:pt idx="4080">
                  <c:v>45558</c:v>
                </c:pt>
                <c:pt idx="4081">
                  <c:v>45559</c:v>
                </c:pt>
                <c:pt idx="4082">
                  <c:v>45560</c:v>
                </c:pt>
                <c:pt idx="4083">
                  <c:v>45561</c:v>
                </c:pt>
                <c:pt idx="4084">
                  <c:v>45562</c:v>
                </c:pt>
                <c:pt idx="4085">
                  <c:v>45565</c:v>
                </c:pt>
                <c:pt idx="4086">
                  <c:v>45566</c:v>
                </c:pt>
                <c:pt idx="4087">
                  <c:v>45567</c:v>
                </c:pt>
                <c:pt idx="4088">
                  <c:v>45568</c:v>
                </c:pt>
                <c:pt idx="4089">
                  <c:v>45569</c:v>
                </c:pt>
                <c:pt idx="4090">
                  <c:v>45572</c:v>
                </c:pt>
                <c:pt idx="4091">
                  <c:v>45573</c:v>
                </c:pt>
                <c:pt idx="4092">
                  <c:v>45574</c:v>
                </c:pt>
                <c:pt idx="4093">
                  <c:v>45575</c:v>
                </c:pt>
                <c:pt idx="4094">
                  <c:v>45576</c:v>
                </c:pt>
                <c:pt idx="4095">
                  <c:v>45579</c:v>
                </c:pt>
                <c:pt idx="4096">
                  <c:v>45580</c:v>
                </c:pt>
                <c:pt idx="4097">
                  <c:v>45581</c:v>
                </c:pt>
                <c:pt idx="4098">
                  <c:v>45582</c:v>
                </c:pt>
                <c:pt idx="4099">
                  <c:v>45583</c:v>
                </c:pt>
                <c:pt idx="4100">
                  <c:v>45586</c:v>
                </c:pt>
                <c:pt idx="4101">
                  <c:v>45587</c:v>
                </c:pt>
                <c:pt idx="4102">
                  <c:v>45588</c:v>
                </c:pt>
                <c:pt idx="4103">
                  <c:v>45589</c:v>
                </c:pt>
                <c:pt idx="4104">
                  <c:v>45590</c:v>
                </c:pt>
                <c:pt idx="4105">
                  <c:v>45593</c:v>
                </c:pt>
                <c:pt idx="4106">
                  <c:v>45594</c:v>
                </c:pt>
                <c:pt idx="4107">
                  <c:v>45595</c:v>
                </c:pt>
                <c:pt idx="4108">
                  <c:v>45596</c:v>
                </c:pt>
                <c:pt idx="4109">
                  <c:v>45597</c:v>
                </c:pt>
                <c:pt idx="4110">
                  <c:v>45600</c:v>
                </c:pt>
                <c:pt idx="4111">
                  <c:v>45601</c:v>
                </c:pt>
                <c:pt idx="4112">
                  <c:v>45602</c:v>
                </c:pt>
                <c:pt idx="4113">
                  <c:v>45603</c:v>
                </c:pt>
                <c:pt idx="4114">
                  <c:v>45604</c:v>
                </c:pt>
                <c:pt idx="4115">
                  <c:v>45607</c:v>
                </c:pt>
                <c:pt idx="4116">
                  <c:v>45608</c:v>
                </c:pt>
                <c:pt idx="4117">
                  <c:v>45609</c:v>
                </c:pt>
                <c:pt idx="4118">
                  <c:v>45610</c:v>
                </c:pt>
                <c:pt idx="4119">
                  <c:v>45614</c:v>
                </c:pt>
                <c:pt idx="4120">
                  <c:v>45615</c:v>
                </c:pt>
                <c:pt idx="4121">
                  <c:v>45617</c:v>
                </c:pt>
                <c:pt idx="4122">
                  <c:v>45618</c:v>
                </c:pt>
                <c:pt idx="4123">
                  <c:v>45621</c:v>
                </c:pt>
                <c:pt idx="4124">
                  <c:v>45622</c:v>
                </c:pt>
                <c:pt idx="4125">
                  <c:v>45623</c:v>
                </c:pt>
                <c:pt idx="4126">
                  <c:v>45624</c:v>
                </c:pt>
                <c:pt idx="4127">
                  <c:v>45625</c:v>
                </c:pt>
                <c:pt idx="4128">
                  <c:v>45628</c:v>
                </c:pt>
                <c:pt idx="4129">
                  <c:v>45629</c:v>
                </c:pt>
                <c:pt idx="4130">
                  <c:v>45630</c:v>
                </c:pt>
                <c:pt idx="4131">
                  <c:v>45631</c:v>
                </c:pt>
                <c:pt idx="4132">
                  <c:v>45632</c:v>
                </c:pt>
                <c:pt idx="4133">
                  <c:v>45635</c:v>
                </c:pt>
                <c:pt idx="4134">
                  <c:v>45636</c:v>
                </c:pt>
                <c:pt idx="4135">
                  <c:v>45637</c:v>
                </c:pt>
                <c:pt idx="4136">
                  <c:v>45638</c:v>
                </c:pt>
                <c:pt idx="4137">
                  <c:v>45639</c:v>
                </c:pt>
                <c:pt idx="4138">
                  <c:v>45642</c:v>
                </c:pt>
                <c:pt idx="4139">
                  <c:v>45643</c:v>
                </c:pt>
                <c:pt idx="4140">
                  <c:v>45644</c:v>
                </c:pt>
                <c:pt idx="4141">
                  <c:v>45645</c:v>
                </c:pt>
                <c:pt idx="4142">
                  <c:v>45646</c:v>
                </c:pt>
                <c:pt idx="4143">
                  <c:v>45649</c:v>
                </c:pt>
                <c:pt idx="4144">
                  <c:v>45650</c:v>
                </c:pt>
                <c:pt idx="4145">
                  <c:v>45652</c:v>
                </c:pt>
                <c:pt idx="4146">
                  <c:v>45653</c:v>
                </c:pt>
                <c:pt idx="4147">
                  <c:v>45656</c:v>
                </c:pt>
                <c:pt idx="4148">
                  <c:v>45657</c:v>
                </c:pt>
                <c:pt idx="4149">
                  <c:v>45659</c:v>
                </c:pt>
                <c:pt idx="4150">
                  <c:v>45660</c:v>
                </c:pt>
                <c:pt idx="4151">
                  <c:v>45663</c:v>
                </c:pt>
                <c:pt idx="4152">
                  <c:v>45664</c:v>
                </c:pt>
                <c:pt idx="4153">
                  <c:v>45665</c:v>
                </c:pt>
                <c:pt idx="4154">
                  <c:v>45666</c:v>
                </c:pt>
                <c:pt idx="4155">
                  <c:v>45667</c:v>
                </c:pt>
                <c:pt idx="4156">
                  <c:v>45670</c:v>
                </c:pt>
                <c:pt idx="4157">
                  <c:v>45671</c:v>
                </c:pt>
                <c:pt idx="4158">
                  <c:v>45672</c:v>
                </c:pt>
                <c:pt idx="4159">
                  <c:v>45673</c:v>
                </c:pt>
                <c:pt idx="4160">
                  <c:v>45674</c:v>
                </c:pt>
                <c:pt idx="4161">
                  <c:v>45677</c:v>
                </c:pt>
                <c:pt idx="4162">
                  <c:v>45678</c:v>
                </c:pt>
                <c:pt idx="4163">
                  <c:v>45679</c:v>
                </c:pt>
                <c:pt idx="4164">
                  <c:v>45680</c:v>
                </c:pt>
                <c:pt idx="4165">
                  <c:v>45681</c:v>
                </c:pt>
                <c:pt idx="4166">
                  <c:v>45684</c:v>
                </c:pt>
                <c:pt idx="4167">
                  <c:v>45685</c:v>
                </c:pt>
                <c:pt idx="4168">
                  <c:v>45686</c:v>
                </c:pt>
                <c:pt idx="4169">
                  <c:v>45687</c:v>
                </c:pt>
                <c:pt idx="4170">
                  <c:v>45688</c:v>
                </c:pt>
              </c:numCache>
            </c:numRef>
          </c:cat>
          <c:val>
            <c:numRef>
              <c:f>Planilha1!$B$2:$B$4172</c:f>
              <c:numCache>
                <c:formatCode>#,##0.0\ \%</c:formatCode>
                <c:ptCount val="4171"/>
                <c:pt idx="0">
                  <c:v>0</c:v>
                </c:pt>
                <c:pt idx="1">
                  <c:v>-1.0055400000000048</c:v>
                </c:pt>
                <c:pt idx="2">
                  <c:v>-3.6336900000000005</c:v>
                </c:pt>
                <c:pt idx="3">
                  <c:v>-6.1429999999999989</c:v>
                </c:pt>
                <c:pt idx="4">
                  <c:v>-8.0586700000000011</c:v>
                </c:pt>
                <c:pt idx="5">
                  <c:v>-8.8257999999999956</c:v>
                </c:pt>
                <c:pt idx="6">
                  <c:v>-8.1802099999999989</c:v>
                </c:pt>
                <c:pt idx="7">
                  <c:v>-8.1614600000000088</c:v>
                </c:pt>
                <c:pt idx="8">
                  <c:v>-5.6069900000000228</c:v>
                </c:pt>
                <c:pt idx="9">
                  <c:v>-5.3892200000000168</c:v>
                </c:pt>
                <c:pt idx="10">
                  <c:v>-3.620150000000022</c:v>
                </c:pt>
                <c:pt idx="11">
                  <c:v>-1.6489700000000385</c:v>
                </c:pt>
                <c:pt idx="12">
                  <c:v>9.9999999614297508E-6</c:v>
                </c:pt>
                <c:pt idx="13">
                  <c:v>-1.1536600000000341</c:v>
                </c:pt>
                <c:pt idx="14">
                  <c:v>-2.1789900000000362</c:v>
                </c:pt>
                <c:pt idx="15">
                  <c:v>-0.63890000000002001</c:v>
                </c:pt>
                <c:pt idx="16">
                  <c:v>-2.2243200000000241</c:v>
                </c:pt>
                <c:pt idx="17">
                  <c:v>-2.1084600000000231</c:v>
                </c:pt>
                <c:pt idx="18">
                  <c:v>-3.231430000000024</c:v>
                </c:pt>
                <c:pt idx="19">
                  <c:v>-3.1658800000000098</c:v>
                </c:pt>
                <c:pt idx="20">
                  <c:v>-3.0832799999999994</c:v>
                </c:pt>
                <c:pt idx="21">
                  <c:v>-1.4319599999999877</c:v>
                </c:pt>
                <c:pt idx="22">
                  <c:v>-0.73290999999998663</c:v>
                </c:pt>
                <c:pt idx="23">
                  <c:v>-1.1079599999999856</c:v>
                </c:pt>
                <c:pt idx="24">
                  <c:v>-1.7866599999999844</c:v>
                </c:pt>
                <c:pt idx="25">
                  <c:v>-3.5204099999999849</c:v>
                </c:pt>
                <c:pt idx="26">
                  <c:v>-2.6777499999999899</c:v>
                </c:pt>
                <c:pt idx="27">
                  <c:v>-1.0478600000000005</c:v>
                </c:pt>
                <c:pt idx="28">
                  <c:v>-1.8264300000000011</c:v>
                </c:pt>
                <c:pt idx="29">
                  <c:v>-2.391169999999998</c:v>
                </c:pt>
                <c:pt idx="30">
                  <c:v>-4.12981</c:v>
                </c:pt>
                <c:pt idx="31">
                  <c:v>-4.8747600000000002</c:v>
                </c:pt>
                <c:pt idx="32">
                  <c:v>-4.9953200000000031</c:v>
                </c:pt>
                <c:pt idx="33">
                  <c:v>-3.5552000000000028</c:v>
                </c:pt>
                <c:pt idx="34">
                  <c:v>-5.087870000000005</c:v>
                </c:pt>
                <c:pt idx="35">
                  <c:v>-6.1644800000000055</c:v>
                </c:pt>
                <c:pt idx="36">
                  <c:v>-5.7083899999999854</c:v>
                </c:pt>
                <c:pt idx="37">
                  <c:v>-4.9480499999999932</c:v>
                </c:pt>
                <c:pt idx="38">
                  <c:v>-5.6413199999999941</c:v>
                </c:pt>
                <c:pt idx="39">
                  <c:v>-4.9013599999999773</c:v>
                </c:pt>
                <c:pt idx="40">
                  <c:v>-5.2310099999999808</c:v>
                </c:pt>
                <c:pt idx="41">
                  <c:v>-5.4707499999999802</c:v>
                </c:pt>
                <c:pt idx="42">
                  <c:v>-5.0144499999999814</c:v>
                </c:pt>
                <c:pt idx="43">
                  <c:v>-4.419299999999982</c:v>
                </c:pt>
                <c:pt idx="44">
                  <c:v>-4.9954899999999798</c:v>
                </c:pt>
                <c:pt idx="45">
                  <c:v>-5.3444499999999788</c:v>
                </c:pt>
                <c:pt idx="46">
                  <c:v>-5.9693799999999797</c:v>
                </c:pt>
                <c:pt idx="47">
                  <c:v>-7.2802299999999764</c:v>
                </c:pt>
                <c:pt idx="48">
                  <c:v>-8.8159399999999781</c:v>
                </c:pt>
                <c:pt idx="49">
                  <c:v>-8.8328399999999743</c:v>
                </c:pt>
                <c:pt idx="50">
                  <c:v>-9.8682499999999784</c:v>
                </c:pt>
                <c:pt idx="51">
                  <c:v>-11.752269999999976</c:v>
                </c:pt>
                <c:pt idx="52">
                  <c:v>-11.220489999999984</c:v>
                </c:pt>
                <c:pt idx="53">
                  <c:v>-10.693379999999985</c:v>
                </c:pt>
                <c:pt idx="54">
                  <c:v>-9.9586199999999732</c:v>
                </c:pt>
                <c:pt idx="55">
                  <c:v>-12.229559999999973</c:v>
                </c:pt>
                <c:pt idx="56">
                  <c:v>-12.086289999999977</c:v>
                </c:pt>
                <c:pt idx="57">
                  <c:v>-14.99267999999998</c:v>
                </c:pt>
                <c:pt idx="58">
                  <c:v>-14.48622999999999</c:v>
                </c:pt>
                <c:pt idx="59">
                  <c:v>-9.7403199999999792</c:v>
                </c:pt>
                <c:pt idx="60">
                  <c:v>-9.1988999999999645</c:v>
                </c:pt>
                <c:pt idx="61">
                  <c:v>-9.7882999999999711</c:v>
                </c:pt>
                <c:pt idx="62">
                  <c:v>-9.9937499999999684</c:v>
                </c:pt>
                <c:pt idx="63">
                  <c:v>-7.9452699999999714</c:v>
                </c:pt>
                <c:pt idx="64">
                  <c:v>-8.7814899999999696</c:v>
                </c:pt>
                <c:pt idx="65">
                  <c:v>-11.782769999999966</c:v>
                </c:pt>
                <c:pt idx="66">
                  <c:v>-8.6835999999999682</c:v>
                </c:pt>
                <c:pt idx="67">
                  <c:v>-8.4829199999999716</c:v>
                </c:pt>
                <c:pt idx="68">
                  <c:v>-9.8882599999999705</c:v>
                </c:pt>
                <c:pt idx="69">
                  <c:v>-10.182939999999963</c:v>
                </c:pt>
                <c:pt idx="70">
                  <c:v>-12.287959999999964</c:v>
                </c:pt>
                <c:pt idx="71">
                  <c:v>-14.469129999999963</c:v>
                </c:pt>
                <c:pt idx="72">
                  <c:v>-18.556739999999973</c:v>
                </c:pt>
                <c:pt idx="73">
                  <c:v>-18.915689999999962</c:v>
                </c:pt>
                <c:pt idx="74">
                  <c:v>-21.631489999999964</c:v>
                </c:pt>
                <c:pt idx="75">
                  <c:v>-15.30113999999997</c:v>
                </c:pt>
                <c:pt idx="76">
                  <c:v>-14.470409999999957</c:v>
                </c:pt>
                <c:pt idx="77">
                  <c:v>-18.030559999999952</c:v>
                </c:pt>
                <c:pt idx="78">
                  <c:v>-17.427409999999956</c:v>
                </c:pt>
                <c:pt idx="79">
                  <c:v>-17.433159999999958</c:v>
                </c:pt>
                <c:pt idx="80">
                  <c:v>-15.40338999999995</c:v>
                </c:pt>
                <c:pt idx="81">
                  <c:v>-16.081709999999958</c:v>
                </c:pt>
                <c:pt idx="82">
                  <c:v>-19.942489999999957</c:v>
                </c:pt>
                <c:pt idx="83">
                  <c:v>-21.381249999999952</c:v>
                </c:pt>
                <c:pt idx="84">
                  <c:v>-24.36545999999997</c:v>
                </c:pt>
                <c:pt idx="85">
                  <c:v>-25.930479999999967</c:v>
                </c:pt>
                <c:pt idx="86">
                  <c:v>-21.777389999999961</c:v>
                </c:pt>
                <c:pt idx="87">
                  <c:v>-20.235739999999971</c:v>
                </c:pt>
                <c:pt idx="88">
                  <c:v>-18.930959999999963</c:v>
                </c:pt>
                <c:pt idx="89">
                  <c:v>-18.768289999999975</c:v>
                </c:pt>
                <c:pt idx="90">
                  <c:v>-18.11782999999998</c:v>
                </c:pt>
                <c:pt idx="91">
                  <c:v>-15.97995999999997</c:v>
                </c:pt>
                <c:pt idx="92">
                  <c:v>-17.579419999999967</c:v>
                </c:pt>
                <c:pt idx="93">
                  <c:v>-17.654679999999967</c:v>
                </c:pt>
                <c:pt idx="94">
                  <c:v>-14.72988999999998</c:v>
                </c:pt>
                <c:pt idx="95">
                  <c:v>-14.262719999999984</c:v>
                </c:pt>
                <c:pt idx="96">
                  <c:v>-13.494569999999973</c:v>
                </c:pt>
                <c:pt idx="97">
                  <c:v>-15.764449999999973</c:v>
                </c:pt>
                <c:pt idx="98">
                  <c:v>-13.570799999999972</c:v>
                </c:pt>
                <c:pt idx="99">
                  <c:v>-13.63114999999997</c:v>
                </c:pt>
                <c:pt idx="100">
                  <c:v>-12.995419999999958</c:v>
                </c:pt>
                <c:pt idx="101">
                  <c:v>-13.620989999999955</c:v>
                </c:pt>
                <c:pt idx="102">
                  <c:v>-12.784369999999946</c:v>
                </c:pt>
                <c:pt idx="103">
                  <c:v>-12.798979999999951</c:v>
                </c:pt>
                <c:pt idx="104">
                  <c:v>-13.12202999999994</c:v>
                </c:pt>
                <c:pt idx="105">
                  <c:v>-11.976609999999942</c:v>
                </c:pt>
                <c:pt idx="106">
                  <c:v>-12.997789999999942</c:v>
                </c:pt>
                <c:pt idx="107">
                  <c:v>-12.175149999999958</c:v>
                </c:pt>
                <c:pt idx="108">
                  <c:v>-11.79587999999996</c:v>
                </c:pt>
                <c:pt idx="109">
                  <c:v>-11.931799999999958</c:v>
                </c:pt>
                <c:pt idx="110">
                  <c:v>-13.637889999999953</c:v>
                </c:pt>
                <c:pt idx="111">
                  <c:v>-12.129959999999951</c:v>
                </c:pt>
                <c:pt idx="112">
                  <c:v>-11.246989999999945</c:v>
                </c:pt>
                <c:pt idx="113">
                  <c:v>-9.9782599999999508</c:v>
                </c:pt>
                <c:pt idx="114">
                  <c:v>-9.9914299999999461</c:v>
                </c:pt>
                <c:pt idx="115">
                  <c:v>-7.859289999999941</c:v>
                </c:pt>
                <c:pt idx="116">
                  <c:v>-8.0347699999999467</c:v>
                </c:pt>
                <c:pt idx="117">
                  <c:v>-8.4446999999999495</c:v>
                </c:pt>
                <c:pt idx="118">
                  <c:v>-8.9149399999999481</c:v>
                </c:pt>
                <c:pt idx="119">
                  <c:v>-7.5659899999999451</c:v>
                </c:pt>
                <c:pt idx="120">
                  <c:v>-9.4227099999999453</c:v>
                </c:pt>
                <c:pt idx="121">
                  <c:v>-8.0351699999999369</c:v>
                </c:pt>
                <c:pt idx="122">
                  <c:v>-8.4665799999999347</c:v>
                </c:pt>
                <c:pt idx="123">
                  <c:v>-7.495439999999931</c:v>
                </c:pt>
                <c:pt idx="124">
                  <c:v>-7.1152199999999217</c:v>
                </c:pt>
                <c:pt idx="125">
                  <c:v>-8.5755599999999266</c:v>
                </c:pt>
                <c:pt idx="126">
                  <c:v>-9.3800499999999172</c:v>
                </c:pt>
                <c:pt idx="127">
                  <c:v>-9.3843899999999199</c:v>
                </c:pt>
                <c:pt idx="128">
                  <c:v>-10.25074999999992</c:v>
                </c:pt>
                <c:pt idx="129">
                  <c:v>-10.390739999999919</c:v>
                </c:pt>
                <c:pt idx="130">
                  <c:v>-8.8713699999999118</c:v>
                </c:pt>
                <c:pt idx="131">
                  <c:v>-8.86742999999991</c:v>
                </c:pt>
                <c:pt idx="132">
                  <c:v>-6.8888099999999008</c:v>
                </c:pt>
                <c:pt idx="133">
                  <c:v>-6.2079599999999013</c:v>
                </c:pt>
                <c:pt idx="134">
                  <c:v>-7.6582499999999003</c:v>
                </c:pt>
                <c:pt idx="135">
                  <c:v>-6.9665699999998942</c:v>
                </c:pt>
                <c:pt idx="136">
                  <c:v>-6.6150499999998784</c:v>
                </c:pt>
                <c:pt idx="137">
                  <c:v>-6.5984399999998828</c:v>
                </c:pt>
                <c:pt idx="138">
                  <c:v>-7.7801399999998804</c:v>
                </c:pt>
                <c:pt idx="139">
                  <c:v>-7.6831799999998784</c:v>
                </c:pt>
                <c:pt idx="140">
                  <c:v>-9.1080299999998786</c:v>
                </c:pt>
                <c:pt idx="141">
                  <c:v>-8.7698799999998638</c:v>
                </c:pt>
                <c:pt idx="142">
                  <c:v>-8.5348499999998833</c:v>
                </c:pt>
                <c:pt idx="143">
                  <c:v>-9.2984099999998797</c:v>
                </c:pt>
                <c:pt idx="144">
                  <c:v>-9.9656999999998774</c:v>
                </c:pt>
                <c:pt idx="145">
                  <c:v>-8.4894099999998645</c:v>
                </c:pt>
                <c:pt idx="146">
                  <c:v>-8.153299999999863</c:v>
                </c:pt>
                <c:pt idx="147">
                  <c:v>-8.5120399999998657</c:v>
                </c:pt>
                <c:pt idx="148">
                  <c:v>-8.5809299999998636</c:v>
                </c:pt>
                <c:pt idx="149">
                  <c:v>-8.4368199999998676</c:v>
                </c:pt>
                <c:pt idx="150">
                  <c:v>-7.0215299999998537</c:v>
                </c:pt>
                <c:pt idx="151">
                  <c:v>-7.6665799999998558</c:v>
                </c:pt>
                <c:pt idx="152">
                  <c:v>-8.0043299999998592</c:v>
                </c:pt>
                <c:pt idx="153">
                  <c:v>-8.4277399999998508</c:v>
                </c:pt>
                <c:pt idx="154">
                  <c:v>-7.644879999999854</c:v>
                </c:pt>
                <c:pt idx="155">
                  <c:v>-7.9106799999998589</c:v>
                </c:pt>
                <c:pt idx="156">
                  <c:v>-7.7630299999998709</c:v>
                </c:pt>
                <c:pt idx="157">
                  <c:v>-7.3231699999998794</c:v>
                </c:pt>
                <c:pt idx="158">
                  <c:v>-7.7338199999998798</c:v>
                </c:pt>
                <c:pt idx="159">
                  <c:v>-8.1506899999998836</c:v>
                </c:pt>
                <c:pt idx="160">
                  <c:v>-8.7639999999998839</c:v>
                </c:pt>
                <c:pt idx="161">
                  <c:v>-8.8860699999998793</c:v>
                </c:pt>
                <c:pt idx="162">
                  <c:v>-7.742929999999892</c:v>
                </c:pt>
                <c:pt idx="163">
                  <c:v>-7.9999199999998938</c:v>
                </c:pt>
                <c:pt idx="164">
                  <c:v>-9.4704899999998862</c:v>
                </c:pt>
                <c:pt idx="165">
                  <c:v>-9.46653999999989</c:v>
                </c:pt>
                <c:pt idx="166">
                  <c:v>-8.9540599999998971</c:v>
                </c:pt>
                <c:pt idx="167">
                  <c:v>-8.5390999999999107</c:v>
                </c:pt>
                <c:pt idx="168">
                  <c:v>-8.4238799999999063</c:v>
                </c:pt>
                <c:pt idx="169">
                  <c:v>-7.4516299999998976</c:v>
                </c:pt>
                <c:pt idx="170">
                  <c:v>-7.1974399999998999</c:v>
                </c:pt>
                <c:pt idx="171">
                  <c:v>-9.5880599999998974</c:v>
                </c:pt>
                <c:pt idx="172">
                  <c:v>-9.6844199999999052</c:v>
                </c:pt>
                <c:pt idx="173">
                  <c:v>-8.0908099999999035</c:v>
                </c:pt>
                <c:pt idx="174">
                  <c:v>-9.3639099999998976</c:v>
                </c:pt>
                <c:pt idx="175">
                  <c:v>-9.4205199999998985</c:v>
                </c:pt>
                <c:pt idx="176">
                  <c:v>-10.226759999999901</c:v>
                </c:pt>
                <c:pt idx="177">
                  <c:v>-7.6073699999999018</c:v>
                </c:pt>
                <c:pt idx="178">
                  <c:v>-8.1769299999999046</c:v>
                </c:pt>
                <c:pt idx="179">
                  <c:v>-7.8201999999999003</c:v>
                </c:pt>
                <c:pt idx="180">
                  <c:v>-7.724819999999899</c:v>
                </c:pt>
                <c:pt idx="181">
                  <c:v>-8.568809999999905</c:v>
                </c:pt>
                <c:pt idx="182">
                  <c:v>-8.2119999999998861</c:v>
                </c:pt>
                <c:pt idx="183">
                  <c:v>-6.9772899999998801</c:v>
                </c:pt>
                <c:pt idx="184">
                  <c:v>-6.6063299999998826</c:v>
                </c:pt>
                <c:pt idx="185">
                  <c:v>-5.6073699999998672</c:v>
                </c:pt>
                <c:pt idx="186">
                  <c:v>-3.408129999999876</c:v>
                </c:pt>
                <c:pt idx="187">
                  <c:v>-3.5725999999998814</c:v>
                </c:pt>
                <c:pt idx="188">
                  <c:v>-3.7604299999998814</c:v>
                </c:pt>
                <c:pt idx="189">
                  <c:v>-2.4995399999998669</c:v>
                </c:pt>
                <c:pt idx="190">
                  <c:v>-3.0354299999998613</c:v>
                </c:pt>
                <c:pt idx="191">
                  <c:v>-3.8975699999998614</c:v>
                </c:pt>
                <c:pt idx="192">
                  <c:v>-3.0915899999998553</c:v>
                </c:pt>
                <c:pt idx="193">
                  <c:v>-2.7342799999998446</c:v>
                </c:pt>
                <c:pt idx="194">
                  <c:v>-1.2574799999998443</c:v>
                </c:pt>
                <c:pt idx="195">
                  <c:v>-0.51440999999983195</c:v>
                </c:pt>
                <c:pt idx="196">
                  <c:v>-0.38251999999983077</c:v>
                </c:pt>
                <c:pt idx="197">
                  <c:v>-0.42275999999983332</c:v>
                </c:pt>
                <c:pt idx="198">
                  <c:v>-0.37683999999983397</c:v>
                </c:pt>
                <c:pt idx="199">
                  <c:v>1.7763568394002505E-13</c:v>
                </c:pt>
                <c:pt idx="200">
                  <c:v>-0.35907999999982287</c:v>
                </c:pt>
                <c:pt idx="201">
                  <c:v>-1.1736199999998198</c:v>
                </c:pt>
                <c:pt idx="202">
                  <c:v>-0.62600999999982143</c:v>
                </c:pt>
                <c:pt idx="203">
                  <c:v>-8.6499999998213006E-3</c:v>
                </c:pt>
                <c:pt idx="204">
                  <c:v>0.26839000000018487</c:v>
                </c:pt>
                <c:pt idx="205">
                  <c:v>-0.34482999999981834</c:v>
                </c:pt>
                <c:pt idx="206">
                  <c:v>0.14602000000016879</c:v>
                </c:pt>
                <c:pt idx="207">
                  <c:v>1.1161100000002033</c:v>
                </c:pt>
                <c:pt idx="208">
                  <c:v>1.9141300000002026</c:v>
                </c:pt>
                <c:pt idx="209">
                  <c:v>1.0676900000001988</c:v>
                </c:pt>
                <c:pt idx="210">
                  <c:v>2.2746900000002013</c:v>
                </c:pt>
                <c:pt idx="211">
                  <c:v>4.4068600000002123</c:v>
                </c:pt>
                <c:pt idx="212">
                  <c:v>4.1521800000002163</c:v>
                </c:pt>
                <c:pt idx="213">
                  <c:v>6.3273300000002308</c:v>
                </c:pt>
                <c:pt idx="214">
                  <c:v>5.6891600000002152</c:v>
                </c:pt>
                <c:pt idx="215">
                  <c:v>5.9644500000002321</c:v>
                </c:pt>
                <c:pt idx="216">
                  <c:v>5.7069200000002152</c:v>
                </c:pt>
                <c:pt idx="217">
                  <c:v>7.1918200000002264</c:v>
                </c:pt>
                <c:pt idx="218">
                  <c:v>6.7159600000002317</c:v>
                </c:pt>
                <c:pt idx="219">
                  <c:v>6.7426900000002288</c:v>
                </c:pt>
                <c:pt idx="220">
                  <c:v>5.5972300000002306</c:v>
                </c:pt>
                <c:pt idx="221">
                  <c:v>6.4810700000002219</c:v>
                </c:pt>
                <c:pt idx="222">
                  <c:v>6.4665100000002251</c:v>
                </c:pt>
                <c:pt idx="223">
                  <c:v>8.1475600000002313</c:v>
                </c:pt>
                <c:pt idx="224">
                  <c:v>7.4514200000002297</c:v>
                </c:pt>
                <c:pt idx="225">
                  <c:v>7.6776600000002304</c:v>
                </c:pt>
                <c:pt idx="226">
                  <c:v>6.9251400000002183</c:v>
                </c:pt>
                <c:pt idx="227">
                  <c:v>7.2286100000002129</c:v>
                </c:pt>
                <c:pt idx="228">
                  <c:v>7.7516200000002478</c:v>
                </c:pt>
                <c:pt idx="229">
                  <c:v>8.3451000000002384</c:v>
                </c:pt>
                <c:pt idx="230">
                  <c:v>8.1102800000002464</c:v>
                </c:pt>
                <c:pt idx="231">
                  <c:v>9.0931000000002538</c:v>
                </c:pt>
                <c:pt idx="232">
                  <c:v>9.1970100000002386</c:v>
                </c:pt>
                <c:pt idx="233">
                  <c:v>10.100560000000236</c:v>
                </c:pt>
                <c:pt idx="234">
                  <c:v>10.994950000000236</c:v>
                </c:pt>
                <c:pt idx="235">
                  <c:v>10.049010000000248</c:v>
                </c:pt>
                <c:pt idx="236">
                  <c:v>11.038870000000257</c:v>
                </c:pt>
                <c:pt idx="237">
                  <c:v>11.222130000000273</c:v>
                </c:pt>
                <c:pt idx="238">
                  <c:v>11.544820000000255</c:v>
                </c:pt>
                <c:pt idx="239">
                  <c:v>11.273150000000266</c:v>
                </c:pt>
                <c:pt idx="240">
                  <c:v>11.270680000000265</c:v>
                </c:pt>
                <c:pt idx="241">
                  <c:v>11.374120000000264</c:v>
                </c:pt>
                <c:pt idx="242">
                  <c:v>10.352030000000267</c:v>
                </c:pt>
                <c:pt idx="243">
                  <c:v>10.003270000000276</c:v>
                </c:pt>
                <c:pt idx="244">
                  <c:v>10.025520000000276</c:v>
                </c:pt>
                <c:pt idx="245">
                  <c:v>10.934320000000296</c:v>
                </c:pt>
                <c:pt idx="246">
                  <c:v>11.940970000000316</c:v>
                </c:pt>
                <c:pt idx="247">
                  <c:v>10.121400000000301</c:v>
                </c:pt>
                <c:pt idx="248">
                  <c:v>10.661200000000326</c:v>
                </c:pt>
                <c:pt idx="249">
                  <c:v>10.36796000000033</c:v>
                </c:pt>
                <c:pt idx="250">
                  <c:v>11.915330000000335</c:v>
                </c:pt>
                <c:pt idx="251">
                  <c:v>11.749850000000327</c:v>
                </c:pt>
                <c:pt idx="252">
                  <c:v>12.928450000000336</c:v>
                </c:pt>
                <c:pt idx="253">
                  <c:v>13.652270000000334</c:v>
                </c:pt>
                <c:pt idx="254">
                  <c:v>13.623130000000327</c:v>
                </c:pt>
                <c:pt idx="255">
                  <c:v>12.990300000000342</c:v>
                </c:pt>
                <c:pt idx="256">
                  <c:v>13.415180000000326</c:v>
                </c:pt>
                <c:pt idx="257">
                  <c:v>13.333110000000326</c:v>
                </c:pt>
                <c:pt idx="258">
                  <c:v>12.774090000000339</c:v>
                </c:pt>
                <c:pt idx="259">
                  <c:v>13.522420000000347</c:v>
                </c:pt>
                <c:pt idx="260">
                  <c:v>13.513590000000365</c:v>
                </c:pt>
                <c:pt idx="261">
                  <c:v>13.925050000000351</c:v>
                </c:pt>
                <c:pt idx="262">
                  <c:v>13.023420000000362</c:v>
                </c:pt>
                <c:pt idx="263">
                  <c:v>11.471670000000357</c:v>
                </c:pt>
                <c:pt idx="264">
                  <c:v>12.903780000000364</c:v>
                </c:pt>
                <c:pt idx="265">
                  <c:v>14.350010000000356</c:v>
                </c:pt>
                <c:pt idx="266">
                  <c:v>14.24203000000035</c:v>
                </c:pt>
                <c:pt idx="267">
                  <c:v>15.553420000000351</c:v>
                </c:pt>
                <c:pt idx="268">
                  <c:v>17.594510000000362</c:v>
                </c:pt>
                <c:pt idx="269">
                  <c:v>16.960700000000362</c:v>
                </c:pt>
                <c:pt idx="270">
                  <c:v>17.81179000000035</c:v>
                </c:pt>
                <c:pt idx="271">
                  <c:v>17.783810000000354</c:v>
                </c:pt>
                <c:pt idx="272">
                  <c:v>18.877940000000361</c:v>
                </c:pt>
                <c:pt idx="273">
                  <c:v>17.370860000000366</c:v>
                </c:pt>
                <c:pt idx="274">
                  <c:v>17.531520000000356</c:v>
                </c:pt>
                <c:pt idx="275">
                  <c:v>18.495440000000364</c:v>
                </c:pt>
                <c:pt idx="276">
                  <c:v>18.552810000000374</c:v>
                </c:pt>
                <c:pt idx="277">
                  <c:v>19.940150000000379</c:v>
                </c:pt>
                <c:pt idx="278">
                  <c:v>20.074790000000387</c:v>
                </c:pt>
                <c:pt idx="279">
                  <c:v>20.798110000000381</c:v>
                </c:pt>
                <c:pt idx="280">
                  <c:v>20.936400000000411</c:v>
                </c:pt>
                <c:pt idx="281">
                  <c:v>21.171040000000431</c:v>
                </c:pt>
                <c:pt idx="282">
                  <c:v>20.961640000000425</c:v>
                </c:pt>
                <c:pt idx="283">
                  <c:v>20.049950000000425</c:v>
                </c:pt>
                <c:pt idx="284">
                  <c:v>20.959760000000415</c:v>
                </c:pt>
                <c:pt idx="285">
                  <c:v>20.337600000000421</c:v>
                </c:pt>
                <c:pt idx="286">
                  <c:v>19.587260000000416</c:v>
                </c:pt>
                <c:pt idx="287">
                  <c:v>17.98748000000041</c:v>
                </c:pt>
                <c:pt idx="288">
                  <c:v>18.595560000000422</c:v>
                </c:pt>
                <c:pt idx="289">
                  <c:v>18.464550000000425</c:v>
                </c:pt>
                <c:pt idx="290">
                  <c:v>18.793120000000417</c:v>
                </c:pt>
                <c:pt idx="291">
                  <c:v>19.919970000000429</c:v>
                </c:pt>
                <c:pt idx="292">
                  <c:v>19.913790000000422</c:v>
                </c:pt>
                <c:pt idx="293">
                  <c:v>18.664250000000425</c:v>
                </c:pt>
                <c:pt idx="294">
                  <c:v>19.461820000000451</c:v>
                </c:pt>
                <c:pt idx="295">
                  <c:v>19.952540000000464</c:v>
                </c:pt>
                <c:pt idx="296">
                  <c:v>20.383230000000463</c:v>
                </c:pt>
                <c:pt idx="297">
                  <c:v>19.802260000000469</c:v>
                </c:pt>
                <c:pt idx="298">
                  <c:v>18.573620000000467</c:v>
                </c:pt>
                <c:pt idx="299">
                  <c:v>18.548370000000471</c:v>
                </c:pt>
                <c:pt idx="300">
                  <c:v>18.533920000000471</c:v>
                </c:pt>
                <c:pt idx="301">
                  <c:v>19.102380000000462</c:v>
                </c:pt>
                <c:pt idx="302">
                  <c:v>20.892800000000467</c:v>
                </c:pt>
                <c:pt idx="303">
                  <c:v>20.465970000000478</c:v>
                </c:pt>
                <c:pt idx="304">
                  <c:v>21.331720000000477</c:v>
                </c:pt>
                <c:pt idx="305">
                  <c:v>22.030440000000496</c:v>
                </c:pt>
                <c:pt idx="306">
                  <c:v>22.414730000000493</c:v>
                </c:pt>
                <c:pt idx="307">
                  <c:v>22.479580000000499</c:v>
                </c:pt>
                <c:pt idx="308">
                  <c:v>23.410170000000495</c:v>
                </c:pt>
                <c:pt idx="309">
                  <c:v>23.387440000000481</c:v>
                </c:pt>
                <c:pt idx="310">
                  <c:v>23.744790000000492</c:v>
                </c:pt>
                <c:pt idx="311">
                  <c:v>23.664720000000482</c:v>
                </c:pt>
                <c:pt idx="312">
                  <c:v>23.681870000000483</c:v>
                </c:pt>
                <c:pt idx="313">
                  <c:v>22.670660000000488</c:v>
                </c:pt>
                <c:pt idx="314">
                  <c:v>22.552100000000497</c:v>
                </c:pt>
                <c:pt idx="315">
                  <c:v>22.684840000000484</c:v>
                </c:pt>
                <c:pt idx="316">
                  <c:v>23.372310000000507</c:v>
                </c:pt>
                <c:pt idx="317">
                  <c:v>23.164970000000508</c:v>
                </c:pt>
                <c:pt idx="318">
                  <c:v>23.631500000000518</c:v>
                </c:pt>
                <c:pt idx="319">
                  <c:v>23.255730000000518</c:v>
                </c:pt>
                <c:pt idx="320">
                  <c:v>23.725880000000512</c:v>
                </c:pt>
                <c:pt idx="321">
                  <c:v>26.287540000000529</c:v>
                </c:pt>
                <c:pt idx="322">
                  <c:v>26.804550000000528</c:v>
                </c:pt>
                <c:pt idx="323">
                  <c:v>26.53903000000053</c:v>
                </c:pt>
                <c:pt idx="324">
                  <c:v>26.400890000000544</c:v>
                </c:pt>
                <c:pt idx="325">
                  <c:v>27.372100000000565</c:v>
                </c:pt>
                <c:pt idx="326">
                  <c:v>28.259680000000586</c:v>
                </c:pt>
                <c:pt idx="327">
                  <c:v>29.589870000000573</c:v>
                </c:pt>
                <c:pt idx="328">
                  <c:v>29.923900000000579</c:v>
                </c:pt>
                <c:pt idx="329">
                  <c:v>29.804950000000584</c:v>
                </c:pt>
                <c:pt idx="330">
                  <c:v>30.703820000000579</c:v>
                </c:pt>
                <c:pt idx="331">
                  <c:v>27.968600000000563</c:v>
                </c:pt>
                <c:pt idx="332">
                  <c:v>28.419400000000561</c:v>
                </c:pt>
                <c:pt idx="333">
                  <c:v>28.599330000000567</c:v>
                </c:pt>
                <c:pt idx="334">
                  <c:v>27.665210000000574</c:v>
                </c:pt>
                <c:pt idx="335">
                  <c:v>26.529190000000579</c:v>
                </c:pt>
                <c:pt idx="336">
                  <c:v>25.045730000000589</c:v>
                </c:pt>
                <c:pt idx="337">
                  <c:v>22.561420000000588</c:v>
                </c:pt>
                <c:pt idx="338">
                  <c:v>25.195560000000604</c:v>
                </c:pt>
                <c:pt idx="339">
                  <c:v>22.410970000000606</c:v>
                </c:pt>
                <c:pt idx="340">
                  <c:v>22.806050000000599</c:v>
                </c:pt>
                <c:pt idx="341">
                  <c:v>23.796490000000592</c:v>
                </c:pt>
                <c:pt idx="342">
                  <c:v>24.289380000000627</c:v>
                </c:pt>
                <c:pt idx="343">
                  <c:v>24.668440000000611</c:v>
                </c:pt>
                <c:pt idx="344">
                  <c:v>27.001490000000651</c:v>
                </c:pt>
                <c:pt idx="345">
                  <c:v>26.433610000000641</c:v>
                </c:pt>
                <c:pt idx="346">
                  <c:v>26.048890000000636</c:v>
                </c:pt>
                <c:pt idx="347">
                  <c:v>23.871910000000618</c:v>
                </c:pt>
                <c:pt idx="348">
                  <c:v>25.677380000000618</c:v>
                </c:pt>
                <c:pt idx="349">
                  <c:v>26.953720000000626</c:v>
                </c:pt>
                <c:pt idx="350">
                  <c:v>26.976970000000609</c:v>
                </c:pt>
                <c:pt idx="351">
                  <c:v>26.782190000000615</c:v>
                </c:pt>
                <c:pt idx="352">
                  <c:v>25.58659000000063</c:v>
                </c:pt>
                <c:pt idx="353">
                  <c:v>25.576940000000615</c:v>
                </c:pt>
                <c:pt idx="354">
                  <c:v>25.98655000000063</c:v>
                </c:pt>
                <c:pt idx="355">
                  <c:v>26.114490000000632</c:v>
                </c:pt>
                <c:pt idx="356">
                  <c:v>25.569820000000654</c:v>
                </c:pt>
                <c:pt idx="357">
                  <c:v>25.547200000000636</c:v>
                </c:pt>
                <c:pt idx="358">
                  <c:v>26.314500000000638</c:v>
                </c:pt>
                <c:pt idx="359">
                  <c:v>25.027840000000644</c:v>
                </c:pt>
                <c:pt idx="360">
                  <c:v>27.08248000000064</c:v>
                </c:pt>
                <c:pt idx="361">
                  <c:v>27.92398000000065</c:v>
                </c:pt>
                <c:pt idx="362">
                  <c:v>27.081490000000642</c:v>
                </c:pt>
                <c:pt idx="363">
                  <c:v>26.695460000000651</c:v>
                </c:pt>
                <c:pt idx="364">
                  <c:v>28.225950000000676</c:v>
                </c:pt>
                <c:pt idx="365">
                  <c:v>27.735010000000671</c:v>
                </c:pt>
                <c:pt idx="366">
                  <c:v>28.674910000000665</c:v>
                </c:pt>
                <c:pt idx="367">
                  <c:v>30.300610000000685</c:v>
                </c:pt>
                <c:pt idx="368">
                  <c:v>31.600060000000685</c:v>
                </c:pt>
                <c:pt idx="369">
                  <c:v>30.655780000000689</c:v>
                </c:pt>
                <c:pt idx="370">
                  <c:v>30.424160000000679</c:v>
                </c:pt>
                <c:pt idx="371">
                  <c:v>28.628770000000682</c:v>
                </c:pt>
                <c:pt idx="372">
                  <c:v>27.689990000000698</c:v>
                </c:pt>
                <c:pt idx="373">
                  <c:v>27.471940000000682</c:v>
                </c:pt>
                <c:pt idx="374">
                  <c:v>27.303440000000691</c:v>
                </c:pt>
                <c:pt idx="375">
                  <c:v>28.4778600000007</c:v>
                </c:pt>
                <c:pt idx="376">
                  <c:v>28.338900000000681</c:v>
                </c:pt>
                <c:pt idx="377">
                  <c:v>28.32955000000068</c:v>
                </c:pt>
                <c:pt idx="378">
                  <c:v>28.964490000000701</c:v>
                </c:pt>
                <c:pt idx="379">
                  <c:v>29.429750000000698</c:v>
                </c:pt>
                <c:pt idx="380">
                  <c:v>30.890030000000682</c:v>
                </c:pt>
                <c:pt idx="381">
                  <c:v>30.87938000000068</c:v>
                </c:pt>
                <c:pt idx="382">
                  <c:v>32.453880000000709</c:v>
                </c:pt>
                <c:pt idx="383">
                  <c:v>32.2085300000007</c:v>
                </c:pt>
                <c:pt idx="384">
                  <c:v>31.93501000000072</c:v>
                </c:pt>
                <c:pt idx="385">
                  <c:v>32.074870000000708</c:v>
                </c:pt>
                <c:pt idx="386">
                  <c:v>32.7743000000007</c:v>
                </c:pt>
                <c:pt idx="387">
                  <c:v>32.830150000000714</c:v>
                </c:pt>
                <c:pt idx="388">
                  <c:v>32.285730000000697</c:v>
                </c:pt>
                <c:pt idx="389">
                  <c:v>32.262390000000707</c:v>
                </c:pt>
                <c:pt idx="390">
                  <c:v>32.071620000000699</c:v>
                </c:pt>
                <c:pt idx="391">
                  <c:v>31.074220000000711</c:v>
                </c:pt>
                <c:pt idx="392">
                  <c:v>30.845350000000703</c:v>
                </c:pt>
                <c:pt idx="393">
                  <c:v>31.646240000000713</c:v>
                </c:pt>
                <c:pt idx="394">
                  <c:v>30.271690000000717</c:v>
                </c:pt>
                <c:pt idx="395">
                  <c:v>28.918010000000717</c:v>
                </c:pt>
                <c:pt idx="396">
                  <c:v>30.568340000000703</c:v>
                </c:pt>
                <c:pt idx="397">
                  <c:v>30.559270000000716</c:v>
                </c:pt>
                <c:pt idx="398">
                  <c:v>30.048620000000703</c:v>
                </c:pt>
                <c:pt idx="399">
                  <c:v>29.514340000000704</c:v>
                </c:pt>
                <c:pt idx="400">
                  <c:v>28.842070000000721</c:v>
                </c:pt>
                <c:pt idx="401">
                  <c:v>29.851860000000709</c:v>
                </c:pt>
                <c:pt idx="402">
                  <c:v>30.32808000000071</c:v>
                </c:pt>
                <c:pt idx="403">
                  <c:v>31.156070000000735</c:v>
                </c:pt>
                <c:pt idx="404">
                  <c:v>31.07336000000074</c:v>
                </c:pt>
                <c:pt idx="405">
                  <c:v>28.040550000000721</c:v>
                </c:pt>
                <c:pt idx="406">
                  <c:v>26.3730200000007</c:v>
                </c:pt>
                <c:pt idx="407">
                  <c:v>27.949260000000709</c:v>
                </c:pt>
                <c:pt idx="408">
                  <c:v>29.342670000000727</c:v>
                </c:pt>
                <c:pt idx="409">
                  <c:v>29.739610000000742</c:v>
                </c:pt>
                <c:pt idx="410">
                  <c:v>30.424370000000732</c:v>
                </c:pt>
                <c:pt idx="411">
                  <c:v>30.718140000000751</c:v>
                </c:pt>
                <c:pt idx="412">
                  <c:v>31.704050000000759</c:v>
                </c:pt>
                <c:pt idx="413">
                  <c:v>31.812290000000765</c:v>
                </c:pt>
                <c:pt idx="414">
                  <c:v>31.249900000000764</c:v>
                </c:pt>
                <c:pt idx="415">
                  <c:v>30.508950000000755</c:v>
                </c:pt>
                <c:pt idx="416">
                  <c:v>30.11092000000075</c:v>
                </c:pt>
                <c:pt idx="417">
                  <c:v>29.218390000000749</c:v>
                </c:pt>
                <c:pt idx="418">
                  <c:v>29.836680000000751</c:v>
                </c:pt>
                <c:pt idx="419">
                  <c:v>30.119750000000757</c:v>
                </c:pt>
                <c:pt idx="420">
                  <c:v>30.946960000000768</c:v>
                </c:pt>
                <c:pt idx="421">
                  <c:v>31.66379000000077</c:v>
                </c:pt>
                <c:pt idx="422">
                  <c:v>31.074800000000781</c:v>
                </c:pt>
                <c:pt idx="423">
                  <c:v>30.86717000000079</c:v>
                </c:pt>
                <c:pt idx="424">
                  <c:v>31.13780000000077</c:v>
                </c:pt>
                <c:pt idx="425">
                  <c:v>31.370720000000784</c:v>
                </c:pt>
                <c:pt idx="426">
                  <c:v>32.08870000000077</c:v>
                </c:pt>
                <c:pt idx="427">
                  <c:v>32.414960000000768</c:v>
                </c:pt>
                <c:pt idx="428">
                  <c:v>33.292070000000805</c:v>
                </c:pt>
                <c:pt idx="429">
                  <c:v>32.384480000000778</c:v>
                </c:pt>
                <c:pt idx="430">
                  <c:v>31.798350000000774</c:v>
                </c:pt>
                <c:pt idx="431">
                  <c:v>32.188430000000778</c:v>
                </c:pt>
                <c:pt idx="432">
                  <c:v>32.574630000000781</c:v>
                </c:pt>
                <c:pt idx="433">
                  <c:v>33.055940000000781</c:v>
                </c:pt>
                <c:pt idx="434">
                  <c:v>32.452710000000785</c:v>
                </c:pt>
                <c:pt idx="435">
                  <c:v>32.359400000000768</c:v>
                </c:pt>
                <c:pt idx="436">
                  <c:v>32.695590000000749</c:v>
                </c:pt>
                <c:pt idx="437">
                  <c:v>31.125170000000725</c:v>
                </c:pt>
                <c:pt idx="438">
                  <c:v>31.272630000000735</c:v>
                </c:pt>
                <c:pt idx="439">
                  <c:v>31.320890000000709</c:v>
                </c:pt>
                <c:pt idx="440">
                  <c:v>31.940670000000736</c:v>
                </c:pt>
                <c:pt idx="441">
                  <c:v>31.869090000000728</c:v>
                </c:pt>
                <c:pt idx="442">
                  <c:v>31.273490000000724</c:v>
                </c:pt>
                <c:pt idx="443">
                  <c:v>32.356760000000762</c:v>
                </c:pt>
                <c:pt idx="444">
                  <c:v>33.021850000000775</c:v>
                </c:pt>
                <c:pt idx="445">
                  <c:v>33.339360000000774</c:v>
                </c:pt>
                <c:pt idx="446">
                  <c:v>32.479550000000778</c:v>
                </c:pt>
                <c:pt idx="447">
                  <c:v>33.47096000000078</c:v>
                </c:pt>
                <c:pt idx="448">
                  <c:v>32.988880000000776</c:v>
                </c:pt>
                <c:pt idx="449">
                  <c:v>31.643500000000781</c:v>
                </c:pt>
                <c:pt idx="450">
                  <c:v>31.868470000000769</c:v>
                </c:pt>
                <c:pt idx="451">
                  <c:v>32.014630000000778</c:v>
                </c:pt>
                <c:pt idx="452">
                  <c:v>30.886230000000769</c:v>
                </c:pt>
                <c:pt idx="453">
                  <c:v>31.035960000000749</c:v>
                </c:pt>
                <c:pt idx="454">
                  <c:v>30.468630000000751</c:v>
                </c:pt>
                <c:pt idx="455">
                  <c:v>30.575570000000774</c:v>
                </c:pt>
                <c:pt idx="456">
                  <c:v>30.27096000000078</c:v>
                </c:pt>
                <c:pt idx="457">
                  <c:v>30.923180000000805</c:v>
                </c:pt>
                <c:pt idx="458">
                  <c:v>30.94742000000079</c:v>
                </c:pt>
                <c:pt idx="459">
                  <c:v>29.462580000000791</c:v>
                </c:pt>
                <c:pt idx="460">
                  <c:v>29.393640000000801</c:v>
                </c:pt>
                <c:pt idx="461">
                  <c:v>30.308230000000801</c:v>
                </c:pt>
                <c:pt idx="462">
                  <c:v>30.647930000000791</c:v>
                </c:pt>
                <c:pt idx="463">
                  <c:v>30.695820000000818</c:v>
                </c:pt>
                <c:pt idx="464">
                  <c:v>28.728500000000825</c:v>
                </c:pt>
                <c:pt idx="465">
                  <c:v>28.255970000000818</c:v>
                </c:pt>
                <c:pt idx="466">
                  <c:v>26.876790000000806</c:v>
                </c:pt>
                <c:pt idx="467">
                  <c:v>27.294790000000809</c:v>
                </c:pt>
                <c:pt idx="468">
                  <c:v>29.333900000000845</c:v>
                </c:pt>
                <c:pt idx="469">
                  <c:v>28.937870000000853</c:v>
                </c:pt>
                <c:pt idx="470">
                  <c:v>29.905880000000849</c:v>
                </c:pt>
                <c:pt idx="471">
                  <c:v>29.659170000000845</c:v>
                </c:pt>
                <c:pt idx="472">
                  <c:v>28.694190000000841</c:v>
                </c:pt>
                <c:pt idx="473">
                  <c:v>28.172830000000836</c:v>
                </c:pt>
                <c:pt idx="474">
                  <c:v>27.467670000000854</c:v>
                </c:pt>
                <c:pt idx="475">
                  <c:v>26.257940000000836</c:v>
                </c:pt>
                <c:pt idx="476">
                  <c:v>23.932590000000829</c:v>
                </c:pt>
                <c:pt idx="477">
                  <c:v>26.280610000000838</c:v>
                </c:pt>
                <c:pt idx="478">
                  <c:v>26.014880000000851</c:v>
                </c:pt>
                <c:pt idx="479">
                  <c:v>24.972070000000812</c:v>
                </c:pt>
                <c:pt idx="480">
                  <c:v>25.715080000000846</c:v>
                </c:pt>
                <c:pt idx="481">
                  <c:v>27.182770000000843</c:v>
                </c:pt>
                <c:pt idx="482">
                  <c:v>26.908890000000849</c:v>
                </c:pt>
                <c:pt idx="483">
                  <c:v>27.961340000000835</c:v>
                </c:pt>
                <c:pt idx="484">
                  <c:v>26.490250000000849</c:v>
                </c:pt>
                <c:pt idx="485">
                  <c:v>27.754950000000832</c:v>
                </c:pt>
                <c:pt idx="486">
                  <c:v>27.992430000000844</c:v>
                </c:pt>
                <c:pt idx="487">
                  <c:v>28.863940000000856</c:v>
                </c:pt>
                <c:pt idx="488">
                  <c:v>29.507880000000839</c:v>
                </c:pt>
                <c:pt idx="489">
                  <c:v>29.491360000000856</c:v>
                </c:pt>
                <c:pt idx="490">
                  <c:v>30.234460000000851</c:v>
                </c:pt>
                <c:pt idx="491">
                  <c:v>30.324220000000835</c:v>
                </c:pt>
                <c:pt idx="492">
                  <c:v>31.056900000000851</c:v>
                </c:pt>
                <c:pt idx="493">
                  <c:v>31.712710000000843</c:v>
                </c:pt>
                <c:pt idx="494">
                  <c:v>31.902970000000838</c:v>
                </c:pt>
                <c:pt idx="495">
                  <c:v>31.994530000000875</c:v>
                </c:pt>
                <c:pt idx="496">
                  <c:v>32.165630000000853</c:v>
                </c:pt>
                <c:pt idx="497">
                  <c:v>32.56562000000087</c:v>
                </c:pt>
                <c:pt idx="498">
                  <c:v>33.084400000000862</c:v>
                </c:pt>
                <c:pt idx="499">
                  <c:v>33.139390000000837</c:v>
                </c:pt>
                <c:pt idx="500">
                  <c:v>33.041000000000849</c:v>
                </c:pt>
                <c:pt idx="501">
                  <c:v>34.747290000000852</c:v>
                </c:pt>
                <c:pt idx="502">
                  <c:v>35.062920000000837</c:v>
                </c:pt>
                <c:pt idx="503">
                  <c:v>33.901700000000837</c:v>
                </c:pt>
                <c:pt idx="504">
                  <c:v>33.519690000000836</c:v>
                </c:pt>
                <c:pt idx="505">
                  <c:v>33.865050000000842</c:v>
                </c:pt>
                <c:pt idx="506">
                  <c:v>34.680750000000842</c:v>
                </c:pt>
                <c:pt idx="507">
                  <c:v>34.531860000000833</c:v>
                </c:pt>
                <c:pt idx="508">
                  <c:v>35.479680000000833</c:v>
                </c:pt>
                <c:pt idx="509">
                  <c:v>36.120170000000847</c:v>
                </c:pt>
                <c:pt idx="510">
                  <c:v>35.925360000000843</c:v>
                </c:pt>
                <c:pt idx="511">
                  <c:v>35.911640000000844</c:v>
                </c:pt>
                <c:pt idx="512">
                  <c:v>35.719590000000842</c:v>
                </c:pt>
                <c:pt idx="513">
                  <c:v>36.568790000000838</c:v>
                </c:pt>
                <c:pt idx="514">
                  <c:v>35.559470000000836</c:v>
                </c:pt>
                <c:pt idx="515">
                  <c:v>35.74582000000084</c:v>
                </c:pt>
                <c:pt idx="516">
                  <c:v>35.092880000000839</c:v>
                </c:pt>
                <c:pt idx="517">
                  <c:v>36.590020000000848</c:v>
                </c:pt>
                <c:pt idx="518">
                  <c:v>37.528240000000835</c:v>
                </c:pt>
                <c:pt idx="519">
                  <c:v>37.735900000000846</c:v>
                </c:pt>
                <c:pt idx="520">
                  <c:v>39.229460000000849</c:v>
                </c:pt>
                <c:pt idx="521">
                  <c:v>39.519420000000842</c:v>
                </c:pt>
                <c:pt idx="522">
                  <c:v>39.284490000000851</c:v>
                </c:pt>
                <c:pt idx="523">
                  <c:v>39.242980000000841</c:v>
                </c:pt>
                <c:pt idx="524">
                  <c:v>39.235760000000838</c:v>
                </c:pt>
                <c:pt idx="525">
                  <c:v>40.034040000000836</c:v>
                </c:pt>
                <c:pt idx="526">
                  <c:v>40.923020000000875</c:v>
                </c:pt>
                <c:pt idx="527">
                  <c:v>40.594010000000871</c:v>
                </c:pt>
                <c:pt idx="528">
                  <c:v>40.919690000000841</c:v>
                </c:pt>
                <c:pt idx="529">
                  <c:v>41.634110000000838</c:v>
                </c:pt>
                <c:pt idx="530">
                  <c:v>42.215660000000852</c:v>
                </c:pt>
                <c:pt idx="531">
                  <c:v>41.669600000000841</c:v>
                </c:pt>
                <c:pt idx="532">
                  <c:v>40.65583000000084</c:v>
                </c:pt>
                <c:pt idx="533">
                  <c:v>40.56294000000085</c:v>
                </c:pt>
                <c:pt idx="534">
                  <c:v>40.077420000000849</c:v>
                </c:pt>
                <c:pt idx="535">
                  <c:v>40.429950000000844</c:v>
                </c:pt>
                <c:pt idx="536">
                  <c:v>41.009000000000853</c:v>
                </c:pt>
                <c:pt idx="537">
                  <c:v>41.695470000000846</c:v>
                </c:pt>
                <c:pt idx="538">
                  <c:v>42.120090000000857</c:v>
                </c:pt>
                <c:pt idx="539">
                  <c:v>43.275520000000832</c:v>
                </c:pt>
                <c:pt idx="540">
                  <c:v>43.611200000000871</c:v>
                </c:pt>
                <c:pt idx="541">
                  <c:v>43.275390000000868</c:v>
                </c:pt>
                <c:pt idx="542">
                  <c:v>43.132260000000855</c:v>
                </c:pt>
                <c:pt idx="543">
                  <c:v>42.280540000000876</c:v>
                </c:pt>
                <c:pt idx="544">
                  <c:v>42.219770000000857</c:v>
                </c:pt>
                <c:pt idx="545">
                  <c:v>42.025850000000872</c:v>
                </c:pt>
                <c:pt idx="546">
                  <c:v>44.024770000000892</c:v>
                </c:pt>
                <c:pt idx="547">
                  <c:v>42.603070000000876</c:v>
                </c:pt>
                <c:pt idx="548">
                  <c:v>42.91995000000086</c:v>
                </c:pt>
                <c:pt idx="549">
                  <c:v>44.325390000000887</c:v>
                </c:pt>
                <c:pt idx="550">
                  <c:v>44.009350000000879</c:v>
                </c:pt>
                <c:pt idx="551">
                  <c:v>43.958210000000889</c:v>
                </c:pt>
                <c:pt idx="552">
                  <c:v>44.31550000000091</c:v>
                </c:pt>
                <c:pt idx="553">
                  <c:v>41.808830000000881</c:v>
                </c:pt>
                <c:pt idx="554">
                  <c:v>41.203480000000887</c:v>
                </c:pt>
                <c:pt idx="555">
                  <c:v>41.798430000000899</c:v>
                </c:pt>
                <c:pt idx="556">
                  <c:v>42.4177500000009</c:v>
                </c:pt>
                <c:pt idx="557">
                  <c:v>43.056760000000892</c:v>
                </c:pt>
                <c:pt idx="558">
                  <c:v>43.349550000000917</c:v>
                </c:pt>
                <c:pt idx="559">
                  <c:v>42.915870000000901</c:v>
                </c:pt>
                <c:pt idx="560">
                  <c:v>42.372680000000919</c:v>
                </c:pt>
                <c:pt idx="561">
                  <c:v>42.911610000000898</c:v>
                </c:pt>
                <c:pt idx="562">
                  <c:v>42.635650000000915</c:v>
                </c:pt>
                <c:pt idx="563">
                  <c:v>42.575280000000902</c:v>
                </c:pt>
                <c:pt idx="564">
                  <c:v>42.148980000000911</c:v>
                </c:pt>
                <c:pt idx="565">
                  <c:v>41.710920000000918</c:v>
                </c:pt>
                <c:pt idx="566">
                  <c:v>42.449170000000898</c:v>
                </c:pt>
                <c:pt idx="567">
                  <c:v>43.025160000000916</c:v>
                </c:pt>
                <c:pt idx="568">
                  <c:v>42.369600000000922</c:v>
                </c:pt>
                <c:pt idx="569">
                  <c:v>42.468750000000917</c:v>
                </c:pt>
                <c:pt idx="570">
                  <c:v>43.306550000000918</c:v>
                </c:pt>
                <c:pt idx="571">
                  <c:v>44.299990000000911</c:v>
                </c:pt>
                <c:pt idx="572">
                  <c:v>45.521250000000933</c:v>
                </c:pt>
                <c:pt idx="573">
                  <c:v>45.634320000000919</c:v>
                </c:pt>
                <c:pt idx="574">
                  <c:v>45.264410000000922</c:v>
                </c:pt>
                <c:pt idx="575">
                  <c:v>45.450690000000883</c:v>
                </c:pt>
                <c:pt idx="576">
                  <c:v>46.379840000000904</c:v>
                </c:pt>
                <c:pt idx="577">
                  <c:v>46.315990000000909</c:v>
                </c:pt>
                <c:pt idx="578">
                  <c:v>45.993200000000911</c:v>
                </c:pt>
                <c:pt idx="579">
                  <c:v>45.068800000000913</c:v>
                </c:pt>
                <c:pt idx="580">
                  <c:v>44.439440000000907</c:v>
                </c:pt>
                <c:pt idx="581">
                  <c:v>43.989800000000898</c:v>
                </c:pt>
                <c:pt idx="582">
                  <c:v>44.53593000000091</c:v>
                </c:pt>
                <c:pt idx="583">
                  <c:v>44.741180000000938</c:v>
                </c:pt>
                <c:pt idx="584">
                  <c:v>44.931840000000946</c:v>
                </c:pt>
                <c:pt idx="585">
                  <c:v>44.060230000000942</c:v>
                </c:pt>
                <c:pt idx="586">
                  <c:v>45.248870000000949</c:v>
                </c:pt>
                <c:pt idx="587">
                  <c:v>45.000750000000941</c:v>
                </c:pt>
                <c:pt idx="588">
                  <c:v>45.308440000000957</c:v>
                </c:pt>
                <c:pt idx="589">
                  <c:v>46.151950000000966</c:v>
                </c:pt>
                <c:pt idx="590">
                  <c:v>46.720570000000961</c:v>
                </c:pt>
                <c:pt idx="591">
                  <c:v>46.737710000000952</c:v>
                </c:pt>
                <c:pt idx="592">
                  <c:v>47.252580000000968</c:v>
                </c:pt>
                <c:pt idx="593">
                  <c:v>47.064970000000962</c:v>
                </c:pt>
                <c:pt idx="594">
                  <c:v>48.194090000000941</c:v>
                </c:pt>
                <c:pt idx="595">
                  <c:v>48.405230000000941</c:v>
                </c:pt>
                <c:pt idx="596">
                  <c:v>48.34085000000092</c:v>
                </c:pt>
                <c:pt idx="597">
                  <c:v>47.815400000000928</c:v>
                </c:pt>
                <c:pt idx="598">
                  <c:v>47.216710000000937</c:v>
                </c:pt>
                <c:pt idx="599">
                  <c:v>46.248740000000943</c:v>
                </c:pt>
                <c:pt idx="600">
                  <c:v>47.147870000000957</c:v>
                </c:pt>
                <c:pt idx="601">
                  <c:v>49.038930000000967</c:v>
                </c:pt>
                <c:pt idx="602">
                  <c:v>49.495780000000963</c:v>
                </c:pt>
                <c:pt idx="603">
                  <c:v>47.918560000000987</c:v>
                </c:pt>
                <c:pt idx="604">
                  <c:v>47.239340000000986</c:v>
                </c:pt>
                <c:pt idx="605">
                  <c:v>48.706170000000988</c:v>
                </c:pt>
                <c:pt idx="606">
                  <c:v>48.212420000000989</c:v>
                </c:pt>
                <c:pt idx="607">
                  <c:v>46.798110000000982</c:v>
                </c:pt>
                <c:pt idx="608">
                  <c:v>46.383860000000986</c:v>
                </c:pt>
                <c:pt idx="609">
                  <c:v>47.05761000000097</c:v>
                </c:pt>
                <c:pt idx="610">
                  <c:v>49.899450000001004</c:v>
                </c:pt>
                <c:pt idx="611">
                  <c:v>50.234650000000997</c:v>
                </c:pt>
                <c:pt idx="612">
                  <c:v>50.806650000001021</c:v>
                </c:pt>
                <c:pt idx="613">
                  <c:v>51.009620000001021</c:v>
                </c:pt>
                <c:pt idx="614">
                  <c:v>50.989890000001033</c:v>
                </c:pt>
                <c:pt idx="615">
                  <c:v>49.783880000001027</c:v>
                </c:pt>
                <c:pt idx="616">
                  <c:v>49.27037000000103</c:v>
                </c:pt>
                <c:pt idx="617">
                  <c:v>50.418870000001029</c:v>
                </c:pt>
                <c:pt idx="618">
                  <c:v>50.693650000001007</c:v>
                </c:pt>
                <c:pt idx="619">
                  <c:v>50.010930000001032</c:v>
                </c:pt>
                <c:pt idx="620">
                  <c:v>49.361340000001029</c:v>
                </c:pt>
                <c:pt idx="621">
                  <c:v>49.031140000001017</c:v>
                </c:pt>
                <c:pt idx="622">
                  <c:v>49.701720000001018</c:v>
                </c:pt>
                <c:pt idx="623">
                  <c:v>49.239170000001018</c:v>
                </c:pt>
                <c:pt idx="624">
                  <c:v>50.529780000001011</c:v>
                </c:pt>
                <c:pt idx="625">
                  <c:v>50.832810000001018</c:v>
                </c:pt>
                <c:pt idx="626">
                  <c:v>50.942770000001047</c:v>
                </c:pt>
                <c:pt idx="627">
                  <c:v>50.928180000001028</c:v>
                </c:pt>
                <c:pt idx="628">
                  <c:v>50.459430000001042</c:v>
                </c:pt>
                <c:pt idx="629">
                  <c:v>50.368570000001029</c:v>
                </c:pt>
                <c:pt idx="630">
                  <c:v>52.214490000001071</c:v>
                </c:pt>
                <c:pt idx="631">
                  <c:v>54.013910000001061</c:v>
                </c:pt>
                <c:pt idx="632">
                  <c:v>54.017490000001068</c:v>
                </c:pt>
                <c:pt idx="633">
                  <c:v>53.471460000001073</c:v>
                </c:pt>
                <c:pt idx="634">
                  <c:v>53.809830000001078</c:v>
                </c:pt>
                <c:pt idx="635">
                  <c:v>54.12736000000109</c:v>
                </c:pt>
                <c:pt idx="636">
                  <c:v>54.379040000001091</c:v>
                </c:pt>
                <c:pt idx="637">
                  <c:v>54.794920000001099</c:v>
                </c:pt>
                <c:pt idx="638">
                  <c:v>54.311260000001099</c:v>
                </c:pt>
                <c:pt idx="639">
                  <c:v>53.988530000001099</c:v>
                </c:pt>
                <c:pt idx="640">
                  <c:v>54.446300000001102</c:v>
                </c:pt>
                <c:pt idx="641">
                  <c:v>54.797780000001111</c:v>
                </c:pt>
                <c:pt idx="642">
                  <c:v>55.411210000001113</c:v>
                </c:pt>
                <c:pt idx="643">
                  <c:v>55.567160000001131</c:v>
                </c:pt>
                <c:pt idx="644">
                  <c:v>56.035370000001159</c:v>
                </c:pt>
                <c:pt idx="645">
                  <c:v>54.982480000001118</c:v>
                </c:pt>
                <c:pt idx="646">
                  <c:v>55.394660000001132</c:v>
                </c:pt>
                <c:pt idx="647">
                  <c:v>54.517260000001123</c:v>
                </c:pt>
                <c:pt idx="648">
                  <c:v>55.43807000000114</c:v>
                </c:pt>
                <c:pt idx="649">
                  <c:v>55.422710000001139</c:v>
                </c:pt>
                <c:pt idx="650">
                  <c:v>55.005330000001138</c:v>
                </c:pt>
                <c:pt idx="651">
                  <c:v>54.112990000001119</c:v>
                </c:pt>
                <c:pt idx="652">
                  <c:v>51.908030000001077</c:v>
                </c:pt>
                <c:pt idx="653">
                  <c:v>52.690250000001122</c:v>
                </c:pt>
                <c:pt idx="654">
                  <c:v>53.755430000001141</c:v>
                </c:pt>
                <c:pt idx="655">
                  <c:v>52.664250000001118</c:v>
                </c:pt>
                <c:pt idx="656">
                  <c:v>52.14807000000112</c:v>
                </c:pt>
                <c:pt idx="657">
                  <c:v>51.514490000001118</c:v>
                </c:pt>
                <c:pt idx="658">
                  <c:v>51.697310000001153</c:v>
                </c:pt>
                <c:pt idx="659">
                  <c:v>51.989260000001153</c:v>
                </c:pt>
                <c:pt idx="660">
                  <c:v>49.922350000001138</c:v>
                </c:pt>
                <c:pt idx="661">
                  <c:v>50.09851000000112</c:v>
                </c:pt>
                <c:pt idx="662">
                  <c:v>50.67412000000111</c:v>
                </c:pt>
                <c:pt idx="663">
                  <c:v>50.859050000001098</c:v>
                </c:pt>
                <c:pt idx="664">
                  <c:v>50.851370000001111</c:v>
                </c:pt>
                <c:pt idx="665">
                  <c:v>53.059720000001143</c:v>
                </c:pt>
                <c:pt idx="666">
                  <c:v>53.966270000001138</c:v>
                </c:pt>
                <c:pt idx="667">
                  <c:v>54.098640000001112</c:v>
                </c:pt>
                <c:pt idx="668">
                  <c:v>53.520080000001101</c:v>
                </c:pt>
                <c:pt idx="669">
                  <c:v>52.597950000001092</c:v>
                </c:pt>
                <c:pt idx="670">
                  <c:v>51.874240000001087</c:v>
                </c:pt>
                <c:pt idx="671">
                  <c:v>52.161500000001098</c:v>
                </c:pt>
                <c:pt idx="672">
                  <c:v>52.399960000001087</c:v>
                </c:pt>
                <c:pt idx="673">
                  <c:v>53.408780000001109</c:v>
                </c:pt>
                <c:pt idx="674">
                  <c:v>52.31988000000112</c:v>
                </c:pt>
                <c:pt idx="675">
                  <c:v>53.087780000001139</c:v>
                </c:pt>
                <c:pt idx="676">
                  <c:v>54.178840000001131</c:v>
                </c:pt>
                <c:pt idx="677">
                  <c:v>54.653730000001133</c:v>
                </c:pt>
                <c:pt idx="678">
                  <c:v>54.86974000000113</c:v>
                </c:pt>
                <c:pt idx="679">
                  <c:v>54.410940000001133</c:v>
                </c:pt>
                <c:pt idx="680">
                  <c:v>55.534740000001143</c:v>
                </c:pt>
                <c:pt idx="681">
                  <c:v>56.841170000001128</c:v>
                </c:pt>
                <c:pt idx="682">
                  <c:v>56.433870000001129</c:v>
                </c:pt>
                <c:pt idx="683">
                  <c:v>54.182130000001123</c:v>
                </c:pt>
                <c:pt idx="684">
                  <c:v>54.034190000001111</c:v>
                </c:pt>
                <c:pt idx="685">
                  <c:v>54.03054000000111</c:v>
                </c:pt>
                <c:pt idx="686">
                  <c:v>54.32852000000112</c:v>
                </c:pt>
                <c:pt idx="687">
                  <c:v>55.746900000001133</c:v>
                </c:pt>
                <c:pt idx="688">
                  <c:v>55.895530000001138</c:v>
                </c:pt>
                <c:pt idx="689">
                  <c:v>56.864820000001131</c:v>
                </c:pt>
                <c:pt idx="690">
                  <c:v>57.36405000000115</c:v>
                </c:pt>
                <c:pt idx="691">
                  <c:v>56.286550000001156</c:v>
                </c:pt>
                <c:pt idx="692">
                  <c:v>56.408240000001179</c:v>
                </c:pt>
                <c:pt idx="693">
                  <c:v>57.56794000000118</c:v>
                </c:pt>
                <c:pt idx="694">
                  <c:v>58.850230000001183</c:v>
                </c:pt>
                <c:pt idx="695">
                  <c:v>59.330380000001171</c:v>
                </c:pt>
                <c:pt idx="696">
                  <c:v>60.269660000001181</c:v>
                </c:pt>
                <c:pt idx="697">
                  <c:v>60.480280000001187</c:v>
                </c:pt>
                <c:pt idx="698">
                  <c:v>59.744700000001181</c:v>
                </c:pt>
                <c:pt idx="699">
                  <c:v>58.974450000001141</c:v>
                </c:pt>
                <c:pt idx="700">
                  <c:v>58.685770000001149</c:v>
                </c:pt>
                <c:pt idx="701">
                  <c:v>58.706940000001183</c:v>
                </c:pt>
                <c:pt idx="702">
                  <c:v>58.097200000001159</c:v>
                </c:pt>
                <c:pt idx="703">
                  <c:v>57.843480000001151</c:v>
                </c:pt>
                <c:pt idx="704">
                  <c:v>57.73089000000116</c:v>
                </c:pt>
                <c:pt idx="705">
                  <c:v>58.304000000001153</c:v>
                </c:pt>
                <c:pt idx="706">
                  <c:v>58.908900000001147</c:v>
                </c:pt>
                <c:pt idx="707">
                  <c:v>59.102840000001137</c:v>
                </c:pt>
                <c:pt idx="708">
                  <c:v>59.936770000001168</c:v>
                </c:pt>
                <c:pt idx="709">
                  <c:v>59.770860000001178</c:v>
                </c:pt>
                <c:pt idx="710">
                  <c:v>59.88472000000116</c:v>
                </c:pt>
                <c:pt idx="711">
                  <c:v>58.889310000001153</c:v>
                </c:pt>
                <c:pt idx="712">
                  <c:v>59.63031000000116</c:v>
                </c:pt>
                <c:pt idx="713">
                  <c:v>60.760860000001159</c:v>
                </c:pt>
                <c:pt idx="714">
                  <c:v>59.586810000001137</c:v>
                </c:pt>
                <c:pt idx="715">
                  <c:v>58.966580000001152</c:v>
                </c:pt>
                <c:pt idx="716">
                  <c:v>58.325810000001141</c:v>
                </c:pt>
                <c:pt idx="717">
                  <c:v>57.990270000001168</c:v>
                </c:pt>
                <c:pt idx="718">
                  <c:v>60.128190000001162</c:v>
                </c:pt>
                <c:pt idx="719">
                  <c:v>60.474250000001149</c:v>
                </c:pt>
                <c:pt idx="720">
                  <c:v>60.54958000000115</c:v>
                </c:pt>
                <c:pt idx="721">
                  <c:v>58.939130000001128</c:v>
                </c:pt>
                <c:pt idx="722">
                  <c:v>59.649480000001141</c:v>
                </c:pt>
                <c:pt idx="723">
                  <c:v>60.285460000001152</c:v>
                </c:pt>
                <c:pt idx="724">
                  <c:v>59.936680000001161</c:v>
                </c:pt>
                <c:pt idx="725">
                  <c:v>60.868690000001152</c:v>
                </c:pt>
                <c:pt idx="726">
                  <c:v>61.094040000001158</c:v>
                </c:pt>
                <c:pt idx="727">
                  <c:v>60.505170000001151</c:v>
                </c:pt>
                <c:pt idx="728">
                  <c:v>60.915170000001147</c:v>
                </c:pt>
                <c:pt idx="729">
                  <c:v>59.933950000001147</c:v>
                </c:pt>
                <c:pt idx="730">
                  <c:v>60.499110000001139</c:v>
                </c:pt>
                <c:pt idx="731">
                  <c:v>61.003740000001152</c:v>
                </c:pt>
                <c:pt idx="732">
                  <c:v>61.541710000001153</c:v>
                </c:pt>
                <c:pt idx="733">
                  <c:v>61.569020000001167</c:v>
                </c:pt>
                <c:pt idx="734">
                  <c:v>61.436240000001192</c:v>
                </c:pt>
                <c:pt idx="735">
                  <c:v>63.336170000001182</c:v>
                </c:pt>
                <c:pt idx="736">
                  <c:v>61.440760000001177</c:v>
                </c:pt>
                <c:pt idx="737">
                  <c:v>62.745720000001199</c:v>
                </c:pt>
                <c:pt idx="738">
                  <c:v>62.572470000001189</c:v>
                </c:pt>
                <c:pt idx="739">
                  <c:v>61.725440000001171</c:v>
                </c:pt>
                <c:pt idx="740">
                  <c:v>62.006210000001168</c:v>
                </c:pt>
                <c:pt idx="741">
                  <c:v>61.184510000001183</c:v>
                </c:pt>
                <c:pt idx="742">
                  <c:v>60.632030000001173</c:v>
                </c:pt>
                <c:pt idx="743">
                  <c:v>59.985300000001168</c:v>
                </c:pt>
                <c:pt idx="744">
                  <c:v>58.784820000001162</c:v>
                </c:pt>
                <c:pt idx="745">
                  <c:v>59.018090000001159</c:v>
                </c:pt>
                <c:pt idx="746">
                  <c:v>58.828700000001163</c:v>
                </c:pt>
                <c:pt idx="747">
                  <c:v>58.018890000001157</c:v>
                </c:pt>
                <c:pt idx="748">
                  <c:v>58.380190000001157</c:v>
                </c:pt>
                <c:pt idx="749">
                  <c:v>58.417260000001157</c:v>
                </c:pt>
                <c:pt idx="750">
                  <c:v>59.085270000001138</c:v>
                </c:pt>
                <c:pt idx="751">
                  <c:v>58.792180000001153</c:v>
                </c:pt>
                <c:pt idx="752">
                  <c:v>59.977200000001169</c:v>
                </c:pt>
                <c:pt idx="753">
                  <c:v>60.01989000000119</c:v>
                </c:pt>
                <c:pt idx="754">
                  <c:v>61.040840000001182</c:v>
                </c:pt>
                <c:pt idx="755">
                  <c:v>61.399850000001173</c:v>
                </c:pt>
                <c:pt idx="756">
                  <c:v>61.840970000001171</c:v>
                </c:pt>
                <c:pt idx="757">
                  <c:v>62.430420000001192</c:v>
                </c:pt>
                <c:pt idx="758">
                  <c:v>63.546130000001199</c:v>
                </c:pt>
                <c:pt idx="759">
                  <c:v>63.5138100000012</c:v>
                </c:pt>
                <c:pt idx="760">
                  <c:v>63.2776000000012</c:v>
                </c:pt>
                <c:pt idx="761">
                  <c:v>62.381470000001201</c:v>
                </c:pt>
                <c:pt idx="762">
                  <c:v>61.896160000001203</c:v>
                </c:pt>
                <c:pt idx="763">
                  <c:v>60.79796000000119</c:v>
                </c:pt>
                <c:pt idx="764">
                  <c:v>60.623740000001192</c:v>
                </c:pt>
                <c:pt idx="765">
                  <c:v>61.023100000001222</c:v>
                </c:pt>
                <c:pt idx="766">
                  <c:v>59.964950000001217</c:v>
                </c:pt>
                <c:pt idx="767">
                  <c:v>59.452390000001223</c:v>
                </c:pt>
                <c:pt idx="768">
                  <c:v>57.83655000000121</c:v>
                </c:pt>
                <c:pt idx="769">
                  <c:v>57.867480000001187</c:v>
                </c:pt>
                <c:pt idx="770">
                  <c:v>57.859290000001209</c:v>
                </c:pt>
                <c:pt idx="771">
                  <c:v>58.872080000001191</c:v>
                </c:pt>
                <c:pt idx="772">
                  <c:v>58.803080000001209</c:v>
                </c:pt>
                <c:pt idx="773">
                  <c:v>58.260050000001208</c:v>
                </c:pt>
                <c:pt idx="774">
                  <c:v>57.745620000001189</c:v>
                </c:pt>
                <c:pt idx="775">
                  <c:v>56.826530000001149</c:v>
                </c:pt>
                <c:pt idx="776">
                  <c:v>58.350510000001151</c:v>
                </c:pt>
                <c:pt idx="777">
                  <c:v>59.404430000001149</c:v>
                </c:pt>
                <c:pt idx="778">
                  <c:v>58.571270000001149</c:v>
                </c:pt>
                <c:pt idx="779">
                  <c:v>57.532290000001147</c:v>
                </c:pt>
                <c:pt idx="780">
                  <c:v>55.708050000001158</c:v>
                </c:pt>
                <c:pt idx="781">
                  <c:v>52.35959000000112</c:v>
                </c:pt>
                <c:pt idx="782">
                  <c:v>52.303290000001127</c:v>
                </c:pt>
                <c:pt idx="783">
                  <c:v>45.101840000001083</c:v>
                </c:pt>
                <c:pt idx="784">
                  <c:v>46.588030000001112</c:v>
                </c:pt>
                <c:pt idx="785">
                  <c:v>47.588320000001133</c:v>
                </c:pt>
                <c:pt idx="786">
                  <c:v>48.920670000001152</c:v>
                </c:pt>
                <c:pt idx="787">
                  <c:v>48.268990000001153</c:v>
                </c:pt>
                <c:pt idx="788">
                  <c:v>50.659590000001181</c:v>
                </c:pt>
                <c:pt idx="789">
                  <c:v>51.873230000001193</c:v>
                </c:pt>
                <c:pt idx="790">
                  <c:v>51.572790000001191</c:v>
                </c:pt>
                <c:pt idx="791">
                  <c:v>50.193300000001173</c:v>
                </c:pt>
                <c:pt idx="792">
                  <c:v>48.31252000000115</c:v>
                </c:pt>
                <c:pt idx="793">
                  <c:v>47.733100000001151</c:v>
                </c:pt>
                <c:pt idx="794">
                  <c:v>49.275080000001182</c:v>
                </c:pt>
                <c:pt idx="795">
                  <c:v>49.059990000001186</c:v>
                </c:pt>
                <c:pt idx="796">
                  <c:v>47.816090000001154</c:v>
                </c:pt>
                <c:pt idx="797">
                  <c:v>47.848510000001163</c:v>
                </c:pt>
                <c:pt idx="798">
                  <c:v>50.373070000001171</c:v>
                </c:pt>
                <c:pt idx="799">
                  <c:v>50.904410000001192</c:v>
                </c:pt>
                <c:pt idx="800">
                  <c:v>52.635840000001167</c:v>
                </c:pt>
                <c:pt idx="801">
                  <c:v>54.6785200000012</c:v>
                </c:pt>
                <c:pt idx="802">
                  <c:v>54.483150000001189</c:v>
                </c:pt>
                <c:pt idx="803">
                  <c:v>52.7488100000012</c:v>
                </c:pt>
                <c:pt idx="804">
                  <c:v>54.815400000001198</c:v>
                </c:pt>
                <c:pt idx="805">
                  <c:v>56.122000000001229</c:v>
                </c:pt>
                <c:pt idx="806">
                  <c:v>54.358260000001188</c:v>
                </c:pt>
                <c:pt idx="807">
                  <c:v>54.002690000001202</c:v>
                </c:pt>
                <c:pt idx="808">
                  <c:v>54.263330000001233</c:v>
                </c:pt>
                <c:pt idx="809">
                  <c:v>55.107780000001249</c:v>
                </c:pt>
                <c:pt idx="810">
                  <c:v>55.226980000001241</c:v>
                </c:pt>
                <c:pt idx="811">
                  <c:v>57.944090000001253</c:v>
                </c:pt>
                <c:pt idx="812">
                  <c:v>58.672380000001262</c:v>
                </c:pt>
                <c:pt idx="813">
                  <c:v>58.049460000001261</c:v>
                </c:pt>
                <c:pt idx="814">
                  <c:v>58.907880000001292</c:v>
                </c:pt>
                <c:pt idx="815">
                  <c:v>54.980760000001268</c:v>
                </c:pt>
                <c:pt idx="816">
                  <c:v>52.793150000001241</c:v>
                </c:pt>
                <c:pt idx="817">
                  <c:v>52.68743000000125</c:v>
                </c:pt>
                <c:pt idx="818">
                  <c:v>53.90025000000125</c:v>
                </c:pt>
                <c:pt idx="819">
                  <c:v>52.918840000001239</c:v>
                </c:pt>
                <c:pt idx="820">
                  <c:v>52.903570000001253</c:v>
                </c:pt>
                <c:pt idx="821">
                  <c:v>52.22559000000124</c:v>
                </c:pt>
                <c:pt idx="822">
                  <c:v>51.107670000001228</c:v>
                </c:pt>
                <c:pt idx="823">
                  <c:v>50.657570000001222</c:v>
                </c:pt>
                <c:pt idx="824">
                  <c:v>50.32007000000123</c:v>
                </c:pt>
                <c:pt idx="825">
                  <c:v>52.226440000001233</c:v>
                </c:pt>
                <c:pt idx="826">
                  <c:v>51.816540000001218</c:v>
                </c:pt>
                <c:pt idx="827">
                  <c:v>54.879570000001252</c:v>
                </c:pt>
                <c:pt idx="828">
                  <c:v>53.658120000001233</c:v>
                </c:pt>
                <c:pt idx="829">
                  <c:v>54.437400000001212</c:v>
                </c:pt>
                <c:pt idx="830">
                  <c:v>55.197340000001233</c:v>
                </c:pt>
                <c:pt idx="831">
                  <c:v>54.935000000001217</c:v>
                </c:pt>
                <c:pt idx="832">
                  <c:v>57.074710000001218</c:v>
                </c:pt>
                <c:pt idx="833">
                  <c:v>56.985220000001213</c:v>
                </c:pt>
                <c:pt idx="834">
                  <c:v>56.535760000001218</c:v>
                </c:pt>
                <c:pt idx="835">
                  <c:v>58.09267000000122</c:v>
                </c:pt>
                <c:pt idx="836">
                  <c:v>59.287270000001222</c:v>
                </c:pt>
                <c:pt idx="837">
                  <c:v>59.167410000001233</c:v>
                </c:pt>
                <c:pt idx="838">
                  <c:v>60.376110000001233</c:v>
                </c:pt>
                <c:pt idx="839">
                  <c:v>61.30746000000125</c:v>
                </c:pt>
                <c:pt idx="840">
                  <c:v>61.877190000001249</c:v>
                </c:pt>
                <c:pt idx="841">
                  <c:v>61.723110000001242</c:v>
                </c:pt>
                <c:pt idx="842">
                  <c:v>60.755670000001217</c:v>
                </c:pt>
                <c:pt idx="843">
                  <c:v>61.920480000001248</c:v>
                </c:pt>
                <c:pt idx="844">
                  <c:v>62.510010000001252</c:v>
                </c:pt>
                <c:pt idx="845">
                  <c:v>63.044470000001262</c:v>
                </c:pt>
                <c:pt idx="846">
                  <c:v>62.431690000001261</c:v>
                </c:pt>
                <c:pt idx="847">
                  <c:v>60.439730000001269</c:v>
                </c:pt>
                <c:pt idx="848">
                  <c:v>59.966730000001263</c:v>
                </c:pt>
                <c:pt idx="849">
                  <c:v>61.8875800000013</c:v>
                </c:pt>
                <c:pt idx="850">
                  <c:v>62.03292000000129</c:v>
                </c:pt>
                <c:pt idx="851">
                  <c:v>62.89193000000131</c:v>
                </c:pt>
                <c:pt idx="852">
                  <c:v>61.615010000001291</c:v>
                </c:pt>
                <c:pt idx="853">
                  <c:v>61.585720000001288</c:v>
                </c:pt>
                <c:pt idx="854">
                  <c:v>61.345750000001289</c:v>
                </c:pt>
                <c:pt idx="855">
                  <c:v>61.473720000001258</c:v>
                </c:pt>
                <c:pt idx="856">
                  <c:v>60.461810000001257</c:v>
                </c:pt>
                <c:pt idx="857">
                  <c:v>60.371400000001273</c:v>
                </c:pt>
                <c:pt idx="858">
                  <c:v>60.767230000001241</c:v>
                </c:pt>
                <c:pt idx="859">
                  <c:v>62.170780000001251</c:v>
                </c:pt>
                <c:pt idx="860">
                  <c:v>61.27186000000124</c:v>
                </c:pt>
                <c:pt idx="861">
                  <c:v>63.031810000001258</c:v>
                </c:pt>
                <c:pt idx="862">
                  <c:v>64.073470000001279</c:v>
                </c:pt>
                <c:pt idx="863">
                  <c:v>63.280070000001267</c:v>
                </c:pt>
                <c:pt idx="864">
                  <c:v>65.740990000001304</c:v>
                </c:pt>
                <c:pt idx="865">
                  <c:v>67.785550000001336</c:v>
                </c:pt>
                <c:pt idx="866">
                  <c:v>67.146780000001343</c:v>
                </c:pt>
                <c:pt idx="867">
                  <c:v>66.915090000001328</c:v>
                </c:pt>
                <c:pt idx="868">
                  <c:v>67.727160000001334</c:v>
                </c:pt>
                <c:pt idx="869">
                  <c:v>68.260580000001355</c:v>
                </c:pt>
                <c:pt idx="870">
                  <c:v>68.585680000001361</c:v>
                </c:pt>
                <c:pt idx="871">
                  <c:v>69.300620000001373</c:v>
                </c:pt>
                <c:pt idx="872">
                  <c:v>70.129680000001386</c:v>
                </c:pt>
                <c:pt idx="873">
                  <c:v>69.854540000001407</c:v>
                </c:pt>
                <c:pt idx="874">
                  <c:v>69.983920000001405</c:v>
                </c:pt>
                <c:pt idx="875">
                  <c:v>71.067900000001401</c:v>
                </c:pt>
                <c:pt idx="876">
                  <c:v>71.167330000001385</c:v>
                </c:pt>
                <c:pt idx="877">
                  <c:v>71.632630000001399</c:v>
                </c:pt>
                <c:pt idx="878">
                  <c:v>72.633370000001435</c:v>
                </c:pt>
                <c:pt idx="879">
                  <c:v>73.273810000001419</c:v>
                </c:pt>
                <c:pt idx="880">
                  <c:v>73.373530000001423</c:v>
                </c:pt>
                <c:pt idx="881">
                  <c:v>73.165350000001425</c:v>
                </c:pt>
                <c:pt idx="882">
                  <c:v>73.553030000001442</c:v>
                </c:pt>
                <c:pt idx="883">
                  <c:v>73.543700000001436</c:v>
                </c:pt>
                <c:pt idx="884">
                  <c:v>72.983600000001445</c:v>
                </c:pt>
                <c:pt idx="885">
                  <c:v>73.408610000001445</c:v>
                </c:pt>
                <c:pt idx="886">
                  <c:v>74.630860000001476</c:v>
                </c:pt>
                <c:pt idx="887">
                  <c:v>74.247340000001458</c:v>
                </c:pt>
                <c:pt idx="888">
                  <c:v>73.500540000001465</c:v>
                </c:pt>
                <c:pt idx="889">
                  <c:v>74.010610000001464</c:v>
                </c:pt>
                <c:pt idx="890">
                  <c:v>73.05652000000147</c:v>
                </c:pt>
                <c:pt idx="891">
                  <c:v>72.939520000001465</c:v>
                </c:pt>
                <c:pt idx="892">
                  <c:v>73.094630000001473</c:v>
                </c:pt>
                <c:pt idx="893">
                  <c:v>73.124170000001456</c:v>
                </c:pt>
                <c:pt idx="894">
                  <c:v>73.137010000001453</c:v>
                </c:pt>
                <c:pt idx="895">
                  <c:v>73.038630000001461</c:v>
                </c:pt>
                <c:pt idx="896">
                  <c:v>73.726730000001467</c:v>
                </c:pt>
                <c:pt idx="897">
                  <c:v>73.450750000001463</c:v>
                </c:pt>
                <c:pt idx="898">
                  <c:v>73.673050000001481</c:v>
                </c:pt>
                <c:pt idx="899">
                  <c:v>73.002090000001473</c:v>
                </c:pt>
                <c:pt idx="900">
                  <c:v>73.002290000001508</c:v>
                </c:pt>
                <c:pt idx="901">
                  <c:v>72.988070000001514</c:v>
                </c:pt>
                <c:pt idx="902">
                  <c:v>72.4425400000015</c:v>
                </c:pt>
                <c:pt idx="903">
                  <c:v>71.813820000001485</c:v>
                </c:pt>
                <c:pt idx="904">
                  <c:v>71.929530000001478</c:v>
                </c:pt>
                <c:pt idx="905">
                  <c:v>72.613320000001494</c:v>
                </c:pt>
                <c:pt idx="906">
                  <c:v>73.549100000001474</c:v>
                </c:pt>
                <c:pt idx="907">
                  <c:v>73.992020000001489</c:v>
                </c:pt>
                <c:pt idx="908">
                  <c:v>73.760100000001486</c:v>
                </c:pt>
                <c:pt idx="909">
                  <c:v>73.391800000001496</c:v>
                </c:pt>
                <c:pt idx="910">
                  <c:v>74.743840000001484</c:v>
                </c:pt>
                <c:pt idx="911">
                  <c:v>74.15208000000149</c:v>
                </c:pt>
                <c:pt idx="912">
                  <c:v>74.011440000001485</c:v>
                </c:pt>
                <c:pt idx="913">
                  <c:v>73.699380000001483</c:v>
                </c:pt>
                <c:pt idx="914">
                  <c:v>74.782830000001496</c:v>
                </c:pt>
                <c:pt idx="915">
                  <c:v>74.604920000001513</c:v>
                </c:pt>
                <c:pt idx="916">
                  <c:v>74.811520000001508</c:v>
                </c:pt>
                <c:pt idx="917">
                  <c:v>75.196460000001537</c:v>
                </c:pt>
                <c:pt idx="918">
                  <c:v>77.264810000001546</c:v>
                </c:pt>
                <c:pt idx="919">
                  <c:v>78.712330000001543</c:v>
                </c:pt>
                <c:pt idx="920">
                  <c:v>78.477050000001555</c:v>
                </c:pt>
                <c:pt idx="921">
                  <c:v>79.103350000001555</c:v>
                </c:pt>
                <c:pt idx="922">
                  <c:v>79.217040000001546</c:v>
                </c:pt>
                <c:pt idx="923">
                  <c:v>79.799080000001524</c:v>
                </c:pt>
                <c:pt idx="924">
                  <c:v>80.434520000001527</c:v>
                </c:pt>
                <c:pt idx="925">
                  <c:v>81.403170000001552</c:v>
                </c:pt>
                <c:pt idx="926">
                  <c:v>83.22928000000158</c:v>
                </c:pt>
                <c:pt idx="927">
                  <c:v>83.635900000001584</c:v>
                </c:pt>
                <c:pt idx="928">
                  <c:v>81.944460000001555</c:v>
                </c:pt>
                <c:pt idx="929">
                  <c:v>82.799570000001552</c:v>
                </c:pt>
                <c:pt idx="930">
                  <c:v>83.998300000001549</c:v>
                </c:pt>
                <c:pt idx="931">
                  <c:v>85.288010000001563</c:v>
                </c:pt>
                <c:pt idx="932">
                  <c:v>85.868940000001558</c:v>
                </c:pt>
                <c:pt idx="933">
                  <c:v>87.436770000001559</c:v>
                </c:pt>
                <c:pt idx="934">
                  <c:v>88.718070000001575</c:v>
                </c:pt>
                <c:pt idx="935">
                  <c:v>88.506490000001577</c:v>
                </c:pt>
                <c:pt idx="936">
                  <c:v>88.968720000001596</c:v>
                </c:pt>
                <c:pt idx="937">
                  <c:v>88.947190000001598</c:v>
                </c:pt>
                <c:pt idx="938">
                  <c:v>88.743130000001599</c:v>
                </c:pt>
                <c:pt idx="939">
                  <c:v>88.284330000001603</c:v>
                </c:pt>
                <c:pt idx="940">
                  <c:v>87.524890000001605</c:v>
                </c:pt>
                <c:pt idx="941">
                  <c:v>86.945800000001597</c:v>
                </c:pt>
                <c:pt idx="942">
                  <c:v>88.8188400000016</c:v>
                </c:pt>
                <c:pt idx="943">
                  <c:v>89.535910000001607</c:v>
                </c:pt>
                <c:pt idx="944">
                  <c:v>88.027930000001604</c:v>
                </c:pt>
                <c:pt idx="945">
                  <c:v>88.501130000001623</c:v>
                </c:pt>
                <c:pt idx="946">
                  <c:v>89.475950000001603</c:v>
                </c:pt>
                <c:pt idx="947">
                  <c:v>90.939860000001644</c:v>
                </c:pt>
                <c:pt idx="948">
                  <c:v>89.16382000000165</c:v>
                </c:pt>
                <c:pt idx="949">
                  <c:v>88.268790000001644</c:v>
                </c:pt>
                <c:pt idx="950">
                  <c:v>88.193590000001635</c:v>
                </c:pt>
                <c:pt idx="951">
                  <c:v>87.545740000001643</c:v>
                </c:pt>
                <c:pt idx="952">
                  <c:v>86.465620000001636</c:v>
                </c:pt>
                <c:pt idx="953">
                  <c:v>84.196980000001616</c:v>
                </c:pt>
                <c:pt idx="954">
                  <c:v>85.097830000001636</c:v>
                </c:pt>
                <c:pt idx="955">
                  <c:v>83.477220000001637</c:v>
                </c:pt>
                <c:pt idx="956">
                  <c:v>83.41079000000164</c:v>
                </c:pt>
                <c:pt idx="957">
                  <c:v>83.540890000001625</c:v>
                </c:pt>
                <c:pt idx="958">
                  <c:v>84.01679000000162</c:v>
                </c:pt>
                <c:pt idx="959">
                  <c:v>84.625550000001624</c:v>
                </c:pt>
                <c:pt idx="960">
                  <c:v>84.30148000000159</c:v>
                </c:pt>
                <c:pt idx="961">
                  <c:v>83.183940000001584</c:v>
                </c:pt>
                <c:pt idx="962">
                  <c:v>84.668100000001601</c:v>
                </c:pt>
                <c:pt idx="963">
                  <c:v>85.155480000001617</c:v>
                </c:pt>
                <c:pt idx="964">
                  <c:v>85.435130000001649</c:v>
                </c:pt>
                <c:pt idx="965">
                  <c:v>85.194100000001654</c:v>
                </c:pt>
                <c:pt idx="966">
                  <c:v>86.40472000000166</c:v>
                </c:pt>
                <c:pt idx="967">
                  <c:v>87.567070000001678</c:v>
                </c:pt>
                <c:pt idx="968">
                  <c:v>87.116900000001706</c:v>
                </c:pt>
                <c:pt idx="969">
                  <c:v>86.41609000000166</c:v>
                </c:pt>
                <c:pt idx="970">
                  <c:v>87.060920000001673</c:v>
                </c:pt>
                <c:pt idx="971">
                  <c:v>85.910100000001634</c:v>
                </c:pt>
                <c:pt idx="972">
                  <c:v>85.588070000001636</c:v>
                </c:pt>
                <c:pt idx="973">
                  <c:v>87.382550000001643</c:v>
                </c:pt>
                <c:pt idx="974">
                  <c:v>86.482840000001644</c:v>
                </c:pt>
                <c:pt idx="975">
                  <c:v>82.491770000001608</c:v>
                </c:pt>
                <c:pt idx="976">
                  <c:v>81.369260000001603</c:v>
                </c:pt>
                <c:pt idx="977">
                  <c:v>82.100830000001608</c:v>
                </c:pt>
                <c:pt idx="978">
                  <c:v>80.627260000001627</c:v>
                </c:pt>
                <c:pt idx="979">
                  <c:v>80.809120000001641</c:v>
                </c:pt>
                <c:pt idx="980">
                  <c:v>80.023740000001624</c:v>
                </c:pt>
                <c:pt idx="981">
                  <c:v>79.892600000001622</c:v>
                </c:pt>
                <c:pt idx="982">
                  <c:v>78.368130000001614</c:v>
                </c:pt>
                <c:pt idx="983">
                  <c:v>76.376900000001584</c:v>
                </c:pt>
                <c:pt idx="984">
                  <c:v>75.926360000001594</c:v>
                </c:pt>
                <c:pt idx="985">
                  <c:v>76.475130000001613</c:v>
                </c:pt>
                <c:pt idx="986">
                  <c:v>75.2377600000016</c:v>
                </c:pt>
                <c:pt idx="987">
                  <c:v>73.393630000001593</c:v>
                </c:pt>
                <c:pt idx="988">
                  <c:v>75.557150000001585</c:v>
                </c:pt>
                <c:pt idx="989">
                  <c:v>75.621850000001587</c:v>
                </c:pt>
                <c:pt idx="990">
                  <c:v>75.732250000001585</c:v>
                </c:pt>
                <c:pt idx="991">
                  <c:v>74.151590000001605</c:v>
                </c:pt>
                <c:pt idx="992">
                  <c:v>75.842910000001623</c:v>
                </c:pt>
                <c:pt idx="993">
                  <c:v>76.951620000001625</c:v>
                </c:pt>
                <c:pt idx="994">
                  <c:v>77.897380000001604</c:v>
                </c:pt>
                <c:pt idx="995">
                  <c:v>79.380790000001639</c:v>
                </c:pt>
                <c:pt idx="996">
                  <c:v>78.616940000001605</c:v>
                </c:pt>
                <c:pt idx="997">
                  <c:v>77.897080000001623</c:v>
                </c:pt>
                <c:pt idx="998">
                  <c:v>79.557530000001648</c:v>
                </c:pt>
                <c:pt idx="999">
                  <c:v>79.568080000001643</c:v>
                </c:pt>
                <c:pt idx="1000">
                  <c:v>80.833060000001623</c:v>
                </c:pt>
                <c:pt idx="1001">
                  <c:v>80.018920000001643</c:v>
                </c:pt>
                <c:pt idx="1002">
                  <c:v>78.773030000001626</c:v>
                </c:pt>
                <c:pt idx="1003">
                  <c:v>78.285420000001636</c:v>
                </c:pt>
                <c:pt idx="1004">
                  <c:v>78.315040000001602</c:v>
                </c:pt>
                <c:pt idx="1005">
                  <c:v>78.615450000001616</c:v>
                </c:pt>
                <c:pt idx="1006">
                  <c:v>79.632950000001586</c:v>
                </c:pt>
                <c:pt idx="1007">
                  <c:v>80.365970000001624</c:v>
                </c:pt>
                <c:pt idx="1008">
                  <c:v>82.749920000001651</c:v>
                </c:pt>
                <c:pt idx="1009">
                  <c:v>83.180410000001629</c:v>
                </c:pt>
                <c:pt idx="1010">
                  <c:v>80.719560000001593</c:v>
                </c:pt>
                <c:pt idx="1011">
                  <c:v>81.780620000001591</c:v>
                </c:pt>
                <c:pt idx="1012">
                  <c:v>80.854890000001575</c:v>
                </c:pt>
                <c:pt idx="1013">
                  <c:v>78.726220000001575</c:v>
                </c:pt>
                <c:pt idx="1014">
                  <c:v>78.716080000001597</c:v>
                </c:pt>
                <c:pt idx="1015">
                  <c:v>76.516070000001562</c:v>
                </c:pt>
                <c:pt idx="1016">
                  <c:v>75.698380000001535</c:v>
                </c:pt>
                <c:pt idx="1017">
                  <c:v>73.540000000001527</c:v>
                </c:pt>
                <c:pt idx="1018">
                  <c:v>73.998360000001512</c:v>
                </c:pt>
                <c:pt idx="1019">
                  <c:v>72.554360000001481</c:v>
                </c:pt>
                <c:pt idx="1020">
                  <c:v>72.65845000000148</c:v>
                </c:pt>
                <c:pt idx="1021">
                  <c:v>71.971750000001464</c:v>
                </c:pt>
                <c:pt idx="1022">
                  <c:v>71.967060000001453</c:v>
                </c:pt>
                <c:pt idx="1023">
                  <c:v>71.067580000001442</c:v>
                </c:pt>
                <c:pt idx="1024">
                  <c:v>70.983100000001457</c:v>
                </c:pt>
                <c:pt idx="1025">
                  <c:v>70.013980000001453</c:v>
                </c:pt>
                <c:pt idx="1026">
                  <c:v>70.091770000001446</c:v>
                </c:pt>
                <c:pt idx="1027">
                  <c:v>72.431900000001463</c:v>
                </c:pt>
                <c:pt idx="1028">
                  <c:v>75.172550000001493</c:v>
                </c:pt>
                <c:pt idx="1029">
                  <c:v>76.069460000001527</c:v>
                </c:pt>
                <c:pt idx="1030">
                  <c:v>75.511210000001526</c:v>
                </c:pt>
                <c:pt idx="1031">
                  <c:v>75.994120000001516</c:v>
                </c:pt>
                <c:pt idx="1032">
                  <c:v>74.540750000001495</c:v>
                </c:pt>
                <c:pt idx="1033">
                  <c:v>75.793800000001497</c:v>
                </c:pt>
                <c:pt idx="1034">
                  <c:v>76.208630000001492</c:v>
                </c:pt>
                <c:pt idx="1035">
                  <c:v>75.734190000001476</c:v>
                </c:pt>
                <c:pt idx="1036">
                  <c:v>77.722500000001517</c:v>
                </c:pt>
                <c:pt idx="1037">
                  <c:v>77.553270000001518</c:v>
                </c:pt>
                <c:pt idx="1038">
                  <c:v>78.012020000001513</c:v>
                </c:pt>
                <c:pt idx="1039">
                  <c:v>77.746390000001526</c:v>
                </c:pt>
                <c:pt idx="1040">
                  <c:v>76.691080000001506</c:v>
                </c:pt>
                <c:pt idx="1041">
                  <c:v>78.105420000001544</c:v>
                </c:pt>
                <c:pt idx="1042">
                  <c:v>79.859560000001537</c:v>
                </c:pt>
                <c:pt idx="1043">
                  <c:v>79.443070000001526</c:v>
                </c:pt>
                <c:pt idx="1044">
                  <c:v>79.415410000001543</c:v>
                </c:pt>
                <c:pt idx="1045">
                  <c:v>78.364170000001508</c:v>
                </c:pt>
                <c:pt idx="1046">
                  <c:v>78.167620000001506</c:v>
                </c:pt>
                <c:pt idx="1047">
                  <c:v>77.086210000001486</c:v>
                </c:pt>
                <c:pt idx="1048">
                  <c:v>76.224330000001459</c:v>
                </c:pt>
                <c:pt idx="1049">
                  <c:v>76.098840000001474</c:v>
                </c:pt>
                <c:pt idx="1050">
                  <c:v>75.621950000001448</c:v>
                </c:pt>
                <c:pt idx="1051">
                  <c:v>73.181990000001434</c:v>
                </c:pt>
                <c:pt idx="1052">
                  <c:v>70.7801100000014</c:v>
                </c:pt>
                <c:pt idx="1053">
                  <c:v>67.076750000001368</c:v>
                </c:pt>
                <c:pt idx="1054">
                  <c:v>67.381300000001374</c:v>
                </c:pt>
                <c:pt idx="1055">
                  <c:v>67.274140000001381</c:v>
                </c:pt>
                <c:pt idx="1056">
                  <c:v>68.517570000001399</c:v>
                </c:pt>
                <c:pt idx="1057">
                  <c:v>70.138900000001428</c:v>
                </c:pt>
                <c:pt idx="1058">
                  <c:v>68.785310000001431</c:v>
                </c:pt>
                <c:pt idx="1059">
                  <c:v>68.086580000001433</c:v>
                </c:pt>
                <c:pt idx="1060">
                  <c:v>60.494420000001362</c:v>
                </c:pt>
                <c:pt idx="1061">
                  <c:v>62.905160000001352</c:v>
                </c:pt>
                <c:pt idx="1062">
                  <c:v>64.508540000001375</c:v>
                </c:pt>
                <c:pt idx="1063">
                  <c:v>65.032170000001344</c:v>
                </c:pt>
                <c:pt idx="1064">
                  <c:v>65.066870000001344</c:v>
                </c:pt>
                <c:pt idx="1065">
                  <c:v>65.161260000001349</c:v>
                </c:pt>
                <c:pt idx="1066">
                  <c:v>64.61673000000134</c:v>
                </c:pt>
                <c:pt idx="1067">
                  <c:v>65.655780000001386</c:v>
                </c:pt>
                <c:pt idx="1068">
                  <c:v>65.565630000001363</c:v>
                </c:pt>
                <c:pt idx="1069">
                  <c:v>63.414260000001342</c:v>
                </c:pt>
                <c:pt idx="1070">
                  <c:v>64.542420000001371</c:v>
                </c:pt>
                <c:pt idx="1071">
                  <c:v>62.27608000000135</c:v>
                </c:pt>
                <c:pt idx="1072">
                  <c:v>62.280560000001351</c:v>
                </c:pt>
                <c:pt idx="1073">
                  <c:v>62.955890000001347</c:v>
                </c:pt>
                <c:pt idx="1074">
                  <c:v>62.595860000001352</c:v>
                </c:pt>
                <c:pt idx="1075">
                  <c:v>61.30346000000133</c:v>
                </c:pt>
                <c:pt idx="1076">
                  <c:v>60.656690000001333</c:v>
                </c:pt>
                <c:pt idx="1077">
                  <c:v>60.57015000000132</c:v>
                </c:pt>
                <c:pt idx="1078">
                  <c:v>60.48250000000133</c:v>
                </c:pt>
                <c:pt idx="1079">
                  <c:v>59.33340000000134</c:v>
                </c:pt>
                <c:pt idx="1080">
                  <c:v>58.575850000001317</c:v>
                </c:pt>
                <c:pt idx="1081">
                  <c:v>59.31576000000134</c:v>
                </c:pt>
                <c:pt idx="1082">
                  <c:v>59.890000000001329</c:v>
                </c:pt>
                <c:pt idx="1083">
                  <c:v>61.580620000001332</c:v>
                </c:pt>
                <c:pt idx="1084">
                  <c:v>61.553770000001329</c:v>
                </c:pt>
                <c:pt idx="1085">
                  <c:v>60.443520000001328</c:v>
                </c:pt>
                <c:pt idx="1086">
                  <c:v>59.385910000001331</c:v>
                </c:pt>
                <c:pt idx="1087">
                  <c:v>58.62058000000134</c:v>
                </c:pt>
                <c:pt idx="1088">
                  <c:v>57.066340000001297</c:v>
                </c:pt>
                <c:pt idx="1089">
                  <c:v>57.218380000001282</c:v>
                </c:pt>
                <c:pt idx="1090">
                  <c:v>58.834960000001281</c:v>
                </c:pt>
                <c:pt idx="1091">
                  <c:v>59.330510000001311</c:v>
                </c:pt>
                <c:pt idx="1092">
                  <c:v>58.352620000001323</c:v>
                </c:pt>
                <c:pt idx="1093">
                  <c:v>59.86100000000134</c:v>
                </c:pt>
                <c:pt idx="1094">
                  <c:v>59.269240000001332</c:v>
                </c:pt>
                <c:pt idx="1095">
                  <c:v>61.849650000001347</c:v>
                </c:pt>
                <c:pt idx="1096">
                  <c:v>60.577520000001343</c:v>
                </c:pt>
                <c:pt idx="1097">
                  <c:v>61.962800000001337</c:v>
                </c:pt>
                <c:pt idx="1098">
                  <c:v>61.913600000001317</c:v>
                </c:pt>
                <c:pt idx="1099">
                  <c:v>60.229450000001307</c:v>
                </c:pt>
                <c:pt idx="1100">
                  <c:v>59.10273000000128</c:v>
                </c:pt>
                <c:pt idx="1101">
                  <c:v>57.630740000001282</c:v>
                </c:pt>
                <c:pt idx="1102">
                  <c:v>58.825050000001291</c:v>
                </c:pt>
                <c:pt idx="1103">
                  <c:v>57.45093000000125</c:v>
                </c:pt>
                <c:pt idx="1104">
                  <c:v>57.006850000001272</c:v>
                </c:pt>
                <c:pt idx="1105">
                  <c:v>57.906900000001293</c:v>
                </c:pt>
                <c:pt idx="1106">
                  <c:v>57.894730000001289</c:v>
                </c:pt>
                <c:pt idx="1107">
                  <c:v>57.214390000001281</c:v>
                </c:pt>
                <c:pt idx="1108">
                  <c:v>56.777940000001287</c:v>
                </c:pt>
                <c:pt idx="1109">
                  <c:v>58.477460000001287</c:v>
                </c:pt>
                <c:pt idx="1110">
                  <c:v>55.89497000000128</c:v>
                </c:pt>
                <c:pt idx="1111">
                  <c:v>55.886040000001259</c:v>
                </c:pt>
                <c:pt idx="1112">
                  <c:v>57.638080000001281</c:v>
                </c:pt>
                <c:pt idx="1113">
                  <c:v>58.731600000001279</c:v>
                </c:pt>
                <c:pt idx="1114">
                  <c:v>58.581000000001282</c:v>
                </c:pt>
                <c:pt idx="1115">
                  <c:v>57.552560000001279</c:v>
                </c:pt>
                <c:pt idx="1116">
                  <c:v>58.168890000001319</c:v>
                </c:pt>
                <c:pt idx="1117">
                  <c:v>57.547970000001293</c:v>
                </c:pt>
                <c:pt idx="1118">
                  <c:v>58.898800000001302</c:v>
                </c:pt>
                <c:pt idx="1119">
                  <c:v>59.470880000001287</c:v>
                </c:pt>
                <c:pt idx="1120">
                  <c:v>60.377390000001292</c:v>
                </c:pt>
                <c:pt idx="1121">
                  <c:v>62.435180000001303</c:v>
                </c:pt>
                <c:pt idx="1122">
                  <c:v>62.61081000000128</c:v>
                </c:pt>
                <c:pt idx="1123">
                  <c:v>61.769420000001297</c:v>
                </c:pt>
                <c:pt idx="1124">
                  <c:v>62.365050000001283</c:v>
                </c:pt>
                <c:pt idx="1125">
                  <c:v>63.25183000000127</c:v>
                </c:pt>
                <c:pt idx="1126">
                  <c:v>64.842530000001261</c:v>
                </c:pt>
                <c:pt idx="1127">
                  <c:v>64.358660000001265</c:v>
                </c:pt>
                <c:pt idx="1128">
                  <c:v>64.854190000001253</c:v>
                </c:pt>
                <c:pt idx="1129">
                  <c:v>65.887080000001276</c:v>
                </c:pt>
                <c:pt idx="1130">
                  <c:v>65.873730000001274</c:v>
                </c:pt>
                <c:pt idx="1131">
                  <c:v>67.04861000000129</c:v>
                </c:pt>
                <c:pt idx="1132">
                  <c:v>66.7434400000013</c:v>
                </c:pt>
                <c:pt idx="1133">
                  <c:v>68.613420000001298</c:v>
                </c:pt>
                <c:pt idx="1134">
                  <c:v>68.598530000001304</c:v>
                </c:pt>
                <c:pt idx="1135">
                  <c:v>71.043460000001303</c:v>
                </c:pt>
                <c:pt idx="1136">
                  <c:v>71.286420000001314</c:v>
                </c:pt>
                <c:pt idx="1137">
                  <c:v>70.247040000001277</c:v>
                </c:pt>
                <c:pt idx="1138">
                  <c:v>69.45989000000128</c:v>
                </c:pt>
                <c:pt idx="1139">
                  <c:v>67.742640000001273</c:v>
                </c:pt>
                <c:pt idx="1140">
                  <c:v>68.293770000001274</c:v>
                </c:pt>
                <c:pt idx="1141">
                  <c:v>69.738570000001275</c:v>
                </c:pt>
                <c:pt idx="1142">
                  <c:v>70.454310000001257</c:v>
                </c:pt>
                <c:pt idx="1143">
                  <c:v>70.608820000001273</c:v>
                </c:pt>
                <c:pt idx="1144">
                  <c:v>70.256030000001289</c:v>
                </c:pt>
                <c:pt idx="1145">
                  <c:v>70.563780000001302</c:v>
                </c:pt>
                <c:pt idx="1146">
                  <c:v>70.555130000001284</c:v>
                </c:pt>
                <c:pt idx="1147">
                  <c:v>70.641390000001294</c:v>
                </c:pt>
                <c:pt idx="1148">
                  <c:v>70.82898000000128</c:v>
                </c:pt>
                <c:pt idx="1149">
                  <c:v>69.743950000001291</c:v>
                </c:pt>
                <c:pt idx="1150">
                  <c:v>70.256950000001297</c:v>
                </c:pt>
                <c:pt idx="1151">
                  <c:v>68.450940000001268</c:v>
                </c:pt>
                <c:pt idx="1152">
                  <c:v>68.437240000001253</c:v>
                </c:pt>
                <c:pt idx="1153">
                  <c:v>65.951290000001237</c:v>
                </c:pt>
                <c:pt idx="1154">
                  <c:v>65.861090000001241</c:v>
                </c:pt>
                <c:pt idx="1155">
                  <c:v>66.162980000001255</c:v>
                </c:pt>
                <c:pt idx="1156">
                  <c:v>66.962220000001253</c:v>
                </c:pt>
                <c:pt idx="1157">
                  <c:v>68.573560000001251</c:v>
                </c:pt>
                <c:pt idx="1158">
                  <c:v>67.851420000001255</c:v>
                </c:pt>
                <c:pt idx="1159">
                  <c:v>67.544090000001262</c:v>
                </c:pt>
                <c:pt idx="1160">
                  <c:v>67.089550000001267</c:v>
                </c:pt>
                <c:pt idx="1161">
                  <c:v>66.080060000001254</c:v>
                </c:pt>
                <c:pt idx="1162">
                  <c:v>65.942570000001254</c:v>
                </c:pt>
                <c:pt idx="1163">
                  <c:v>65.807800000001265</c:v>
                </c:pt>
                <c:pt idx="1164">
                  <c:v>65.327720000001264</c:v>
                </c:pt>
                <c:pt idx="1165">
                  <c:v>64.648320000001263</c:v>
                </c:pt>
                <c:pt idx="1166">
                  <c:v>64.235020000001271</c:v>
                </c:pt>
                <c:pt idx="1167">
                  <c:v>63.978420000001272</c:v>
                </c:pt>
                <c:pt idx="1168">
                  <c:v>62.929170000001271</c:v>
                </c:pt>
                <c:pt idx="1169">
                  <c:v>62.328580000001253</c:v>
                </c:pt>
                <c:pt idx="1170">
                  <c:v>62.465650000001261</c:v>
                </c:pt>
                <c:pt idx="1171">
                  <c:v>63.87528000000129</c:v>
                </c:pt>
                <c:pt idx="1172">
                  <c:v>65.670330000001314</c:v>
                </c:pt>
                <c:pt idx="1173">
                  <c:v>65.598710000001304</c:v>
                </c:pt>
                <c:pt idx="1174">
                  <c:v>65.292320000001311</c:v>
                </c:pt>
                <c:pt idx="1175">
                  <c:v>63.354010000001288</c:v>
                </c:pt>
                <c:pt idx="1176">
                  <c:v>62.557100000001299</c:v>
                </c:pt>
                <c:pt idx="1177">
                  <c:v>62.743010000001313</c:v>
                </c:pt>
                <c:pt idx="1178">
                  <c:v>65.430700000001323</c:v>
                </c:pt>
                <c:pt idx="1179">
                  <c:v>67.152910000001341</c:v>
                </c:pt>
                <c:pt idx="1180">
                  <c:v>67.525420000001304</c:v>
                </c:pt>
                <c:pt idx="1181">
                  <c:v>67.397890000001311</c:v>
                </c:pt>
                <c:pt idx="1182">
                  <c:v>67.388350000001324</c:v>
                </c:pt>
                <c:pt idx="1183">
                  <c:v>66.06134000000128</c:v>
                </c:pt>
                <c:pt idx="1184">
                  <c:v>65.413260000001287</c:v>
                </c:pt>
                <c:pt idx="1185">
                  <c:v>65.253070000001287</c:v>
                </c:pt>
                <c:pt idx="1186">
                  <c:v>65.690460000001323</c:v>
                </c:pt>
                <c:pt idx="1187">
                  <c:v>63.994140000001302</c:v>
                </c:pt>
                <c:pt idx="1188">
                  <c:v>61.926210000001269</c:v>
                </c:pt>
                <c:pt idx="1189">
                  <c:v>60.827140000001251</c:v>
                </c:pt>
                <c:pt idx="1190">
                  <c:v>61.04908000000124</c:v>
                </c:pt>
                <c:pt idx="1191">
                  <c:v>59.951140000001239</c:v>
                </c:pt>
                <c:pt idx="1192">
                  <c:v>61.543110000001263</c:v>
                </c:pt>
                <c:pt idx="1193">
                  <c:v>61.929930000001292</c:v>
                </c:pt>
                <c:pt idx="1194">
                  <c:v>63.932590000001312</c:v>
                </c:pt>
                <c:pt idx="1195">
                  <c:v>64.247990000001295</c:v>
                </c:pt>
                <c:pt idx="1196">
                  <c:v>63.238840000001261</c:v>
                </c:pt>
                <c:pt idx="1197">
                  <c:v>63.619300000001289</c:v>
                </c:pt>
                <c:pt idx="1198">
                  <c:v>62.343180000001269</c:v>
                </c:pt>
                <c:pt idx="1199">
                  <c:v>62.859480000001263</c:v>
                </c:pt>
                <c:pt idx="1200">
                  <c:v>63.358050000001299</c:v>
                </c:pt>
                <c:pt idx="1201">
                  <c:v>65.172820000001309</c:v>
                </c:pt>
                <c:pt idx="1202">
                  <c:v>65.544950000001307</c:v>
                </c:pt>
                <c:pt idx="1203">
                  <c:v>64.202060000001282</c:v>
                </c:pt>
                <c:pt idx="1204">
                  <c:v>63.051850000001288</c:v>
                </c:pt>
                <c:pt idx="1205">
                  <c:v>59.673580000001273</c:v>
                </c:pt>
                <c:pt idx="1206">
                  <c:v>62.215430000001291</c:v>
                </c:pt>
                <c:pt idx="1207">
                  <c:v>62.081940000001289</c:v>
                </c:pt>
                <c:pt idx="1208">
                  <c:v>62.164890000001293</c:v>
                </c:pt>
                <c:pt idx="1209">
                  <c:v>62.595070000001307</c:v>
                </c:pt>
                <c:pt idx="1210">
                  <c:v>62.916960000001332</c:v>
                </c:pt>
                <c:pt idx="1211">
                  <c:v>63.944510000001358</c:v>
                </c:pt>
                <c:pt idx="1212">
                  <c:v>64.685820000001385</c:v>
                </c:pt>
                <c:pt idx="1213">
                  <c:v>63.770180000001361</c:v>
                </c:pt>
                <c:pt idx="1214">
                  <c:v>61.871010000001327</c:v>
                </c:pt>
                <c:pt idx="1215">
                  <c:v>62.006770000001318</c:v>
                </c:pt>
                <c:pt idx="1216">
                  <c:v>64.715110000001346</c:v>
                </c:pt>
                <c:pt idx="1217">
                  <c:v>63.534480000001331</c:v>
                </c:pt>
                <c:pt idx="1218">
                  <c:v>63.783460000001348</c:v>
                </c:pt>
                <c:pt idx="1219">
                  <c:v>63.333420000001347</c:v>
                </c:pt>
                <c:pt idx="1220">
                  <c:v>62.820600000001342</c:v>
                </c:pt>
                <c:pt idx="1221">
                  <c:v>63.212610000001327</c:v>
                </c:pt>
                <c:pt idx="1222">
                  <c:v>62.925410000001342</c:v>
                </c:pt>
                <c:pt idx="1223">
                  <c:v>62.870470000001319</c:v>
                </c:pt>
                <c:pt idx="1224">
                  <c:v>62.768950000001333</c:v>
                </c:pt>
                <c:pt idx="1225">
                  <c:v>62.95102000000135</c:v>
                </c:pt>
                <c:pt idx="1226">
                  <c:v>64.702880000001372</c:v>
                </c:pt>
                <c:pt idx="1227">
                  <c:v>64.814850000001357</c:v>
                </c:pt>
                <c:pt idx="1228">
                  <c:v>65.007700000001378</c:v>
                </c:pt>
                <c:pt idx="1229">
                  <c:v>65.335040000001371</c:v>
                </c:pt>
                <c:pt idx="1230">
                  <c:v>66.526560000001339</c:v>
                </c:pt>
                <c:pt idx="1231">
                  <c:v>66.877910000001336</c:v>
                </c:pt>
                <c:pt idx="1232">
                  <c:v>66.715400000001324</c:v>
                </c:pt>
                <c:pt idx="1233">
                  <c:v>67.144030000001337</c:v>
                </c:pt>
                <c:pt idx="1234">
                  <c:v>67.085580000001329</c:v>
                </c:pt>
                <c:pt idx="1235">
                  <c:v>67.911300000001361</c:v>
                </c:pt>
                <c:pt idx="1236">
                  <c:v>65.758630000001332</c:v>
                </c:pt>
                <c:pt idx="1237">
                  <c:v>62.750080000001311</c:v>
                </c:pt>
                <c:pt idx="1238">
                  <c:v>63.323820000001341</c:v>
                </c:pt>
                <c:pt idx="1239">
                  <c:v>64.490940000001331</c:v>
                </c:pt>
                <c:pt idx="1240">
                  <c:v>62.599060000001302</c:v>
                </c:pt>
                <c:pt idx="1241">
                  <c:v>62.740690000001308</c:v>
                </c:pt>
                <c:pt idx="1242">
                  <c:v>61.219770000001297</c:v>
                </c:pt>
                <c:pt idx="1243">
                  <c:v>59.92996000000128</c:v>
                </c:pt>
                <c:pt idx="1244">
                  <c:v>56.346300000001271</c:v>
                </c:pt>
                <c:pt idx="1245">
                  <c:v>55.290530000001262</c:v>
                </c:pt>
                <c:pt idx="1246">
                  <c:v>56.893280000001269</c:v>
                </c:pt>
                <c:pt idx="1247">
                  <c:v>56.547710000001267</c:v>
                </c:pt>
                <c:pt idx="1248">
                  <c:v>56.907360000001269</c:v>
                </c:pt>
                <c:pt idx="1249">
                  <c:v>56.898310000001267</c:v>
                </c:pt>
                <c:pt idx="1250">
                  <c:v>54.283290000001251</c:v>
                </c:pt>
                <c:pt idx="1251">
                  <c:v>52.61060000000122</c:v>
                </c:pt>
                <c:pt idx="1252">
                  <c:v>49.471820000001209</c:v>
                </c:pt>
                <c:pt idx="1253">
                  <c:v>47.638920000001185</c:v>
                </c:pt>
                <c:pt idx="1254">
                  <c:v>50.497770000001204</c:v>
                </c:pt>
                <c:pt idx="1255">
                  <c:v>51.014820000001187</c:v>
                </c:pt>
                <c:pt idx="1256">
                  <c:v>51.975750000001227</c:v>
                </c:pt>
                <c:pt idx="1257">
                  <c:v>51.896340000001231</c:v>
                </c:pt>
                <c:pt idx="1258">
                  <c:v>52.182420000001223</c:v>
                </c:pt>
                <c:pt idx="1259">
                  <c:v>48.024270000001181</c:v>
                </c:pt>
                <c:pt idx="1260">
                  <c:v>46.728780000001159</c:v>
                </c:pt>
                <c:pt idx="1261">
                  <c:v>48.384740000001173</c:v>
                </c:pt>
                <c:pt idx="1262">
                  <c:v>47.568770000001173</c:v>
                </c:pt>
                <c:pt idx="1263">
                  <c:v>47.842220000001198</c:v>
                </c:pt>
                <c:pt idx="1264">
                  <c:v>47.830960000001198</c:v>
                </c:pt>
                <c:pt idx="1265">
                  <c:v>48.109440000001214</c:v>
                </c:pt>
                <c:pt idx="1266">
                  <c:v>50.372710000001248</c:v>
                </c:pt>
                <c:pt idx="1267">
                  <c:v>48.384240000001213</c:v>
                </c:pt>
                <c:pt idx="1268">
                  <c:v>50.939170000001234</c:v>
                </c:pt>
                <c:pt idx="1269">
                  <c:v>50.830120000001237</c:v>
                </c:pt>
                <c:pt idx="1270">
                  <c:v>51.044970000001229</c:v>
                </c:pt>
                <c:pt idx="1271">
                  <c:v>52.180870000001242</c:v>
                </c:pt>
                <c:pt idx="1272">
                  <c:v>52.154140000001249</c:v>
                </c:pt>
                <c:pt idx="1273">
                  <c:v>55.335390000001269</c:v>
                </c:pt>
                <c:pt idx="1274">
                  <c:v>56.145910000001258</c:v>
                </c:pt>
                <c:pt idx="1275">
                  <c:v>55.573280000001262</c:v>
                </c:pt>
                <c:pt idx="1276">
                  <c:v>57.748120000001272</c:v>
                </c:pt>
                <c:pt idx="1277">
                  <c:v>58.751190000001287</c:v>
                </c:pt>
                <c:pt idx="1278">
                  <c:v>58.337460000001279</c:v>
                </c:pt>
                <c:pt idx="1279">
                  <c:v>56.36500000000126</c:v>
                </c:pt>
                <c:pt idx="1280">
                  <c:v>55.976040000001269</c:v>
                </c:pt>
                <c:pt idx="1281">
                  <c:v>57.287460000001289</c:v>
                </c:pt>
                <c:pt idx="1282">
                  <c:v>55.881900000001281</c:v>
                </c:pt>
                <c:pt idx="1283">
                  <c:v>57.235410000001323</c:v>
                </c:pt>
                <c:pt idx="1284">
                  <c:v>54.897040000001283</c:v>
                </c:pt>
                <c:pt idx="1285">
                  <c:v>54.47127000000129</c:v>
                </c:pt>
                <c:pt idx="1286">
                  <c:v>56.577920000001278</c:v>
                </c:pt>
                <c:pt idx="1287">
                  <c:v>56.821910000001303</c:v>
                </c:pt>
                <c:pt idx="1288">
                  <c:v>57.191450000001304</c:v>
                </c:pt>
                <c:pt idx="1289">
                  <c:v>58.20095000000132</c:v>
                </c:pt>
                <c:pt idx="1290">
                  <c:v>57.569870000001309</c:v>
                </c:pt>
                <c:pt idx="1291">
                  <c:v>55.6978200000013</c:v>
                </c:pt>
                <c:pt idx="1292">
                  <c:v>57.371300000001277</c:v>
                </c:pt>
                <c:pt idx="1293">
                  <c:v>56.448860000001268</c:v>
                </c:pt>
                <c:pt idx="1294">
                  <c:v>54.109740000001239</c:v>
                </c:pt>
                <c:pt idx="1295">
                  <c:v>53.254270000001249</c:v>
                </c:pt>
                <c:pt idx="1296">
                  <c:v>54.273820000001272</c:v>
                </c:pt>
                <c:pt idx="1297">
                  <c:v>54.855760000001268</c:v>
                </c:pt>
                <c:pt idx="1298">
                  <c:v>54.05773000000125</c:v>
                </c:pt>
                <c:pt idx="1299">
                  <c:v>52.294240000001217</c:v>
                </c:pt>
                <c:pt idx="1300">
                  <c:v>52.079420000001228</c:v>
                </c:pt>
                <c:pt idx="1301">
                  <c:v>52.593460000001222</c:v>
                </c:pt>
                <c:pt idx="1302">
                  <c:v>52.538290000001233</c:v>
                </c:pt>
                <c:pt idx="1303">
                  <c:v>53.799910000001219</c:v>
                </c:pt>
                <c:pt idx="1304">
                  <c:v>53.893570000001233</c:v>
                </c:pt>
                <c:pt idx="1305">
                  <c:v>55.11673000000124</c:v>
                </c:pt>
                <c:pt idx="1306">
                  <c:v>56.245930000001273</c:v>
                </c:pt>
                <c:pt idx="1307">
                  <c:v>58.222240000001293</c:v>
                </c:pt>
                <c:pt idx="1308">
                  <c:v>59.866630000001322</c:v>
                </c:pt>
                <c:pt idx="1309">
                  <c:v>59.8339000000013</c:v>
                </c:pt>
                <c:pt idx="1310">
                  <c:v>59.915840000001317</c:v>
                </c:pt>
                <c:pt idx="1311">
                  <c:v>59.362650000001317</c:v>
                </c:pt>
                <c:pt idx="1312">
                  <c:v>60.158420000001307</c:v>
                </c:pt>
                <c:pt idx="1313">
                  <c:v>60.845800000001297</c:v>
                </c:pt>
                <c:pt idx="1314">
                  <c:v>61.040490000001313</c:v>
                </c:pt>
                <c:pt idx="1315">
                  <c:v>61.856190000001313</c:v>
                </c:pt>
                <c:pt idx="1316">
                  <c:v>61.455110000001298</c:v>
                </c:pt>
                <c:pt idx="1317">
                  <c:v>59.420060000001278</c:v>
                </c:pt>
                <c:pt idx="1318">
                  <c:v>59.652540000001288</c:v>
                </c:pt>
                <c:pt idx="1319">
                  <c:v>60.964380000001313</c:v>
                </c:pt>
                <c:pt idx="1320">
                  <c:v>61.046460000001311</c:v>
                </c:pt>
                <c:pt idx="1321">
                  <c:v>61.509850000001308</c:v>
                </c:pt>
                <c:pt idx="1322">
                  <c:v>61.869590000001317</c:v>
                </c:pt>
                <c:pt idx="1323">
                  <c:v>60.395960000001288</c:v>
                </c:pt>
                <c:pt idx="1324">
                  <c:v>61.127040000001287</c:v>
                </c:pt>
                <c:pt idx="1325">
                  <c:v>61.470570000001288</c:v>
                </c:pt>
                <c:pt idx="1326">
                  <c:v>60.61849000000128</c:v>
                </c:pt>
                <c:pt idx="1327">
                  <c:v>60.939090000001258</c:v>
                </c:pt>
                <c:pt idx="1328">
                  <c:v>60.18055000000124</c:v>
                </c:pt>
                <c:pt idx="1329">
                  <c:v>59.815540000001242</c:v>
                </c:pt>
                <c:pt idx="1330">
                  <c:v>60.304840000001249</c:v>
                </c:pt>
                <c:pt idx="1331">
                  <c:v>62.164320000001268</c:v>
                </c:pt>
                <c:pt idx="1332">
                  <c:v>62.70050000000127</c:v>
                </c:pt>
                <c:pt idx="1333">
                  <c:v>62.75541000000127</c:v>
                </c:pt>
                <c:pt idx="1334">
                  <c:v>62.976780000001291</c:v>
                </c:pt>
                <c:pt idx="1335">
                  <c:v>63.859450000001281</c:v>
                </c:pt>
                <c:pt idx="1336">
                  <c:v>63.490420000001272</c:v>
                </c:pt>
                <c:pt idx="1337">
                  <c:v>64.227670000001268</c:v>
                </c:pt>
                <c:pt idx="1338">
                  <c:v>64.518010000001254</c:v>
                </c:pt>
                <c:pt idx="1339">
                  <c:v>65.581720000001255</c:v>
                </c:pt>
                <c:pt idx="1340">
                  <c:v>64.278950000001259</c:v>
                </c:pt>
                <c:pt idx="1341">
                  <c:v>63.934430000001271</c:v>
                </c:pt>
                <c:pt idx="1342">
                  <c:v>63.302810000001259</c:v>
                </c:pt>
                <c:pt idx="1343">
                  <c:v>63.486960000001268</c:v>
                </c:pt>
                <c:pt idx="1344">
                  <c:v>62.253290000001243</c:v>
                </c:pt>
                <c:pt idx="1345">
                  <c:v>62.46575000000125</c:v>
                </c:pt>
                <c:pt idx="1346">
                  <c:v>63.52403000000124</c:v>
                </c:pt>
                <c:pt idx="1347">
                  <c:v>63.288120000001243</c:v>
                </c:pt>
                <c:pt idx="1348">
                  <c:v>63.959410000001249</c:v>
                </c:pt>
                <c:pt idx="1349">
                  <c:v>63.199190000001252</c:v>
                </c:pt>
                <c:pt idx="1350">
                  <c:v>62.325170000001243</c:v>
                </c:pt>
                <c:pt idx="1351">
                  <c:v>60.495800000001232</c:v>
                </c:pt>
                <c:pt idx="1352">
                  <c:v>60.33641000000123</c:v>
                </c:pt>
                <c:pt idx="1353">
                  <c:v>60.198190000001219</c:v>
                </c:pt>
                <c:pt idx="1354">
                  <c:v>58.403900000001222</c:v>
                </c:pt>
                <c:pt idx="1355">
                  <c:v>59.52975000000125</c:v>
                </c:pt>
                <c:pt idx="1356">
                  <c:v>61.257470000001241</c:v>
                </c:pt>
                <c:pt idx="1357">
                  <c:v>62.054720000001247</c:v>
                </c:pt>
                <c:pt idx="1358">
                  <c:v>60.214120000001209</c:v>
                </c:pt>
                <c:pt idx="1359">
                  <c:v>60.19694000000122</c:v>
                </c:pt>
                <c:pt idx="1360">
                  <c:v>59.731730000001228</c:v>
                </c:pt>
                <c:pt idx="1361">
                  <c:v>59.77452000000121</c:v>
                </c:pt>
                <c:pt idx="1362">
                  <c:v>59.449370000001188</c:v>
                </c:pt>
                <c:pt idx="1363">
                  <c:v>58.976780000001192</c:v>
                </c:pt>
                <c:pt idx="1364">
                  <c:v>59.655910000001207</c:v>
                </c:pt>
                <c:pt idx="1365">
                  <c:v>58.950480000001228</c:v>
                </c:pt>
                <c:pt idx="1366">
                  <c:v>60.265690000001221</c:v>
                </c:pt>
                <c:pt idx="1367">
                  <c:v>58.08679000000123</c:v>
                </c:pt>
                <c:pt idx="1368">
                  <c:v>56.671090000001207</c:v>
                </c:pt>
                <c:pt idx="1369">
                  <c:v>56.255730000001208</c:v>
                </c:pt>
                <c:pt idx="1370">
                  <c:v>56.892820000001237</c:v>
                </c:pt>
                <c:pt idx="1371">
                  <c:v>57.138550000001253</c:v>
                </c:pt>
                <c:pt idx="1372">
                  <c:v>57.273900000001227</c:v>
                </c:pt>
                <c:pt idx="1373">
                  <c:v>56.468660000001208</c:v>
                </c:pt>
                <c:pt idx="1374">
                  <c:v>55.763070000001221</c:v>
                </c:pt>
                <c:pt idx="1375">
                  <c:v>55.80649000000124</c:v>
                </c:pt>
                <c:pt idx="1376">
                  <c:v>55.469030000001247</c:v>
                </c:pt>
                <c:pt idx="1377">
                  <c:v>55.892590000001242</c:v>
                </c:pt>
                <c:pt idx="1378">
                  <c:v>55.517220000001231</c:v>
                </c:pt>
                <c:pt idx="1379">
                  <c:v>56.052150000001227</c:v>
                </c:pt>
                <c:pt idx="1380">
                  <c:v>57.953860000001242</c:v>
                </c:pt>
                <c:pt idx="1381">
                  <c:v>58.896620000001242</c:v>
                </c:pt>
                <c:pt idx="1382">
                  <c:v>59.159640000001247</c:v>
                </c:pt>
                <c:pt idx="1383">
                  <c:v>59.153630000001243</c:v>
                </c:pt>
                <c:pt idx="1384">
                  <c:v>59.010480000001237</c:v>
                </c:pt>
                <c:pt idx="1385">
                  <c:v>59.56205000000125</c:v>
                </c:pt>
                <c:pt idx="1386">
                  <c:v>60.598440000001247</c:v>
                </c:pt>
                <c:pt idx="1387">
                  <c:v>60.593890000001238</c:v>
                </c:pt>
                <c:pt idx="1388">
                  <c:v>58.856100000001227</c:v>
                </c:pt>
                <c:pt idx="1389">
                  <c:v>60.45945000000124</c:v>
                </c:pt>
                <c:pt idx="1390">
                  <c:v>60.184780000001247</c:v>
                </c:pt>
                <c:pt idx="1391">
                  <c:v>59.386700000001241</c:v>
                </c:pt>
                <c:pt idx="1392">
                  <c:v>59.556480000001237</c:v>
                </c:pt>
                <c:pt idx="1393">
                  <c:v>58.010640000001217</c:v>
                </c:pt>
                <c:pt idx="1394">
                  <c:v>58.06350000000122</c:v>
                </c:pt>
                <c:pt idx="1395">
                  <c:v>57.398570000001207</c:v>
                </c:pt>
                <c:pt idx="1396">
                  <c:v>57.492650000001213</c:v>
                </c:pt>
                <c:pt idx="1397">
                  <c:v>59.228960000001237</c:v>
                </c:pt>
                <c:pt idx="1398">
                  <c:v>59.56836000000127</c:v>
                </c:pt>
                <c:pt idx="1399">
                  <c:v>57.865850000001238</c:v>
                </c:pt>
                <c:pt idx="1400">
                  <c:v>56.899470000001237</c:v>
                </c:pt>
                <c:pt idx="1401">
                  <c:v>55.648970000001221</c:v>
                </c:pt>
                <c:pt idx="1402">
                  <c:v>56.789880000001247</c:v>
                </c:pt>
                <c:pt idx="1403">
                  <c:v>55.27964000000123</c:v>
                </c:pt>
                <c:pt idx="1404">
                  <c:v>54.185620000001201</c:v>
                </c:pt>
                <c:pt idx="1405">
                  <c:v>52.517070000001191</c:v>
                </c:pt>
                <c:pt idx="1406">
                  <c:v>52.787370000001182</c:v>
                </c:pt>
                <c:pt idx="1407">
                  <c:v>51.41662000000116</c:v>
                </c:pt>
                <c:pt idx="1408">
                  <c:v>50.785320000001157</c:v>
                </c:pt>
                <c:pt idx="1409">
                  <c:v>51.692300000001161</c:v>
                </c:pt>
                <c:pt idx="1410">
                  <c:v>48.807400000001117</c:v>
                </c:pt>
                <c:pt idx="1411">
                  <c:v>48.70278000000112</c:v>
                </c:pt>
                <c:pt idx="1412">
                  <c:v>47.249030000001113</c:v>
                </c:pt>
                <c:pt idx="1413">
                  <c:v>48.764400000001132</c:v>
                </c:pt>
                <c:pt idx="1414">
                  <c:v>48.98417000000115</c:v>
                </c:pt>
                <c:pt idx="1415">
                  <c:v>48.01208000000112</c:v>
                </c:pt>
                <c:pt idx="1416">
                  <c:v>49.640150000001128</c:v>
                </c:pt>
                <c:pt idx="1417">
                  <c:v>49.311880000001132</c:v>
                </c:pt>
                <c:pt idx="1418">
                  <c:v>48.598000000001143</c:v>
                </c:pt>
                <c:pt idx="1419">
                  <c:v>48.652480000001127</c:v>
                </c:pt>
                <c:pt idx="1420">
                  <c:v>44.993570000001107</c:v>
                </c:pt>
                <c:pt idx="1421">
                  <c:v>42.449450000001093</c:v>
                </c:pt>
                <c:pt idx="1422">
                  <c:v>43.392970000001085</c:v>
                </c:pt>
                <c:pt idx="1423">
                  <c:v>44.572030000001114</c:v>
                </c:pt>
                <c:pt idx="1424">
                  <c:v>45.150160000001115</c:v>
                </c:pt>
                <c:pt idx="1425">
                  <c:v>44.811330000001107</c:v>
                </c:pt>
                <c:pt idx="1426">
                  <c:v>43.16651000000109</c:v>
                </c:pt>
                <c:pt idx="1427">
                  <c:v>43.871910000001101</c:v>
                </c:pt>
                <c:pt idx="1428">
                  <c:v>45.702400000001141</c:v>
                </c:pt>
                <c:pt idx="1429">
                  <c:v>44.687470000001127</c:v>
                </c:pt>
                <c:pt idx="1430">
                  <c:v>44.601800000001134</c:v>
                </c:pt>
                <c:pt idx="1431">
                  <c:v>45.107540000001144</c:v>
                </c:pt>
                <c:pt idx="1432">
                  <c:v>43.581500000001157</c:v>
                </c:pt>
                <c:pt idx="1433">
                  <c:v>41.942560000001137</c:v>
                </c:pt>
                <c:pt idx="1434">
                  <c:v>42.68301000000114</c:v>
                </c:pt>
                <c:pt idx="1435">
                  <c:v>42.42052000000114</c:v>
                </c:pt>
                <c:pt idx="1436">
                  <c:v>42.910990000001135</c:v>
                </c:pt>
                <c:pt idx="1437">
                  <c:v>42.572380000001139</c:v>
                </c:pt>
                <c:pt idx="1438">
                  <c:v>42.796910000001141</c:v>
                </c:pt>
                <c:pt idx="1439">
                  <c:v>45.575780000001131</c:v>
                </c:pt>
                <c:pt idx="1440">
                  <c:v>44.604090000001143</c:v>
                </c:pt>
                <c:pt idx="1441">
                  <c:v>46.403640000001147</c:v>
                </c:pt>
                <c:pt idx="1442">
                  <c:v>46.848210000001167</c:v>
                </c:pt>
                <c:pt idx="1443">
                  <c:v>46.686110000001179</c:v>
                </c:pt>
                <c:pt idx="1444">
                  <c:v>46.770550000001208</c:v>
                </c:pt>
                <c:pt idx="1445">
                  <c:v>46.179280000001199</c:v>
                </c:pt>
                <c:pt idx="1446">
                  <c:v>48.369180000001187</c:v>
                </c:pt>
                <c:pt idx="1447">
                  <c:v>48.921900000001209</c:v>
                </c:pt>
                <c:pt idx="1448">
                  <c:v>49.183020000001228</c:v>
                </c:pt>
                <c:pt idx="1449">
                  <c:v>48.491190000001218</c:v>
                </c:pt>
                <c:pt idx="1450">
                  <c:v>49.665790000001238</c:v>
                </c:pt>
                <c:pt idx="1451">
                  <c:v>49.094010000001219</c:v>
                </c:pt>
                <c:pt idx="1452">
                  <c:v>48.731550000001221</c:v>
                </c:pt>
                <c:pt idx="1453">
                  <c:v>48.148880000001213</c:v>
                </c:pt>
                <c:pt idx="1454">
                  <c:v>47.427710000001213</c:v>
                </c:pt>
                <c:pt idx="1455">
                  <c:v>46.11317000000119</c:v>
                </c:pt>
                <c:pt idx="1456">
                  <c:v>46.649620000001192</c:v>
                </c:pt>
                <c:pt idx="1457">
                  <c:v>47.635270000001228</c:v>
                </c:pt>
                <c:pt idx="1458">
                  <c:v>48.985780000001242</c:v>
                </c:pt>
                <c:pt idx="1459">
                  <c:v>48.008620000001237</c:v>
                </c:pt>
                <c:pt idx="1460">
                  <c:v>48.53646000000127</c:v>
                </c:pt>
                <c:pt idx="1461">
                  <c:v>49.844910000001263</c:v>
                </c:pt>
                <c:pt idx="1462">
                  <c:v>49.960450000001266</c:v>
                </c:pt>
                <c:pt idx="1463">
                  <c:v>49.053160000001242</c:v>
                </c:pt>
                <c:pt idx="1464">
                  <c:v>48.686650000001251</c:v>
                </c:pt>
                <c:pt idx="1465">
                  <c:v>48.213290000001251</c:v>
                </c:pt>
                <c:pt idx="1466">
                  <c:v>47.539750000001213</c:v>
                </c:pt>
                <c:pt idx="1467">
                  <c:v>46.971070000001227</c:v>
                </c:pt>
                <c:pt idx="1468">
                  <c:v>47.778760000001228</c:v>
                </c:pt>
                <c:pt idx="1469">
                  <c:v>48.915620000001248</c:v>
                </c:pt>
                <c:pt idx="1470">
                  <c:v>50.634610000001253</c:v>
                </c:pt>
                <c:pt idx="1471">
                  <c:v>51.561350000001241</c:v>
                </c:pt>
                <c:pt idx="1472">
                  <c:v>51.58011000000122</c:v>
                </c:pt>
                <c:pt idx="1473">
                  <c:v>51.253250000001231</c:v>
                </c:pt>
                <c:pt idx="1474">
                  <c:v>50.562240000001196</c:v>
                </c:pt>
                <c:pt idx="1475">
                  <c:v>52.404820000001223</c:v>
                </c:pt>
                <c:pt idx="1476">
                  <c:v>52.621640000001221</c:v>
                </c:pt>
                <c:pt idx="1477">
                  <c:v>54.335770000001233</c:v>
                </c:pt>
                <c:pt idx="1478">
                  <c:v>52.98633000000121</c:v>
                </c:pt>
                <c:pt idx="1479">
                  <c:v>53.626880000001243</c:v>
                </c:pt>
                <c:pt idx="1480">
                  <c:v>52.987570000001249</c:v>
                </c:pt>
                <c:pt idx="1481">
                  <c:v>51.180640000001219</c:v>
                </c:pt>
                <c:pt idx="1482">
                  <c:v>50.46992000000121</c:v>
                </c:pt>
                <c:pt idx="1483">
                  <c:v>51.773240000001252</c:v>
                </c:pt>
                <c:pt idx="1484">
                  <c:v>51.594110000001251</c:v>
                </c:pt>
                <c:pt idx="1485">
                  <c:v>52.75255000000125</c:v>
                </c:pt>
                <c:pt idx="1486">
                  <c:v>51.60204000000121</c:v>
                </c:pt>
                <c:pt idx="1487">
                  <c:v>51.971570000001208</c:v>
                </c:pt>
                <c:pt idx="1488">
                  <c:v>52.610400000001214</c:v>
                </c:pt>
                <c:pt idx="1489">
                  <c:v>50.627060000001187</c:v>
                </c:pt>
                <c:pt idx="1490">
                  <c:v>51.279220000001203</c:v>
                </c:pt>
                <c:pt idx="1491">
                  <c:v>51.710630000001203</c:v>
                </c:pt>
                <c:pt idx="1492">
                  <c:v>52.185710000001208</c:v>
                </c:pt>
                <c:pt idx="1493">
                  <c:v>51.835160000001189</c:v>
                </c:pt>
                <c:pt idx="1494">
                  <c:v>53.467590000001209</c:v>
                </c:pt>
                <c:pt idx="1495">
                  <c:v>55.248120000001187</c:v>
                </c:pt>
                <c:pt idx="1496">
                  <c:v>54.990700000001191</c:v>
                </c:pt>
                <c:pt idx="1497">
                  <c:v>55.277140000001211</c:v>
                </c:pt>
                <c:pt idx="1498">
                  <c:v>55.271720000001217</c:v>
                </c:pt>
                <c:pt idx="1499">
                  <c:v>54.649910000001213</c:v>
                </c:pt>
                <c:pt idx="1500">
                  <c:v>54.167780000001223</c:v>
                </c:pt>
                <c:pt idx="1501">
                  <c:v>54.411780000001222</c:v>
                </c:pt>
                <c:pt idx="1502">
                  <c:v>56.02618000000124</c:v>
                </c:pt>
                <c:pt idx="1503">
                  <c:v>54.097200000001223</c:v>
                </c:pt>
                <c:pt idx="1504">
                  <c:v>53.32383000000123</c:v>
                </c:pt>
                <c:pt idx="1505">
                  <c:v>54.138820000001253</c:v>
                </c:pt>
                <c:pt idx="1506">
                  <c:v>53.82293000000125</c:v>
                </c:pt>
                <c:pt idx="1507">
                  <c:v>54.133690000001209</c:v>
                </c:pt>
                <c:pt idx="1508">
                  <c:v>53.836280000001217</c:v>
                </c:pt>
                <c:pt idx="1509">
                  <c:v>54.014510000001238</c:v>
                </c:pt>
                <c:pt idx="1510">
                  <c:v>53.176830000001239</c:v>
                </c:pt>
                <c:pt idx="1511">
                  <c:v>52.752430000001247</c:v>
                </c:pt>
                <c:pt idx="1512">
                  <c:v>53.726720000001251</c:v>
                </c:pt>
                <c:pt idx="1513">
                  <c:v>54.526750000001272</c:v>
                </c:pt>
                <c:pt idx="1514">
                  <c:v>54.051390000001277</c:v>
                </c:pt>
                <c:pt idx="1515">
                  <c:v>53.735220000001263</c:v>
                </c:pt>
                <c:pt idx="1516">
                  <c:v>53.729820000001261</c:v>
                </c:pt>
                <c:pt idx="1517">
                  <c:v>53.822450000001282</c:v>
                </c:pt>
                <c:pt idx="1518">
                  <c:v>54.736660000001258</c:v>
                </c:pt>
                <c:pt idx="1519">
                  <c:v>55.890150000001277</c:v>
                </c:pt>
                <c:pt idx="1520">
                  <c:v>56.133010000001278</c:v>
                </c:pt>
                <c:pt idx="1521">
                  <c:v>55.828030000001291</c:v>
                </c:pt>
                <c:pt idx="1522">
                  <c:v>55.41681000000127</c:v>
                </c:pt>
                <c:pt idx="1523">
                  <c:v>56.370510000001282</c:v>
                </c:pt>
                <c:pt idx="1524">
                  <c:v>57.513880000001279</c:v>
                </c:pt>
                <c:pt idx="1525">
                  <c:v>57.870140000001278</c:v>
                </c:pt>
                <c:pt idx="1526">
                  <c:v>56.935300000001291</c:v>
                </c:pt>
                <c:pt idx="1527">
                  <c:v>58.183890000001277</c:v>
                </c:pt>
                <c:pt idx="1528">
                  <c:v>57.450290000001281</c:v>
                </c:pt>
                <c:pt idx="1529">
                  <c:v>57.684170000001281</c:v>
                </c:pt>
                <c:pt idx="1530">
                  <c:v>56.164440000001271</c:v>
                </c:pt>
                <c:pt idx="1531">
                  <c:v>55.805960000001257</c:v>
                </c:pt>
                <c:pt idx="1532">
                  <c:v>53.884460000001241</c:v>
                </c:pt>
                <c:pt idx="1533">
                  <c:v>54.308500000001253</c:v>
                </c:pt>
                <c:pt idx="1534">
                  <c:v>55.488320000001231</c:v>
                </c:pt>
                <c:pt idx="1535">
                  <c:v>53.71724000000124</c:v>
                </c:pt>
                <c:pt idx="1536">
                  <c:v>53.585040000001243</c:v>
                </c:pt>
                <c:pt idx="1537">
                  <c:v>52.41545000000125</c:v>
                </c:pt>
                <c:pt idx="1538">
                  <c:v>52.659920000001243</c:v>
                </c:pt>
                <c:pt idx="1539">
                  <c:v>54.775450000001257</c:v>
                </c:pt>
                <c:pt idx="1540">
                  <c:v>55.443190000001238</c:v>
                </c:pt>
                <c:pt idx="1541">
                  <c:v>55.125830000001237</c:v>
                </c:pt>
                <c:pt idx="1542">
                  <c:v>54.985320000001252</c:v>
                </c:pt>
                <c:pt idx="1543">
                  <c:v>56.988180000001279</c:v>
                </c:pt>
                <c:pt idx="1544">
                  <c:v>57.675200000001261</c:v>
                </c:pt>
                <c:pt idx="1545">
                  <c:v>57.925700000001257</c:v>
                </c:pt>
                <c:pt idx="1546">
                  <c:v>58.216640000001263</c:v>
                </c:pt>
                <c:pt idx="1547">
                  <c:v>58.615300000001263</c:v>
                </c:pt>
                <c:pt idx="1548">
                  <c:v>57.781650000001243</c:v>
                </c:pt>
                <c:pt idx="1549">
                  <c:v>58.696330000001247</c:v>
                </c:pt>
                <c:pt idx="1550">
                  <c:v>59.493240000001251</c:v>
                </c:pt>
                <c:pt idx="1551">
                  <c:v>59.906580000001242</c:v>
                </c:pt>
                <c:pt idx="1552">
                  <c:v>59.247230000001252</c:v>
                </c:pt>
                <c:pt idx="1553">
                  <c:v>60.423780000001258</c:v>
                </c:pt>
                <c:pt idx="1554">
                  <c:v>60.454330000001271</c:v>
                </c:pt>
                <c:pt idx="1555">
                  <c:v>60.625860000001254</c:v>
                </c:pt>
                <c:pt idx="1556">
                  <c:v>60.687870000001261</c:v>
                </c:pt>
                <c:pt idx="1557">
                  <c:v>60.876380000001262</c:v>
                </c:pt>
                <c:pt idx="1558">
                  <c:v>60.75971000000127</c:v>
                </c:pt>
                <c:pt idx="1559">
                  <c:v>59.487680000001262</c:v>
                </c:pt>
                <c:pt idx="1560">
                  <c:v>57.64532000000127</c:v>
                </c:pt>
                <c:pt idx="1561">
                  <c:v>57.041610000001249</c:v>
                </c:pt>
                <c:pt idx="1562">
                  <c:v>57.310300000001241</c:v>
                </c:pt>
                <c:pt idx="1563">
                  <c:v>55.594480000001219</c:v>
                </c:pt>
                <c:pt idx="1564">
                  <c:v>57.429020000001231</c:v>
                </c:pt>
                <c:pt idx="1565">
                  <c:v>58.009040000001221</c:v>
                </c:pt>
                <c:pt idx="1566">
                  <c:v>57.888130000001212</c:v>
                </c:pt>
                <c:pt idx="1567">
                  <c:v>57.911930000001192</c:v>
                </c:pt>
                <c:pt idx="1568">
                  <c:v>57.488590000001189</c:v>
                </c:pt>
                <c:pt idx="1569">
                  <c:v>55.57899000000117</c:v>
                </c:pt>
                <c:pt idx="1570">
                  <c:v>54.766110000001163</c:v>
                </c:pt>
                <c:pt idx="1571">
                  <c:v>55.47959000000116</c:v>
                </c:pt>
                <c:pt idx="1572">
                  <c:v>55.451740000001152</c:v>
                </c:pt>
                <c:pt idx="1573">
                  <c:v>55.877250000001141</c:v>
                </c:pt>
                <c:pt idx="1574">
                  <c:v>53.21632000000114</c:v>
                </c:pt>
                <c:pt idx="1575">
                  <c:v>54.273770000001129</c:v>
                </c:pt>
                <c:pt idx="1576">
                  <c:v>51.077980000001098</c:v>
                </c:pt>
                <c:pt idx="1577">
                  <c:v>52.021950000001119</c:v>
                </c:pt>
                <c:pt idx="1578">
                  <c:v>53.16663000000112</c:v>
                </c:pt>
                <c:pt idx="1579">
                  <c:v>55.573380000001137</c:v>
                </c:pt>
                <c:pt idx="1580">
                  <c:v>55.475920000001118</c:v>
                </c:pt>
                <c:pt idx="1581">
                  <c:v>55.461240000001119</c:v>
                </c:pt>
                <c:pt idx="1582">
                  <c:v>54.62727000000114</c:v>
                </c:pt>
                <c:pt idx="1583">
                  <c:v>52.747590000001111</c:v>
                </c:pt>
                <c:pt idx="1584">
                  <c:v>55.051620000001101</c:v>
                </c:pt>
                <c:pt idx="1585">
                  <c:v>55.243270000001111</c:v>
                </c:pt>
                <c:pt idx="1586">
                  <c:v>53.142080000001087</c:v>
                </c:pt>
                <c:pt idx="1587">
                  <c:v>51.120690000001062</c:v>
                </c:pt>
                <c:pt idx="1588">
                  <c:v>52.115860000001057</c:v>
                </c:pt>
                <c:pt idx="1589">
                  <c:v>51.352190000001059</c:v>
                </c:pt>
                <c:pt idx="1590">
                  <c:v>48.817340000001039</c:v>
                </c:pt>
                <c:pt idx="1591">
                  <c:v>48.791920000001056</c:v>
                </c:pt>
                <c:pt idx="1592">
                  <c:v>45.713580000001031</c:v>
                </c:pt>
                <c:pt idx="1593">
                  <c:v>48.63424000000105</c:v>
                </c:pt>
                <c:pt idx="1594">
                  <c:v>46.091620000001022</c:v>
                </c:pt>
                <c:pt idx="1595">
                  <c:v>48.426710000001052</c:v>
                </c:pt>
                <c:pt idx="1596">
                  <c:v>48.277320000001048</c:v>
                </c:pt>
                <c:pt idx="1597">
                  <c:v>49.43622000000105</c:v>
                </c:pt>
                <c:pt idx="1598">
                  <c:v>52.664420000001073</c:v>
                </c:pt>
                <c:pt idx="1599">
                  <c:v>52.12487000000106</c:v>
                </c:pt>
                <c:pt idx="1600">
                  <c:v>52.321600000001062</c:v>
                </c:pt>
                <c:pt idx="1601">
                  <c:v>51.585630000001068</c:v>
                </c:pt>
                <c:pt idx="1602">
                  <c:v>51.147830000001072</c:v>
                </c:pt>
                <c:pt idx="1603">
                  <c:v>52.497380000001058</c:v>
                </c:pt>
                <c:pt idx="1604">
                  <c:v>51.676070000001069</c:v>
                </c:pt>
                <c:pt idx="1605">
                  <c:v>51.025910000001069</c:v>
                </c:pt>
                <c:pt idx="1606">
                  <c:v>50.768410000001069</c:v>
                </c:pt>
                <c:pt idx="1607">
                  <c:v>49.533690000001052</c:v>
                </c:pt>
                <c:pt idx="1608">
                  <c:v>49.758490000001053</c:v>
                </c:pt>
                <c:pt idx="1609">
                  <c:v>49.082290000001016</c:v>
                </c:pt>
                <c:pt idx="1610">
                  <c:v>50.084070000001041</c:v>
                </c:pt>
                <c:pt idx="1611">
                  <c:v>52.509150000001071</c:v>
                </c:pt>
                <c:pt idx="1612">
                  <c:v>52.498160000001072</c:v>
                </c:pt>
                <c:pt idx="1613">
                  <c:v>56.578660000001094</c:v>
                </c:pt>
                <c:pt idx="1614">
                  <c:v>55.244210000001083</c:v>
                </c:pt>
                <c:pt idx="1615">
                  <c:v>54.704890000001093</c:v>
                </c:pt>
                <c:pt idx="1616">
                  <c:v>54.013000000001092</c:v>
                </c:pt>
                <c:pt idx="1617">
                  <c:v>54.768190000001077</c:v>
                </c:pt>
                <c:pt idx="1618">
                  <c:v>55.286190000001078</c:v>
                </c:pt>
                <c:pt idx="1619">
                  <c:v>51.69311000000107</c:v>
                </c:pt>
                <c:pt idx="1620">
                  <c:v>51.056440000001068</c:v>
                </c:pt>
                <c:pt idx="1621">
                  <c:v>51.54053000000107</c:v>
                </c:pt>
                <c:pt idx="1622">
                  <c:v>50.940510000001062</c:v>
                </c:pt>
                <c:pt idx="1623">
                  <c:v>51.123530000001089</c:v>
                </c:pt>
                <c:pt idx="1624">
                  <c:v>48.907970000001065</c:v>
                </c:pt>
                <c:pt idx="1625">
                  <c:v>47.43774000000105</c:v>
                </c:pt>
                <c:pt idx="1626">
                  <c:v>48.260960000001063</c:v>
                </c:pt>
                <c:pt idx="1627">
                  <c:v>48.866820000001091</c:v>
                </c:pt>
                <c:pt idx="1628">
                  <c:v>45.850110000001074</c:v>
                </c:pt>
                <c:pt idx="1629">
                  <c:v>45.07608000000107</c:v>
                </c:pt>
                <c:pt idx="1630">
                  <c:v>43.395570000001051</c:v>
                </c:pt>
                <c:pt idx="1631">
                  <c:v>46.230450000001056</c:v>
                </c:pt>
                <c:pt idx="1632">
                  <c:v>46.103620000001058</c:v>
                </c:pt>
                <c:pt idx="1633">
                  <c:v>48.284990000001081</c:v>
                </c:pt>
                <c:pt idx="1634">
                  <c:v>49.5951100000011</c:v>
                </c:pt>
                <c:pt idx="1635">
                  <c:v>50.879360000001078</c:v>
                </c:pt>
                <c:pt idx="1636">
                  <c:v>50.871100000001078</c:v>
                </c:pt>
                <c:pt idx="1637">
                  <c:v>49.571610000001073</c:v>
                </c:pt>
                <c:pt idx="1638">
                  <c:v>50.707600000001072</c:v>
                </c:pt>
                <c:pt idx="1639">
                  <c:v>50.152460000001057</c:v>
                </c:pt>
                <c:pt idx="1640">
                  <c:v>50.144470000001057</c:v>
                </c:pt>
                <c:pt idx="1641">
                  <c:v>46.767130000001032</c:v>
                </c:pt>
                <c:pt idx="1642">
                  <c:v>45.023780000001025</c:v>
                </c:pt>
                <c:pt idx="1643">
                  <c:v>45.841620000001029</c:v>
                </c:pt>
                <c:pt idx="1644">
                  <c:v>48.404270000001027</c:v>
                </c:pt>
                <c:pt idx="1645">
                  <c:v>48.770610000001028</c:v>
                </c:pt>
                <c:pt idx="1646">
                  <c:v>45.786890000001002</c:v>
                </c:pt>
                <c:pt idx="1647">
                  <c:v>45.575030000001007</c:v>
                </c:pt>
                <c:pt idx="1648">
                  <c:v>46.062090000001007</c:v>
                </c:pt>
                <c:pt idx="1649">
                  <c:v>47.423240000001023</c:v>
                </c:pt>
                <c:pt idx="1650">
                  <c:v>47.691120000001042</c:v>
                </c:pt>
                <c:pt idx="1651">
                  <c:v>49.46364000000105</c:v>
                </c:pt>
                <c:pt idx="1652">
                  <c:v>46.191440000001016</c:v>
                </c:pt>
                <c:pt idx="1653">
                  <c:v>46.792510000001037</c:v>
                </c:pt>
                <c:pt idx="1654">
                  <c:v>47.931010000001038</c:v>
                </c:pt>
                <c:pt idx="1655">
                  <c:v>47.708660000001046</c:v>
                </c:pt>
                <c:pt idx="1656">
                  <c:v>46.780860000001034</c:v>
                </c:pt>
                <c:pt idx="1657">
                  <c:v>46.436270000001031</c:v>
                </c:pt>
                <c:pt idx="1658">
                  <c:v>45.993390000001042</c:v>
                </c:pt>
                <c:pt idx="1659">
                  <c:v>46.549330000001056</c:v>
                </c:pt>
                <c:pt idx="1660">
                  <c:v>47.328730000001038</c:v>
                </c:pt>
                <c:pt idx="1661">
                  <c:v>45.014900000001013</c:v>
                </c:pt>
                <c:pt idx="1662">
                  <c:v>47.023750000001051</c:v>
                </c:pt>
                <c:pt idx="1663">
                  <c:v>48.90420000000104</c:v>
                </c:pt>
                <c:pt idx="1664">
                  <c:v>48.589180000001051</c:v>
                </c:pt>
                <c:pt idx="1665">
                  <c:v>49.236120000001058</c:v>
                </c:pt>
                <c:pt idx="1666">
                  <c:v>48.274580000001066</c:v>
                </c:pt>
                <c:pt idx="1667">
                  <c:v>48.553730000001067</c:v>
                </c:pt>
                <c:pt idx="1668">
                  <c:v>47.625990000001067</c:v>
                </c:pt>
                <c:pt idx="1669">
                  <c:v>47.574260000001068</c:v>
                </c:pt>
                <c:pt idx="1670">
                  <c:v>48.992820000001089</c:v>
                </c:pt>
                <c:pt idx="1671">
                  <c:v>50.13344000000108</c:v>
                </c:pt>
                <c:pt idx="1672">
                  <c:v>51.107210000001089</c:v>
                </c:pt>
                <c:pt idx="1673">
                  <c:v>51.457900000001104</c:v>
                </c:pt>
                <c:pt idx="1674">
                  <c:v>51.025790000001109</c:v>
                </c:pt>
                <c:pt idx="1675">
                  <c:v>51.436340000001117</c:v>
                </c:pt>
                <c:pt idx="1676">
                  <c:v>52.128890000001142</c:v>
                </c:pt>
                <c:pt idx="1677">
                  <c:v>51.730850000001134</c:v>
                </c:pt>
                <c:pt idx="1678">
                  <c:v>52.710220000001136</c:v>
                </c:pt>
                <c:pt idx="1679">
                  <c:v>52.117650000001127</c:v>
                </c:pt>
                <c:pt idx="1680">
                  <c:v>50.665090000001101</c:v>
                </c:pt>
                <c:pt idx="1681">
                  <c:v>51.04715000000111</c:v>
                </c:pt>
                <c:pt idx="1682">
                  <c:v>48.867010000001088</c:v>
                </c:pt>
                <c:pt idx="1683">
                  <c:v>49.527390000001105</c:v>
                </c:pt>
                <c:pt idx="1684">
                  <c:v>49.011350000001123</c:v>
                </c:pt>
                <c:pt idx="1685">
                  <c:v>47.287150000001098</c:v>
                </c:pt>
                <c:pt idx="1686">
                  <c:v>46.710760000001116</c:v>
                </c:pt>
                <c:pt idx="1687">
                  <c:v>47.364520000001107</c:v>
                </c:pt>
                <c:pt idx="1688">
                  <c:v>49.414430000001119</c:v>
                </c:pt>
                <c:pt idx="1689">
                  <c:v>49.338850000001109</c:v>
                </c:pt>
                <c:pt idx="1690">
                  <c:v>49.72292000000111</c:v>
                </c:pt>
                <c:pt idx="1691">
                  <c:v>51.947210000001107</c:v>
                </c:pt>
                <c:pt idx="1692">
                  <c:v>53.945750000001098</c:v>
                </c:pt>
                <c:pt idx="1693">
                  <c:v>52.735810000001123</c:v>
                </c:pt>
                <c:pt idx="1694">
                  <c:v>54.498040000001112</c:v>
                </c:pt>
                <c:pt idx="1695">
                  <c:v>54.556230000001086</c:v>
                </c:pt>
                <c:pt idx="1696">
                  <c:v>54.918930000001119</c:v>
                </c:pt>
                <c:pt idx="1697">
                  <c:v>55.267250000001098</c:v>
                </c:pt>
                <c:pt idx="1698">
                  <c:v>53.132220000001077</c:v>
                </c:pt>
                <c:pt idx="1699">
                  <c:v>52.401490000001068</c:v>
                </c:pt>
                <c:pt idx="1700">
                  <c:v>54.26726000000108</c:v>
                </c:pt>
                <c:pt idx="1701">
                  <c:v>54.538680000001079</c:v>
                </c:pt>
                <c:pt idx="1702">
                  <c:v>56.123470000001092</c:v>
                </c:pt>
                <c:pt idx="1703">
                  <c:v>56.824090000001078</c:v>
                </c:pt>
                <c:pt idx="1704">
                  <c:v>57.670860000001078</c:v>
                </c:pt>
                <c:pt idx="1705">
                  <c:v>57.09113000000108</c:v>
                </c:pt>
                <c:pt idx="1706">
                  <c:v>57.425340000001079</c:v>
                </c:pt>
                <c:pt idx="1707">
                  <c:v>56.944130000001088</c:v>
                </c:pt>
                <c:pt idx="1708">
                  <c:v>58.054710000001087</c:v>
                </c:pt>
                <c:pt idx="1709">
                  <c:v>57.622200000001087</c:v>
                </c:pt>
                <c:pt idx="1710">
                  <c:v>57.96602000000108</c:v>
                </c:pt>
                <c:pt idx="1711">
                  <c:v>58.790170000001091</c:v>
                </c:pt>
                <c:pt idx="1712">
                  <c:v>59.578930000001101</c:v>
                </c:pt>
                <c:pt idx="1713">
                  <c:v>58.146200000001059</c:v>
                </c:pt>
                <c:pt idx="1714">
                  <c:v>58.315860000001059</c:v>
                </c:pt>
                <c:pt idx="1715">
                  <c:v>60.222520000001062</c:v>
                </c:pt>
                <c:pt idx="1716">
                  <c:v>60.770500000001078</c:v>
                </c:pt>
                <c:pt idx="1717">
                  <c:v>61.244500000001082</c:v>
                </c:pt>
                <c:pt idx="1718">
                  <c:v>61.190790000001087</c:v>
                </c:pt>
                <c:pt idx="1719">
                  <c:v>62.05346000000111</c:v>
                </c:pt>
                <c:pt idx="1720">
                  <c:v>61.458240000001112</c:v>
                </c:pt>
                <c:pt idx="1721">
                  <c:v>61.770890000001131</c:v>
                </c:pt>
                <c:pt idx="1722">
                  <c:v>63.594610000001133</c:v>
                </c:pt>
                <c:pt idx="1723">
                  <c:v>64.66309000000112</c:v>
                </c:pt>
                <c:pt idx="1724">
                  <c:v>64.187410000001123</c:v>
                </c:pt>
                <c:pt idx="1725">
                  <c:v>62.922330000001111</c:v>
                </c:pt>
                <c:pt idx="1726">
                  <c:v>63.194060000001102</c:v>
                </c:pt>
                <c:pt idx="1727">
                  <c:v>62.831890000001088</c:v>
                </c:pt>
                <c:pt idx="1728">
                  <c:v>63.081750000001087</c:v>
                </c:pt>
                <c:pt idx="1729">
                  <c:v>60.381090000001073</c:v>
                </c:pt>
                <c:pt idx="1730">
                  <c:v>62.77505000000108</c:v>
                </c:pt>
                <c:pt idx="1731">
                  <c:v>63.693630000001079</c:v>
                </c:pt>
                <c:pt idx="1732">
                  <c:v>62.325220000001089</c:v>
                </c:pt>
                <c:pt idx="1733">
                  <c:v>61.40440000000109</c:v>
                </c:pt>
                <c:pt idx="1734">
                  <c:v>60.29721000000108</c:v>
                </c:pt>
                <c:pt idx="1735">
                  <c:v>59.704360000001081</c:v>
                </c:pt>
                <c:pt idx="1736">
                  <c:v>59.635650000001078</c:v>
                </c:pt>
                <c:pt idx="1737">
                  <c:v>59.521180000001081</c:v>
                </c:pt>
                <c:pt idx="1738">
                  <c:v>58.144180000001057</c:v>
                </c:pt>
                <c:pt idx="1739">
                  <c:v>59.003250000001081</c:v>
                </c:pt>
                <c:pt idx="1740">
                  <c:v>58.340320000001093</c:v>
                </c:pt>
                <c:pt idx="1741">
                  <c:v>55.757000000001057</c:v>
                </c:pt>
                <c:pt idx="1742">
                  <c:v>56.619760000001058</c:v>
                </c:pt>
                <c:pt idx="1743">
                  <c:v>58.608190000001059</c:v>
                </c:pt>
                <c:pt idx="1744">
                  <c:v>58.459060000001067</c:v>
                </c:pt>
                <c:pt idx="1745">
                  <c:v>58.232220000001057</c:v>
                </c:pt>
                <c:pt idx="1746">
                  <c:v>57.422230000001058</c:v>
                </c:pt>
                <c:pt idx="1747">
                  <c:v>56.712560000001041</c:v>
                </c:pt>
                <c:pt idx="1748">
                  <c:v>57.113580000001058</c:v>
                </c:pt>
                <c:pt idx="1749">
                  <c:v>56.654340000001071</c:v>
                </c:pt>
                <c:pt idx="1750">
                  <c:v>56.209390000001072</c:v>
                </c:pt>
                <c:pt idx="1751">
                  <c:v>55.38660000000106</c:v>
                </c:pt>
                <c:pt idx="1752">
                  <c:v>55.871870000001088</c:v>
                </c:pt>
                <c:pt idx="1753">
                  <c:v>55.887630000001103</c:v>
                </c:pt>
                <c:pt idx="1754">
                  <c:v>57.009070000001103</c:v>
                </c:pt>
                <c:pt idx="1755">
                  <c:v>56.741510000001121</c:v>
                </c:pt>
                <c:pt idx="1756">
                  <c:v>56.800240000001097</c:v>
                </c:pt>
                <c:pt idx="1757">
                  <c:v>56.436320000001118</c:v>
                </c:pt>
                <c:pt idx="1758">
                  <c:v>55.249470000001089</c:v>
                </c:pt>
                <c:pt idx="1759">
                  <c:v>54.320540000001081</c:v>
                </c:pt>
                <c:pt idx="1760">
                  <c:v>56.32869000000111</c:v>
                </c:pt>
                <c:pt idx="1761">
                  <c:v>54.950330000001109</c:v>
                </c:pt>
                <c:pt idx="1762">
                  <c:v>55.337000000001098</c:v>
                </c:pt>
                <c:pt idx="1763">
                  <c:v>55.012850000001109</c:v>
                </c:pt>
                <c:pt idx="1764">
                  <c:v>55.443870000001098</c:v>
                </c:pt>
                <c:pt idx="1765">
                  <c:v>55.147670000001114</c:v>
                </c:pt>
                <c:pt idx="1766">
                  <c:v>54.924000000001101</c:v>
                </c:pt>
                <c:pt idx="1767">
                  <c:v>54.932890000001102</c:v>
                </c:pt>
                <c:pt idx="1768">
                  <c:v>53.70993000000108</c:v>
                </c:pt>
                <c:pt idx="1769">
                  <c:v>53.704670000001101</c:v>
                </c:pt>
                <c:pt idx="1770">
                  <c:v>54.645750000001108</c:v>
                </c:pt>
                <c:pt idx="1771">
                  <c:v>55.007960000001098</c:v>
                </c:pt>
                <c:pt idx="1772">
                  <c:v>55.424710000001092</c:v>
                </c:pt>
                <c:pt idx="1773">
                  <c:v>55.68415000000109</c:v>
                </c:pt>
                <c:pt idx="1774">
                  <c:v>55.90104000000111</c:v>
                </c:pt>
                <c:pt idx="1775">
                  <c:v>55.040260000001084</c:v>
                </c:pt>
                <c:pt idx="1776">
                  <c:v>54.180470000001058</c:v>
                </c:pt>
                <c:pt idx="1777">
                  <c:v>53.860450000001059</c:v>
                </c:pt>
                <c:pt idx="1778">
                  <c:v>52.598740000001037</c:v>
                </c:pt>
                <c:pt idx="1779">
                  <c:v>51.411130000001037</c:v>
                </c:pt>
                <c:pt idx="1780">
                  <c:v>50.027820000001029</c:v>
                </c:pt>
                <c:pt idx="1781">
                  <c:v>49.340860000001022</c:v>
                </c:pt>
                <c:pt idx="1782">
                  <c:v>50.140510000001022</c:v>
                </c:pt>
                <c:pt idx="1783">
                  <c:v>51.401220000001018</c:v>
                </c:pt>
                <c:pt idx="1784">
                  <c:v>51.66647000000102</c:v>
                </c:pt>
                <c:pt idx="1785">
                  <c:v>53.576020000001009</c:v>
                </c:pt>
                <c:pt idx="1786">
                  <c:v>53.473870000001007</c:v>
                </c:pt>
                <c:pt idx="1787">
                  <c:v>53.129470000001007</c:v>
                </c:pt>
                <c:pt idx="1788">
                  <c:v>53.143510000001022</c:v>
                </c:pt>
                <c:pt idx="1789">
                  <c:v>51.325280000001008</c:v>
                </c:pt>
                <c:pt idx="1790">
                  <c:v>48.49288000000098</c:v>
                </c:pt>
                <c:pt idx="1791">
                  <c:v>49.780170000000993</c:v>
                </c:pt>
                <c:pt idx="1792">
                  <c:v>49.108740000001006</c:v>
                </c:pt>
                <c:pt idx="1793">
                  <c:v>47.504370000000982</c:v>
                </c:pt>
                <c:pt idx="1794">
                  <c:v>47.211290000000972</c:v>
                </c:pt>
                <c:pt idx="1795">
                  <c:v>46.215440000000953</c:v>
                </c:pt>
                <c:pt idx="1796">
                  <c:v>45.698080000000949</c:v>
                </c:pt>
                <c:pt idx="1797">
                  <c:v>46.567350000000985</c:v>
                </c:pt>
                <c:pt idx="1798">
                  <c:v>45.041840000000974</c:v>
                </c:pt>
                <c:pt idx="1799">
                  <c:v>45.334180000000977</c:v>
                </c:pt>
                <c:pt idx="1800">
                  <c:v>43.375840000000963</c:v>
                </c:pt>
                <c:pt idx="1801">
                  <c:v>40.056120000000938</c:v>
                </c:pt>
                <c:pt idx="1802">
                  <c:v>40.773440000000939</c:v>
                </c:pt>
                <c:pt idx="1803">
                  <c:v>44.179700000000977</c:v>
                </c:pt>
                <c:pt idx="1804">
                  <c:v>46.686250000000996</c:v>
                </c:pt>
                <c:pt idx="1805">
                  <c:v>44.908910000000972</c:v>
                </c:pt>
                <c:pt idx="1806">
                  <c:v>43.736140000000965</c:v>
                </c:pt>
                <c:pt idx="1807">
                  <c:v>40.799980000000957</c:v>
                </c:pt>
                <c:pt idx="1808">
                  <c:v>41.225470000000982</c:v>
                </c:pt>
                <c:pt idx="1809">
                  <c:v>43.376670000001006</c:v>
                </c:pt>
                <c:pt idx="1810">
                  <c:v>41.828610000000999</c:v>
                </c:pt>
                <c:pt idx="1811">
                  <c:v>42.304700000000992</c:v>
                </c:pt>
                <c:pt idx="1812">
                  <c:v>42.988290000000994</c:v>
                </c:pt>
                <c:pt idx="1813">
                  <c:v>42.037020000001</c:v>
                </c:pt>
                <c:pt idx="1814">
                  <c:v>42.707490000001002</c:v>
                </c:pt>
                <c:pt idx="1815">
                  <c:v>45.157980000000997</c:v>
                </c:pt>
                <c:pt idx="1816">
                  <c:v>45.972250000001026</c:v>
                </c:pt>
                <c:pt idx="1817">
                  <c:v>47.64485000000105</c:v>
                </c:pt>
                <c:pt idx="1818">
                  <c:v>46.726730000001048</c:v>
                </c:pt>
                <c:pt idx="1819">
                  <c:v>44.317520000001018</c:v>
                </c:pt>
                <c:pt idx="1820">
                  <c:v>43.137180000000996</c:v>
                </c:pt>
                <c:pt idx="1821">
                  <c:v>42.802290000001001</c:v>
                </c:pt>
                <c:pt idx="1822">
                  <c:v>41.360650000001002</c:v>
                </c:pt>
                <c:pt idx="1823">
                  <c:v>40.676370000000972</c:v>
                </c:pt>
                <c:pt idx="1824">
                  <c:v>41.935220000000982</c:v>
                </c:pt>
                <c:pt idx="1825">
                  <c:v>40.104150000000963</c:v>
                </c:pt>
                <c:pt idx="1826">
                  <c:v>40.522320000000953</c:v>
                </c:pt>
                <c:pt idx="1827">
                  <c:v>42.221460000000974</c:v>
                </c:pt>
                <c:pt idx="1828">
                  <c:v>42.845540000001002</c:v>
                </c:pt>
                <c:pt idx="1829">
                  <c:v>44.254840000001018</c:v>
                </c:pt>
                <c:pt idx="1830">
                  <c:v>44.941830000001026</c:v>
                </c:pt>
                <c:pt idx="1831">
                  <c:v>46.010580000001021</c:v>
                </c:pt>
                <c:pt idx="1832">
                  <c:v>47.881980000001036</c:v>
                </c:pt>
                <c:pt idx="1833">
                  <c:v>48.785420000001054</c:v>
                </c:pt>
                <c:pt idx="1834">
                  <c:v>49.687870000001055</c:v>
                </c:pt>
                <c:pt idx="1835">
                  <c:v>47.874170000001051</c:v>
                </c:pt>
                <c:pt idx="1836">
                  <c:v>45.932800000001038</c:v>
                </c:pt>
                <c:pt idx="1837">
                  <c:v>47.541460000001059</c:v>
                </c:pt>
                <c:pt idx="1838">
                  <c:v>46.530600000001066</c:v>
                </c:pt>
                <c:pt idx="1839">
                  <c:v>46.471560000001055</c:v>
                </c:pt>
                <c:pt idx="1840">
                  <c:v>46.343320000001079</c:v>
                </c:pt>
                <c:pt idx="1841">
                  <c:v>45.755680000001078</c:v>
                </c:pt>
                <c:pt idx="1842">
                  <c:v>46.776080000001066</c:v>
                </c:pt>
                <c:pt idx="1843">
                  <c:v>46.843150000001053</c:v>
                </c:pt>
                <c:pt idx="1844">
                  <c:v>47.75993000000107</c:v>
                </c:pt>
                <c:pt idx="1845">
                  <c:v>47.753820000001056</c:v>
                </c:pt>
                <c:pt idx="1846">
                  <c:v>46.630840000001058</c:v>
                </c:pt>
                <c:pt idx="1847">
                  <c:v>46.01694000000105</c:v>
                </c:pt>
                <c:pt idx="1848">
                  <c:v>47.291530000001039</c:v>
                </c:pt>
                <c:pt idx="1849">
                  <c:v>50.849590000001093</c:v>
                </c:pt>
                <c:pt idx="1850">
                  <c:v>50.760300000001088</c:v>
                </c:pt>
                <c:pt idx="1851">
                  <c:v>50.02167000000108</c:v>
                </c:pt>
                <c:pt idx="1852">
                  <c:v>49.494370000001098</c:v>
                </c:pt>
                <c:pt idx="1853">
                  <c:v>48.043190000001083</c:v>
                </c:pt>
                <c:pt idx="1854">
                  <c:v>49.014560000001104</c:v>
                </c:pt>
                <c:pt idx="1855">
                  <c:v>50.25964000000112</c:v>
                </c:pt>
                <c:pt idx="1856">
                  <c:v>49.874220000001102</c:v>
                </c:pt>
                <c:pt idx="1857">
                  <c:v>49.359560000001103</c:v>
                </c:pt>
                <c:pt idx="1858">
                  <c:v>48.789420000001108</c:v>
                </c:pt>
                <c:pt idx="1859">
                  <c:v>49.606030000001098</c:v>
                </c:pt>
                <c:pt idx="1860">
                  <c:v>50.339820000001097</c:v>
                </c:pt>
                <c:pt idx="1861">
                  <c:v>51.297240000001132</c:v>
                </c:pt>
                <c:pt idx="1862">
                  <c:v>51.29608000000114</c:v>
                </c:pt>
                <c:pt idx="1863">
                  <c:v>51.317360000001131</c:v>
                </c:pt>
                <c:pt idx="1864">
                  <c:v>50.781460000001118</c:v>
                </c:pt>
                <c:pt idx="1865">
                  <c:v>49.870670000001112</c:v>
                </c:pt>
                <c:pt idx="1866">
                  <c:v>50.80329000000112</c:v>
                </c:pt>
                <c:pt idx="1867">
                  <c:v>48.570990000001132</c:v>
                </c:pt>
                <c:pt idx="1868">
                  <c:v>48.107600000001142</c:v>
                </c:pt>
                <c:pt idx="1869">
                  <c:v>48.272720000001136</c:v>
                </c:pt>
                <c:pt idx="1870">
                  <c:v>47.631320000001139</c:v>
                </c:pt>
                <c:pt idx="1871">
                  <c:v>48.972130000001137</c:v>
                </c:pt>
                <c:pt idx="1872">
                  <c:v>47.334800000001117</c:v>
                </c:pt>
                <c:pt idx="1873">
                  <c:v>47.1689600000011</c:v>
                </c:pt>
                <c:pt idx="1874">
                  <c:v>45.925370000001102</c:v>
                </c:pt>
                <c:pt idx="1875">
                  <c:v>48.723990000001095</c:v>
                </c:pt>
                <c:pt idx="1876">
                  <c:v>47.753370000001063</c:v>
                </c:pt>
                <c:pt idx="1877">
                  <c:v>47.600020000001074</c:v>
                </c:pt>
                <c:pt idx="1878">
                  <c:v>46.655050000001047</c:v>
                </c:pt>
                <c:pt idx="1879">
                  <c:v>47.255920000001048</c:v>
                </c:pt>
                <c:pt idx="1880">
                  <c:v>47.500040000001057</c:v>
                </c:pt>
                <c:pt idx="1881">
                  <c:v>48.474960000001047</c:v>
                </c:pt>
                <c:pt idx="1882">
                  <c:v>45.977100000001016</c:v>
                </c:pt>
                <c:pt idx="1883">
                  <c:v>45.606670000001024</c:v>
                </c:pt>
                <c:pt idx="1884">
                  <c:v>46.249370000001022</c:v>
                </c:pt>
                <c:pt idx="1885">
                  <c:v>46.981630000001019</c:v>
                </c:pt>
                <c:pt idx="1886">
                  <c:v>46.982030000001032</c:v>
                </c:pt>
                <c:pt idx="1887">
                  <c:v>46.128140000001032</c:v>
                </c:pt>
                <c:pt idx="1888">
                  <c:v>46.548790000001027</c:v>
                </c:pt>
                <c:pt idx="1889">
                  <c:v>46.856430000001012</c:v>
                </c:pt>
                <c:pt idx="1890">
                  <c:v>46.857360000001044</c:v>
                </c:pt>
                <c:pt idx="1891">
                  <c:v>43.183410000001032</c:v>
                </c:pt>
                <c:pt idx="1892">
                  <c:v>44.119720000001038</c:v>
                </c:pt>
                <c:pt idx="1893">
                  <c:v>43.073800000001029</c:v>
                </c:pt>
                <c:pt idx="1894">
                  <c:v>40.678260000001032</c:v>
                </c:pt>
                <c:pt idx="1895">
                  <c:v>39.87611000000102</c:v>
                </c:pt>
                <c:pt idx="1896">
                  <c:v>39.039950000001021</c:v>
                </c:pt>
                <c:pt idx="1897">
                  <c:v>38.823140000001018</c:v>
                </c:pt>
                <c:pt idx="1898">
                  <c:v>38.364060000001032</c:v>
                </c:pt>
                <c:pt idx="1899">
                  <c:v>38.480090000001013</c:v>
                </c:pt>
                <c:pt idx="1900">
                  <c:v>36.330970000001031</c:v>
                </c:pt>
                <c:pt idx="1901">
                  <c:v>35.480640000001017</c:v>
                </c:pt>
                <c:pt idx="1902">
                  <c:v>35.687310000001048</c:v>
                </c:pt>
                <c:pt idx="1903">
                  <c:v>34.978830000001039</c:v>
                </c:pt>
                <c:pt idx="1904">
                  <c:v>35.394320000001066</c:v>
                </c:pt>
                <c:pt idx="1905">
                  <c:v>37.36506000000108</c:v>
                </c:pt>
                <c:pt idx="1906">
                  <c:v>37.363930000001091</c:v>
                </c:pt>
                <c:pt idx="1907">
                  <c:v>36.636000000001069</c:v>
                </c:pt>
                <c:pt idx="1908">
                  <c:v>39.407450000001099</c:v>
                </c:pt>
                <c:pt idx="1909">
                  <c:v>39.856690000001095</c:v>
                </c:pt>
                <c:pt idx="1910">
                  <c:v>43.098950000001082</c:v>
                </c:pt>
                <c:pt idx="1911">
                  <c:v>43.552550000001091</c:v>
                </c:pt>
                <c:pt idx="1912">
                  <c:v>41.387290000001073</c:v>
                </c:pt>
                <c:pt idx="1913">
                  <c:v>43.823710000001093</c:v>
                </c:pt>
                <c:pt idx="1914">
                  <c:v>44.943150000001083</c:v>
                </c:pt>
                <c:pt idx="1915">
                  <c:v>44.870140000001093</c:v>
                </c:pt>
                <c:pt idx="1916">
                  <c:v>44.049780000001078</c:v>
                </c:pt>
                <c:pt idx="1917">
                  <c:v>42.304260000001094</c:v>
                </c:pt>
                <c:pt idx="1918">
                  <c:v>42.807610000001084</c:v>
                </c:pt>
                <c:pt idx="1919">
                  <c:v>43.161240000001079</c:v>
                </c:pt>
                <c:pt idx="1920">
                  <c:v>44.529100000001122</c:v>
                </c:pt>
                <c:pt idx="1921">
                  <c:v>46.242040000001118</c:v>
                </c:pt>
                <c:pt idx="1922">
                  <c:v>46.255080000001087</c:v>
                </c:pt>
                <c:pt idx="1923">
                  <c:v>45.964980000001091</c:v>
                </c:pt>
                <c:pt idx="1924">
                  <c:v>48.540110000001114</c:v>
                </c:pt>
                <c:pt idx="1925">
                  <c:v>47.488700000001117</c:v>
                </c:pt>
                <c:pt idx="1926">
                  <c:v>46.71416000000108</c:v>
                </c:pt>
                <c:pt idx="1927">
                  <c:v>47.908290000001095</c:v>
                </c:pt>
                <c:pt idx="1928">
                  <c:v>47.267280000001087</c:v>
                </c:pt>
                <c:pt idx="1929">
                  <c:v>49.435970000001106</c:v>
                </c:pt>
                <c:pt idx="1930">
                  <c:v>52.16434000000114</c:v>
                </c:pt>
                <c:pt idx="1931">
                  <c:v>52.796600000001149</c:v>
                </c:pt>
                <c:pt idx="1932">
                  <c:v>56.090260000001187</c:v>
                </c:pt>
                <c:pt idx="1933">
                  <c:v>59.647180000001221</c:v>
                </c:pt>
                <c:pt idx="1934">
                  <c:v>58.924160000001201</c:v>
                </c:pt>
                <c:pt idx="1935">
                  <c:v>59.805160000001202</c:v>
                </c:pt>
                <c:pt idx="1936">
                  <c:v>60.391520000001208</c:v>
                </c:pt>
                <c:pt idx="1937">
                  <c:v>61.490020000001209</c:v>
                </c:pt>
                <c:pt idx="1938">
                  <c:v>62.678270000001227</c:v>
                </c:pt>
                <c:pt idx="1939">
                  <c:v>61.12528000000124</c:v>
                </c:pt>
                <c:pt idx="1940">
                  <c:v>58.970120000001238</c:v>
                </c:pt>
                <c:pt idx="1941">
                  <c:v>60.290140000001237</c:v>
                </c:pt>
                <c:pt idx="1942">
                  <c:v>66.155860000001312</c:v>
                </c:pt>
                <c:pt idx="1943">
                  <c:v>65.617640000001302</c:v>
                </c:pt>
                <c:pt idx="1944">
                  <c:v>67.661030000001318</c:v>
                </c:pt>
                <c:pt idx="1945">
                  <c:v>66.501610000001321</c:v>
                </c:pt>
                <c:pt idx="1946">
                  <c:v>65.199750000001316</c:v>
                </c:pt>
                <c:pt idx="1947">
                  <c:v>65.478490000001301</c:v>
                </c:pt>
                <c:pt idx="1948">
                  <c:v>67.926100000001327</c:v>
                </c:pt>
                <c:pt idx="1949">
                  <c:v>68.584990000001326</c:v>
                </c:pt>
                <c:pt idx="1950">
                  <c:v>69.162440000001354</c:v>
                </c:pt>
                <c:pt idx="1951">
                  <c:v>66.542820000001328</c:v>
                </c:pt>
                <c:pt idx="1952">
                  <c:v>65.981860000001319</c:v>
                </c:pt>
                <c:pt idx="1953">
                  <c:v>63.123430000001314</c:v>
                </c:pt>
                <c:pt idx="1954">
                  <c:v>62.503220000001299</c:v>
                </c:pt>
                <c:pt idx="1955">
                  <c:v>60.393650000001301</c:v>
                </c:pt>
                <c:pt idx="1956">
                  <c:v>61.272380000001277</c:v>
                </c:pt>
                <c:pt idx="1957">
                  <c:v>65.1322300000013</c:v>
                </c:pt>
                <c:pt idx="1958">
                  <c:v>64.603520000001311</c:v>
                </c:pt>
                <c:pt idx="1959">
                  <c:v>67.542230000001325</c:v>
                </c:pt>
                <c:pt idx="1960">
                  <c:v>69.083280000001352</c:v>
                </c:pt>
                <c:pt idx="1961">
                  <c:v>68.565130000001346</c:v>
                </c:pt>
                <c:pt idx="1962">
                  <c:v>70.290730000001375</c:v>
                </c:pt>
                <c:pt idx="1963">
                  <c:v>69.233150000001388</c:v>
                </c:pt>
                <c:pt idx="1964">
                  <c:v>69.418270000001385</c:v>
                </c:pt>
                <c:pt idx="1965">
                  <c:v>69.32953000000137</c:v>
                </c:pt>
                <c:pt idx="1966">
                  <c:v>68.472540000001374</c:v>
                </c:pt>
                <c:pt idx="1967">
                  <c:v>67.051330000001386</c:v>
                </c:pt>
                <c:pt idx="1968">
                  <c:v>68.716370000001376</c:v>
                </c:pt>
                <c:pt idx="1969">
                  <c:v>71.898680000001391</c:v>
                </c:pt>
                <c:pt idx="1970">
                  <c:v>71.616540000001393</c:v>
                </c:pt>
                <c:pt idx="1971">
                  <c:v>71.49708000000139</c:v>
                </c:pt>
                <c:pt idx="1972">
                  <c:v>71.5023500000014</c:v>
                </c:pt>
                <c:pt idx="1973">
                  <c:v>69.461670000001391</c:v>
                </c:pt>
                <c:pt idx="1974">
                  <c:v>69.968430000001376</c:v>
                </c:pt>
                <c:pt idx="1975">
                  <c:v>68.706030000001348</c:v>
                </c:pt>
                <c:pt idx="1976">
                  <c:v>69.476000000001378</c:v>
                </c:pt>
                <c:pt idx="1977">
                  <c:v>68.009510000001356</c:v>
                </c:pt>
                <c:pt idx="1978">
                  <c:v>72.208710000001375</c:v>
                </c:pt>
                <c:pt idx="1979">
                  <c:v>72.386650000001367</c:v>
                </c:pt>
                <c:pt idx="1980">
                  <c:v>72.505780000001394</c:v>
                </c:pt>
                <c:pt idx="1981">
                  <c:v>70.754660000001351</c:v>
                </c:pt>
                <c:pt idx="1982">
                  <c:v>70.080050000001336</c:v>
                </c:pt>
                <c:pt idx="1983">
                  <c:v>67.155750000001305</c:v>
                </c:pt>
                <c:pt idx="1984">
                  <c:v>67.215080000001294</c:v>
                </c:pt>
                <c:pt idx="1985">
                  <c:v>67.668080000001282</c:v>
                </c:pt>
                <c:pt idx="1986">
                  <c:v>67.349780000001289</c:v>
                </c:pt>
                <c:pt idx="1987">
                  <c:v>65.876900000001257</c:v>
                </c:pt>
                <c:pt idx="1988">
                  <c:v>67.017100000001307</c:v>
                </c:pt>
                <c:pt idx="1989">
                  <c:v>67.164100000001255</c:v>
                </c:pt>
                <c:pt idx="1990">
                  <c:v>67.337210000001264</c:v>
                </c:pt>
                <c:pt idx="1991">
                  <c:v>66.672330000001267</c:v>
                </c:pt>
                <c:pt idx="1992">
                  <c:v>65.839970000001259</c:v>
                </c:pt>
                <c:pt idx="1993">
                  <c:v>67.238910000001255</c:v>
                </c:pt>
                <c:pt idx="1994">
                  <c:v>68.299870000001278</c:v>
                </c:pt>
                <c:pt idx="1995">
                  <c:v>69.537940000001313</c:v>
                </c:pt>
                <c:pt idx="1996">
                  <c:v>68.362980000001315</c:v>
                </c:pt>
                <c:pt idx="1997">
                  <c:v>68.964150000001325</c:v>
                </c:pt>
                <c:pt idx="1998">
                  <c:v>71.233920000001348</c:v>
                </c:pt>
                <c:pt idx="1999">
                  <c:v>71.111040000001353</c:v>
                </c:pt>
                <c:pt idx="2000">
                  <c:v>68.316990000001326</c:v>
                </c:pt>
                <c:pt idx="2001">
                  <c:v>68.772660000001352</c:v>
                </c:pt>
                <c:pt idx="2002">
                  <c:v>66.697460000001342</c:v>
                </c:pt>
                <c:pt idx="2003">
                  <c:v>66.700630000001325</c:v>
                </c:pt>
                <c:pt idx="2004">
                  <c:v>66.802250000001337</c:v>
                </c:pt>
                <c:pt idx="2005">
                  <c:v>66.851930000001346</c:v>
                </c:pt>
                <c:pt idx="2006">
                  <c:v>68.576670000001357</c:v>
                </c:pt>
                <c:pt idx="2007">
                  <c:v>69.554520000001347</c:v>
                </c:pt>
                <c:pt idx="2008">
                  <c:v>68.625210000001346</c:v>
                </c:pt>
                <c:pt idx="2009">
                  <c:v>71.241970000001359</c:v>
                </c:pt>
                <c:pt idx="2010">
                  <c:v>68.572550000001328</c:v>
                </c:pt>
                <c:pt idx="2011">
                  <c:v>68.650030000001337</c:v>
                </c:pt>
                <c:pt idx="2012">
                  <c:v>69.588820000001348</c:v>
                </c:pt>
                <c:pt idx="2013">
                  <c:v>72.421960000001377</c:v>
                </c:pt>
                <c:pt idx="2014">
                  <c:v>74.129460000001401</c:v>
                </c:pt>
                <c:pt idx="2015">
                  <c:v>73.896120000001403</c:v>
                </c:pt>
                <c:pt idx="2016">
                  <c:v>76.155330000001427</c:v>
                </c:pt>
                <c:pt idx="2017">
                  <c:v>76.063830000001431</c:v>
                </c:pt>
                <c:pt idx="2018">
                  <c:v>75.591080000001412</c:v>
                </c:pt>
                <c:pt idx="2019">
                  <c:v>76.057400000001408</c:v>
                </c:pt>
                <c:pt idx="2020">
                  <c:v>77.853270000001402</c:v>
                </c:pt>
                <c:pt idx="2021">
                  <c:v>79.298290000001415</c:v>
                </c:pt>
                <c:pt idx="2022">
                  <c:v>81.311810000001444</c:v>
                </c:pt>
                <c:pt idx="2023">
                  <c:v>82.929650000001445</c:v>
                </c:pt>
                <c:pt idx="2024">
                  <c:v>84.775190000001473</c:v>
                </c:pt>
                <c:pt idx="2025">
                  <c:v>85.698550000001447</c:v>
                </c:pt>
                <c:pt idx="2026">
                  <c:v>87.813360000001438</c:v>
                </c:pt>
                <c:pt idx="2027">
                  <c:v>87.977050000001427</c:v>
                </c:pt>
                <c:pt idx="2028">
                  <c:v>87.573530000001426</c:v>
                </c:pt>
                <c:pt idx="2029">
                  <c:v>87.445740000001436</c:v>
                </c:pt>
                <c:pt idx="2030">
                  <c:v>88.842150000001425</c:v>
                </c:pt>
                <c:pt idx="2031">
                  <c:v>88.600200000001394</c:v>
                </c:pt>
                <c:pt idx="2032">
                  <c:v>88.144160000001406</c:v>
                </c:pt>
                <c:pt idx="2033">
                  <c:v>89.301720000001396</c:v>
                </c:pt>
                <c:pt idx="2034">
                  <c:v>89.489100000001415</c:v>
                </c:pt>
                <c:pt idx="2035">
                  <c:v>90.582490000001428</c:v>
                </c:pt>
                <c:pt idx="2036">
                  <c:v>89.915980000001426</c:v>
                </c:pt>
                <c:pt idx="2037">
                  <c:v>88.883940000001417</c:v>
                </c:pt>
                <c:pt idx="2038">
                  <c:v>90.215260000001422</c:v>
                </c:pt>
                <c:pt idx="2039">
                  <c:v>91.186100000001417</c:v>
                </c:pt>
                <c:pt idx="2040">
                  <c:v>91.125160000001415</c:v>
                </c:pt>
                <c:pt idx="2041">
                  <c:v>89.283030000001418</c:v>
                </c:pt>
                <c:pt idx="2042">
                  <c:v>89.397660000001423</c:v>
                </c:pt>
                <c:pt idx="2043">
                  <c:v>87.6325000000014</c:v>
                </c:pt>
                <c:pt idx="2044">
                  <c:v>90.223680000001394</c:v>
                </c:pt>
                <c:pt idx="2045">
                  <c:v>90.669590000001406</c:v>
                </c:pt>
                <c:pt idx="2046">
                  <c:v>91.08497000000142</c:v>
                </c:pt>
                <c:pt idx="2047">
                  <c:v>90.774650000001415</c:v>
                </c:pt>
                <c:pt idx="2048">
                  <c:v>91.762750000001432</c:v>
                </c:pt>
                <c:pt idx="2049">
                  <c:v>91.859150000001421</c:v>
                </c:pt>
                <c:pt idx="2050">
                  <c:v>91.634140000001423</c:v>
                </c:pt>
                <c:pt idx="2051">
                  <c:v>89.282990000001391</c:v>
                </c:pt>
                <c:pt idx="2052">
                  <c:v>89.528340000001435</c:v>
                </c:pt>
                <c:pt idx="2053">
                  <c:v>89.717640000001396</c:v>
                </c:pt>
                <c:pt idx="2054">
                  <c:v>89.725420000001392</c:v>
                </c:pt>
                <c:pt idx="2055">
                  <c:v>89.914520000001417</c:v>
                </c:pt>
                <c:pt idx="2056">
                  <c:v>91.099360000001425</c:v>
                </c:pt>
                <c:pt idx="2057">
                  <c:v>91.311290000001406</c:v>
                </c:pt>
                <c:pt idx="2058">
                  <c:v>91.012690000001413</c:v>
                </c:pt>
                <c:pt idx="2059">
                  <c:v>91.643820000001369</c:v>
                </c:pt>
                <c:pt idx="2060">
                  <c:v>92.971670000001396</c:v>
                </c:pt>
                <c:pt idx="2061">
                  <c:v>92.682390000001405</c:v>
                </c:pt>
                <c:pt idx="2062">
                  <c:v>94.243070000001396</c:v>
                </c:pt>
                <c:pt idx="2063">
                  <c:v>93.914190000001412</c:v>
                </c:pt>
                <c:pt idx="2064">
                  <c:v>89.240100000001377</c:v>
                </c:pt>
                <c:pt idx="2065">
                  <c:v>89.756120000001374</c:v>
                </c:pt>
                <c:pt idx="2066">
                  <c:v>87.062350000001373</c:v>
                </c:pt>
                <c:pt idx="2067">
                  <c:v>87.471030000001363</c:v>
                </c:pt>
                <c:pt idx="2068">
                  <c:v>90.154800000001401</c:v>
                </c:pt>
                <c:pt idx="2069">
                  <c:v>88.221040000001366</c:v>
                </c:pt>
                <c:pt idx="2070">
                  <c:v>88.568840000001373</c:v>
                </c:pt>
                <c:pt idx="2071">
                  <c:v>90.075620000001379</c:v>
                </c:pt>
                <c:pt idx="2072">
                  <c:v>90.050150000001381</c:v>
                </c:pt>
                <c:pt idx="2073">
                  <c:v>91.969200000001393</c:v>
                </c:pt>
                <c:pt idx="2074">
                  <c:v>91.230400000001396</c:v>
                </c:pt>
                <c:pt idx="2075">
                  <c:v>90.234220000001386</c:v>
                </c:pt>
                <c:pt idx="2076">
                  <c:v>90.574120000001358</c:v>
                </c:pt>
                <c:pt idx="2077">
                  <c:v>91.99405000000138</c:v>
                </c:pt>
                <c:pt idx="2078">
                  <c:v>89.758090000001374</c:v>
                </c:pt>
                <c:pt idx="2079">
                  <c:v>90.149710000001406</c:v>
                </c:pt>
                <c:pt idx="2080">
                  <c:v>90.670220000001422</c:v>
                </c:pt>
                <c:pt idx="2081">
                  <c:v>91.010670000001426</c:v>
                </c:pt>
                <c:pt idx="2082">
                  <c:v>91.404920000001425</c:v>
                </c:pt>
                <c:pt idx="2083">
                  <c:v>91.735170000001403</c:v>
                </c:pt>
                <c:pt idx="2084">
                  <c:v>91.889760000001417</c:v>
                </c:pt>
                <c:pt idx="2085">
                  <c:v>90.964950000001423</c:v>
                </c:pt>
                <c:pt idx="2086">
                  <c:v>90.079580000001414</c:v>
                </c:pt>
                <c:pt idx="2087">
                  <c:v>90.782690000001452</c:v>
                </c:pt>
                <c:pt idx="2088">
                  <c:v>90.746140000001446</c:v>
                </c:pt>
                <c:pt idx="2089">
                  <c:v>91.458050000001464</c:v>
                </c:pt>
                <c:pt idx="2090">
                  <c:v>93.020930000001471</c:v>
                </c:pt>
                <c:pt idx="2091">
                  <c:v>92.600370000001476</c:v>
                </c:pt>
                <c:pt idx="2092">
                  <c:v>92.978590000001475</c:v>
                </c:pt>
                <c:pt idx="2093">
                  <c:v>93.425040000001516</c:v>
                </c:pt>
                <c:pt idx="2094">
                  <c:v>92.773340000001497</c:v>
                </c:pt>
                <c:pt idx="2095">
                  <c:v>91.706220000001494</c:v>
                </c:pt>
                <c:pt idx="2096">
                  <c:v>91.963910000001505</c:v>
                </c:pt>
                <c:pt idx="2097">
                  <c:v>92.558440000001511</c:v>
                </c:pt>
                <c:pt idx="2098">
                  <c:v>92.836430000001499</c:v>
                </c:pt>
                <c:pt idx="2099">
                  <c:v>93.505990000001475</c:v>
                </c:pt>
                <c:pt idx="2100">
                  <c:v>90.928760000001503</c:v>
                </c:pt>
                <c:pt idx="2101">
                  <c:v>88.792080000001476</c:v>
                </c:pt>
                <c:pt idx="2102">
                  <c:v>88.595060000001453</c:v>
                </c:pt>
                <c:pt idx="2103">
                  <c:v>91.49982000000152</c:v>
                </c:pt>
                <c:pt idx="2104">
                  <c:v>90.715800000001494</c:v>
                </c:pt>
                <c:pt idx="2105">
                  <c:v>88.861110000001503</c:v>
                </c:pt>
                <c:pt idx="2106">
                  <c:v>83.528950000001444</c:v>
                </c:pt>
                <c:pt idx="2107">
                  <c:v>80.86370000000143</c:v>
                </c:pt>
                <c:pt idx="2108">
                  <c:v>80.766470000001405</c:v>
                </c:pt>
                <c:pt idx="2109">
                  <c:v>82.352060000001444</c:v>
                </c:pt>
                <c:pt idx="2110">
                  <c:v>80.654350000001429</c:v>
                </c:pt>
                <c:pt idx="2111">
                  <c:v>79.715400000001409</c:v>
                </c:pt>
                <c:pt idx="2112">
                  <c:v>81.035840000001443</c:v>
                </c:pt>
                <c:pt idx="2113">
                  <c:v>81.656090000001456</c:v>
                </c:pt>
                <c:pt idx="2114">
                  <c:v>79.991020000001441</c:v>
                </c:pt>
                <c:pt idx="2115">
                  <c:v>79.266340000001435</c:v>
                </c:pt>
                <c:pt idx="2116">
                  <c:v>78.716130000001442</c:v>
                </c:pt>
                <c:pt idx="2117">
                  <c:v>81.120430000001434</c:v>
                </c:pt>
                <c:pt idx="2118">
                  <c:v>79.281450000001442</c:v>
                </c:pt>
                <c:pt idx="2119">
                  <c:v>80.684130000001474</c:v>
                </c:pt>
                <c:pt idx="2120">
                  <c:v>75.541900000001434</c:v>
                </c:pt>
                <c:pt idx="2121">
                  <c:v>76.048840000001434</c:v>
                </c:pt>
                <c:pt idx="2122">
                  <c:v>75.093610000001433</c:v>
                </c:pt>
                <c:pt idx="2123">
                  <c:v>76.020180000001446</c:v>
                </c:pt>
                <c:pt idx="2124">
                  <c:v>77.898280000001506</c:v>
                </c:pt>
                <c:pt idx="2125">
                  <c:v>76.801050000001482</c:v>
                </c:pt>
                <c:pt idx="2126">
                  <c:v>77.629540000001512</c:v>
                </c:pt>
                <c:pt idx="2127">
                  <c:v>75.134870000001499</c:v>
                </c:pt>
                <c:pt idx="2128">
                  <c:v>75.761720000001517</c:v>
                </c:pt>
                <c:pt idx="2129">
                  <c:v>73.510960000001475</c:v>
                </c:pt>
                <c:pt idx="2130">
                  <c:v>73.482780000001483</c:v>
                </c:pt>
                <c:pt idx="2131">
                  <c:v>74.292160000001516</c:v>
                </c:pt>
                <c:pt idx="2132">
                  <c:v>72.288910000001479</c:v>
                </c:pt>
                <c:pt idx="2133">
                  <c:v>73.220800000001503</c:v>
                </c:pt>
                <c:pt idx="2134">
                  <c:v>73.704070000001522</c:v>
                </c:pt>
                <c:pt idx="2135">
                  <c:v>74.020470000001538</c:v>
                </c:pt>
                <c:pt idx="2136">
                  <c:v>75.653250000001535</c:v>
                </c:pt>
                <c:pt idx="2137">
                  <c:v>76.882460000001558</c:v>
                </c:pt>
                <c:pt idx="2138">
                  <c:v>76.783000000001564</c:v>
                </c:pt>
                <c:pt idx="2139">
                  <c:v>78.455800000001588</c:v>
                </c:pt>
                <c:pt idx="2140">
                  <c:v>79.885400000001596</c:v>
                </c:pt>
                <c:pt idx="2141">
                  <c:v>79.874530000001599</c:v>
                </c:pt>
                <c:pt idx="2142">
                  <c:v>78.772000000001597</c:v>
                </c:pt>
                <c:pt idx="2143">
                  <c:v>82.016910000001644</c:v>
                </c:pt>
                <c:pt idx="2144">
                  <c:v>82.45368000000164</c:v>
                </c:pt>
                <c:pt idx="2145">
                  <c:v>81.899160000001643</c:v>
                </c:pt>
                <c:pt idx="2146">
                  <c:v>80.742250000001647</c:v>
                </c:pt>
                <c:pt idx="2147">
                  <c:v>81.574470000001639</c:v>
                </c:pt>
                <c:pt idx="2148">
                  <c:v>82.236270000001639</c:v>
                </c:pt>
                <c:pt idx="2149">
                  <c:v>81.226220000001604</c:v>
                </c:pt>
                <c:pt idx="2150">
                  <c:v>83.984530000001627</c:v>
                </c:pt>
                <c:pt idx="2151">
                  <c:v>83.345210000001629</c:v>
                </c:pt>
                <c:pt idx="2152">
                  <c:v>83.235720000001635</c:v>
                </c:pt>
                <c:pt idx="2153">
                  <c:v>84.316900000001652</c:v>
                </c:pt>
                <c:pt idx="2154">
                  <c:v>84.351170000001645</c:v>
                </c:pt>
                <c:pt idx="2155">
                  <c:v>83.562840000001657</c:v>
                </c:pt>
                <c:pt idx="2156">
                  <c:v>83.963370000001646</c:v>
                </c:pt>
                <c:pt idx="2157">
                  <c:v>85.263340000001662</c:v>
                </c:pt>
                <c:pt idx="2158">
                  <c:v>85.186100000001659</c:v>
                </c:pt>
                <c:pt idx="2159">
                  <c:v>85.171020000001675</c:v>
                </c:pt>
                <c:pt idx="2160">
                  <c:v>86.692760000001684</c:v>
                </c:pt>
                <c:pt idx="2161">
                  <c:v>86.182810000001695</c:v>
                </c:pt>
                <c:pt idx="2162">
                  <c:v>84.343860000001669</c:v>
                </c:pt>
                <c:pt idx="2163">
                  <c:v>85.604960000001682</c:v>
                </c:pt>
                <c:pt idx="2164">
                  <c:v>86.38947000000168</c:v>
                </c:pt>
                <c:pt idx="2165">
                  <c:v>85.626170000001665</c:v>
                </c:pt>
                <c:pt idx="2166">
                  <c:v>86.764490000001658</c:v>
                </c:pt>
                <c:pt idx="2167">
                  <c:v>84.813280000001626</c:v>
                </c:pt>
                <c:pt idx="2168">
                  <c:v>84.925960000001623</c:v>
                </c:pt>
                <c:pt idx="2169">
                  <c:v>85.408330000001683</c:v>
                </c:pt>
                <c:pt idx="2170">
                  <c:v>85.545920000001672</c:v>
                </c:pt>
                <c:pt idx="2171">
                  <c:v>86.654860000001676</c:v>
                </c:pt>
                <c:pt idx="2172">
                  <c:v>87.210420000001648</c:v>
                </c:pt>
                <c:pt idx="2173">
                  <c:v>86.903610000001635</c:v>
                </c:pt>
                <c:pt idx="2174">
                  <c:v>88.401270000001659</c:v>
                </c:pt>
                <c:pt idx="2175">
                  <c:v>89.04982000000166</c:v>
                </c:pt>
                <c:pt idx="2176">
                  <c:v>90.168270000001684</c:v>
                </c:pt>
                <c:pt idx="2177">
                  <c:v>92.17686000000171</c:v>
                </c:pt>
                <c:pt idx="2178">
                  <c:v>93.28549000000173</c:v>
                </c:pt>
                <c:pt idx="2179">
                  <c:v>93.702770000001763</c:v>
                </c:pt>
                <c:pt idx="2180">
                  <c:v>93.051000000001736</c:v>
                </c:pt>
                <c:pt idx="2181">
                  <c:v>90.984730000001704</c:v>
                </c:pt>
                <c:pt idx="2182">
                  <c:v>91.62733000000172</c:v>
                </c:pt>
                <c:pt idx="2183">
                  <c:v>89.654600000001693</c:v>
                </c:pt>
                <c:pt idx="2184">
                  <c:v>91.282150000001707</c:v>
                </c:pt>
                <c:pt idx="2185">
                  <c:v>91.707400000001726</c:v>
                </c:pt>
                <c:pt idx="2186">
                  <c:v>90.671200000001704</c:v>
                </c:pt>
                <c:pt idx="2187">
                  <c:v>89.008580000001686</c:v>
                </c:pt>
                <c:pt idx="2188">
                  <c:v>87.884680000001694</c:v>
                </c:pt>
                <c:pt idx="2189">
                  <c:v>86.402840000001675</c:v>
                </c:pt>
                <c:pt idx="2190">
                  <c:v>87.550670000001674</c:v>
                </c:pt>
                <c:pt idx="2191">
                  <c:v>86.048850000001636</c:v>
                </c:pt>
                <c:pt idx="2192">
                  <c:v>87.808100000001645</c:v>
                </c:pt>
                <c:pt idx="2193">
                  <c:v>88.792430000001701</c:v>
                </c:pt>
                <c:pt idx="2194">
                  <c:v>87.832910000001661</c:v>
                </c:pt>
                <c:pt idx="2195">
                  <c:v>87.740480000001668</c:v>
                </c:pt>
                <c:pt idx="2196">
                  <c:v>85.708730000001651</c:v>
                </c:pt>
                <c:pt idx="2197">
                  <c:v>86.323140000001629</c:v>
                </c:pt>
                <c:pt idx="2198">
                  <c:v>87.101220000001618</c:v>
                </c:pt>
                <c:pt idx="2199">
                  <c:v>87.285180000001631</c:v>
                </c:pt>
                <c:pt idx="2200">
                  <c:v>87.999040000001656</c:v>
                </c:pt>
                <c:pt idx="2201">
                  <c:v>88.276940000001645</c:v>
                </c:pt>
                <c:pt idx="2202">
                  <c:v>90.359780000001663</c:v>
                </c:pt>
                <c:pt idx="2203">
                  <c:v>90.537850000001697</c:v>
                </c:pt>
                <c:pt idx="2204">
                  <c:v>89.492760000001681</c:v>
                </c:pt>
                <c:pt idx="2205">
                  <c:v>89.629160000001676</c:v>
                </c:pt>
                <c:pt idx="2206">
                  <c:v>90.488180000001705</c:v>
                </c:pt>
                <c:pt idx="2207">
                  <c:v>88.754400000001695</c:v>
                </c:pt>
                <c:pt idx="2208">
                  <c:v>89.489410000001683</c:v>
                </c:pt>
                <c:pt idx="2209">
                  <c:v>89.384160000001685</c:v>
                </c:pt>
                <c:pt idx="2210">
                  <c:v>89.704810000001657</c:v>
                </c:pt>
                <c:pt idx="2211">
                  <c:v>89.268010000001667</c:v>
                </c:pt>
                <c:pt idx="2212">
                  <c:v>88.456280000001655</c:v>
                </c:pt>
                <c:pt idx="2213">
                  <c:v>86.898780000001622</c:v>
                </c:pt>
                <c:pt idx="2214">
                  <c:v>89.013340000001676</c:v>
                </c:pt>
                <c:pt idx="2215">
                  <c:v>89.120120000001648</c:v>
                </c:pt>
                <c:pt idx="2216">
                  <c:v>88.414590000001652</c:v>
                </c:pt>
                <c:pt idx="2217">
                  <c:v>88.271270000001635</c:v>
                </c:pt>
                <c:pt idx="2218">
                  <c:v>89.566080000001634</c:v>
                </c:pt>
                <c:pt idx="2219">
                  <c:v>91.196610000001627</c:v>
                </c:pt>
                <c:pt idx="2220">
                  <c:v>91.585080000001653</c:v>
                </c:pt>
                <c:pt idx="2221">
                  <c:v>91.925160000001654</c:v>
                </c:pt>
                <c:pt idx="2222">
                  <c:v>92.670300000001646</c:v>
                </c:pt>
                <c:pt idx="2223">
                  <c:v>94.770120000001697</c:v>
                </c:pt>
                <c:pt idx="2224">
                  <c:v>95.620710000001722</c:v>
                </c:pt>
                <c:pt idx="2225">
                  <c:v>94.108030000001719</c:v>
                </c:pt>
                <c:pt idx="2226">
                  <c:v>96.610390000001729</c:v>
                </c:pt>
                <c:pt idx="2227">
                  <c:v>98.099270000001766</c:v>
                </c:pt>
                <c:pt idx="2228">
                  <c:v>98.900780000001745</c:v>
                </c:pt>
                <c:pt idx="2229">
                  <c:v>100.8902400000018</c:v>
                </c:pt>
                <c:pt idx="2230">
                  <c:v>100.05401000000175</c:v>
                </c:pt>
                <c:pt idx="2231">
                  <c:v>101.71560000000177</c:v>
                </c:pt>
                <c:pt idx="2232">
                  <c:v>101.92870000000175</c:v>
                </c:pt>
                <c:pt idx="2233">
                  <c:v>103.1145400000018</c:v>
                </c:pt>
                <c:pt idx="2234">
                  <c:v>100.68680000000175</c:v>
                </c:pt>
                <c:pt idx="2235">
                  <c:v>88.047280000001663</c:v>
                </c:pt>
                <c:pt idx="2236">
                  <c:v>90.666860000001677</c:v>
                </c:pt>
                <c:pt idx="2237">
                  <c:v>86.140960000001641</c:v>
                </c:pt>
                <c:pt idx="2238">
                  <c:v>88.055800000001653</c:v>
                </c:pt>
                <c:pt idx="2239">
                  <c:v>90.314620000001682</c:v>
                </c:pt>
                <c:pt idx="2240">
                  <c:v>90.562410000001705</c:v>
                </c:pt>
                <c:pt idx="2241">
                  <c:v>91.800930000001728</c:v>
                </c:pt>
                <c:pt idx="2242">
                  <c:v>91.155920000001714</c:v>
                </c:pt>
                <c:pt idx="2243">
                  <c:v>91.513670000001724</c:v>
                </c:pt>
                <c:pt idx="2244">
                  <c:v>89.749940000001743</c:v>
                </c:pt>
                <c:pt idx="2245">
                  <c:v>89.205280000001736</c:v>
                </c:pt>
                <c:pt idx="2246">
                  <c:v>89.474540000001753</c:v>
                </c:pt>
                <c:pt idx="2247">
                  <c:v>88.902860000001766</c:v>
                </c:pt>
                <c:pt idx="2248">
                  <c:v>89.019960000001788</c:v>
                </c:pt>
                <c:pt idx="2249">
                  <c:v>89.532310000001772</c:v>
                </c:pt>
                <c:pt idx="2250">
                  <c:v>87.962090000001751</c:v>
                </c:pt>
                <c:pt idx="2251">
                  <c:v>87.620220000001765</c:v>
                </c:pt>
                <c:pt idx="2252">
                  <c:v>86.569530000001734</c:v>
                </c:pt>
                <c:pt idx="2253">
                  <c:v>87.167030000001716</c:v>
                </c:pt>
                <c:pt idx="2254">
                  <c:v>88.505290000001764</c:v>
                </c:pt>
                <c:pt idx="2255">
                  <c:v>88.991080000001773</c:v>
                </c:pt>
                <c:pt idx="2256">
                  <c:v>89.527040000001776</c:v>
                </c:pt>
                <c:pt idx="2257">
                  <c:v>88.021910000001753</c:v>
                </c:pt>
                <c:pt idx="2258">
                  <c:v>87.194010000001725</c:v>
                </c:pt>
                <c:pt idx="2259">
                  <c:v>87.499240000001734</c:v>
                </c:pt>
                <c:pt idx="2260">
                  <c:v>87.950950000001725</c:v>
                </c:pt>
                <c:pt idx="2261">
                  <c:v>88.992900000001725</c:v>
                </c:pt>
                <c:pt idx="2262">
                  <c:v>87.737420000001734</c:v>
                </c:pt>
                <c:pt idx="2263">
                  <c:v>87.463390000001738</c:v>
                </c:pt>
                <c:pt idx="2264">
                  <c:v>87.212570000001733</c:v>
                </c:pt>
                <c:pt idx="2265">
                  <c:v>88.500540000001763</c:v>
                </c:pt>
                <c:pt idx="2266">
                  <c:v>88.767310000001785</c:v>
                </c:pt>
                <c:pt idx="2267">
                  <c:v>88.480740000001774</c:v>
                </c:pt>
                <c:pt idx="2268">
                  <c:v>88.314940000001769</c:v>
                </c:pt>
                <c:pt idx="2269">
                  <c:v>87.826100000001773</c:v>
                </c:pt>
                <c:pt idx="2270">
                  <c:v>87.905080000001774</c:v>
                </c:pt>
                <c:pt idx="2271">
                  <c:v>89.411370000001767</c:v>
                </c:pt>
                <c:pt idx="2272">
                  <c:v>90.287900000001798</c:v>
                </c:pt>
                <c:pt idx="2273">
                  <c:v>91.779640000001834</c:v>
                </c:pt>
                <c:pt idx="2274">
                  <c:v>91.686610000001821</c:v>
                </c:pt>
                <c:pt idx="2275">
                  <c:v>93.020940000001843</c:v>
                </c:pt>
                <c:pt idx="2276">
                  <c:v>93.29547000000187</c:v>
                </c:pt>
                <c:pt idx="2277">
                  <c:v>93.678290000001894</c:v>
                </c:pt>
                <c:pt idx="2278">
                  <c:v>92.484890000001855</c:v>
                </c:pt>
                <c:pt idx="2279">
                  <c:v>93.56726000000188</c:v>
                </c:pt>
                <c:pt idx="2280">
                  <c:v>93.732540000001876</c:v>
                </c:pt>
                <c:pt idx="2281">
                  <c:v>93.043040000001881</c:v>
                </c:pt>
                <c:pt idx="2282">
                  <c:v>95.072240000001869</c:v>
                </c:pt>
                <c:pt idx="2283">
                  <c:v>94.477420000001857</c:v>
                </c:pt>
                <c:pt idx="2284">
                  <c:v>96.399740000001884</c:v>
                </c:pt>
                <c:pt idx="2285">
                  <c:v>97.005510000001877</c:v>
                </c:pt>
                <c:pt idx="2286">
                  <c:v>97.350670000001884</c:v>
                </c:pt>
                <c:pt idx="2287">
                  <c:v>101.12938000000193</c:v>
                </c:pt>
                <c:pt idx="2288">
                  <c:v>102.11956000000195</c:v>
                </c:pt>
                <c:pt idx="2289">
                  <c:v>102.22559000000199</c:v>
                </c:pt>
                <c:pt idx="2290">
                  <c:v>101.60535000000195</c:v>
                </c:pt>
                <c:pt idx="2291">
                  <c:v>102.86049000000195</c:v>
                </c:pt>
                <c:pt idx="2292">
                  <c:v>103.07729000000197</c:v>
                </c:pt>
                <c:pt idx="2293">
                  <c:v>103.91966000000195</c:v>
                </c:pt>
                <c:pt idx="2294">
                  <c:v>103.17503000000197</c:v>
                </c:pt>
                <c:pt idx="2295">
                  <c:v>103.71961000000196</c:v>
                </c:pt>
                <c:pt idx="2296">
                  <c:v>106.380730000002</c:v>
                </c:pt>
                <c:pt idx="2297">
                  <c:v>108.70911000000203</c:v>
                </c:pt>
                <c:pt idx="2298">
                  <c:v>108.99456000000205</c:v>
                </c:pt>
                <c:pt idx="2299">
                  <c:v>106.988000000002</c:v>
                </c:pt>
                <c:pt idx="2300">
                  <c:v>108.52168000000204</c:v>
                </c:pt>
                <c:pt idx="2301">
                  <c:v>108.93292000000203</c:v>
                </c:pt>
                <c:pt idx="2302">
                  <c:v>111.14480000000211</c:v>
                </c:pt>
                <c:pt idx="2303">
                  <c:v>113.26944000000213</c:v>
                </c:pt>
                <c:pt idx="2304">
                  <c:v>114.38577000000213</c:v>
                </c:pt>
                <c:pt idx="2305">
                  <c:v>112.54145000000214</c:v>
                </c:pt>
                <c:pt idx="2306">
                  <c:v>113.67768000000211</c:v>
                </c:pt>
                <c:pt idx="2307">
                  <c:v>115.53676000000213</c:v>
                </c:pt>
                <c:pt idx="2308">
                  <c:v>115.33580000000212</c:v>
                </c:pt>
                <c:pt idx="2309">
                  <c:v>114.87172000000214</c:v>
                </c:pt>
                <c:pt idx="2310">
                  <c:v>116.15161000000214</c:v>
                </c:pt>
                <c:pt idx="2311">
                  <c:v>117.48425000000213</c:v>
                </c:pt>
                <c:pt idx="2312">
                  <c:v>117.48993000000212</c:v>
                </c:pt>
                <c:pt idx="2313">
                  <c:v>118.50982000000214</c:v>
                </c:pt>
                <c:pt idx="2314">
                  <c:v>119.55017000000215</c:v>
                </c:pt>
                <c:pt idx="2315">
                  <c:v>121.8514800000022</c:v>
                </c:pt>
                <c:pt idx="2316">
                  <c:v>122.27670000000224</c:v>
                </c:pt>
                <c:pt idx="2317">
                  <c:v>124.61410000000228</c:v>
                </c:pt>
                <c:pt idx="2318">
                  <c:v>123.94001000000227</c:v>
                </c:pt>
                <c:pt idx="2319">
                  <c:v>127.5097200000023</c:v>
                </c:pt>
                <c:pt idx="2320">
                  <c:v>128.51482000000232</c:v>
                </c:pt>
                <c:pt idx="2321">
                  <c:v>128.25451000000231</c:v>
                </c:pt>
                <c:pt idx="2322">
                  <c:v>128.24475000000231</c:v>
                </c:pt>
                <c:pt idx="2323">
                  <c:v>127.81207000000232</c:v>
                </c:pt>
                <c:pt idx="2324">
                  <c:v>127.4907800000023</c:v>
                </c:pt>
                <c:pt idx="2325">
                  <c:v>124.36922000000226</c:v>
                </c:pt>
                <c:pt idx="2326">
                  <c:v>125.48220000000229</c:v>
                </c:pt>
                <c:pt idx="2327">
                  <c:v>122.53713000000226</c:v>
                </c:pt>
                <c:pt idx="2328">
                  <c:v>122.00466000000225</c:v>
                </c:pt>
                <c:pt idx="2329">
                  <c:v>124.31938000000228</c:v>
                </c:pt>
                <c:pt idx="2330">
                  <c:v>124.36485000000235</c:v>
                </c:pt>
                <c:pt idx="2331">
                  <c:v>128.35262000000239</c:v>
                </c:pt>
                <c:pt idx="2332">
                  <c:v>128.46372000000241</c:v>
                </c:pt>
                <c:pt idx="2333">
                  <c:v>129.4444500000024</c:v>
                </c:pt>
                <c:pt idx="2334">
                  <c:v>128.72081000000239</c:v>
                </c:pt>
                <c:pt idx="2335">
                  <c:v>127.13835000000242</c:v>
                </c:pt>
                <c:pt idx="2336">
                  <c:v>130.82035000000243</c:v>
                </c:pt>
                <c:pt idx="2337">
                  <c:v>130.20290000000244</c:v>
                </c:pt>
                <c:pt idx="2338">
                  <c:v>129.19543000000243</c:v>
                </c:pt>
                <c:pt idx="2339">
                  <c:v>128.67739000000245</c:v>
                </c:pt>
                <c:pt idx="2340">
                  <c:v>127.28311000000242</c:v>
                </c:pt>
                <c:pt idx="2341">
                  <c:v>130.78238000000249</c:v>
                </c:pt>
                <c:pt idx="2342">
                  <c:v>130.29366000000246</c:v>
                </c:pt>
                <c:pt idx="2343">
                  <c:v>129.65461000000249</c:v>
                </c:pt>
                <c:pt idx="2344">
                  <c:v>127.01263000000242</c:v>
                </c:pt>
                <c:pt idx="2345">
                  <c:v>128.09666000000249</c:v>
                </c:pt>
                <c:pt idx="2346">
                  <c:v>128.04766000000251</c:v>
                </c:pt>
                <c:pt idx="2347">
                  <c:v>128.19643000000247</c:v>
                </c:pt>
                <c:pt idx="2348">
                  <c:v>127.17568000000249</c:v>
                </c:pt>
                <c:pt idx="2349">
                  <c:v>124.7597900000025</c:v>
                </c:pt>
                <c:pt idx="2350">
                  <c:v>123.7454000000025</c:v>
                </c:pt>
                <c:pt idx="2351">
                  <c:v>123.1470100000025</c:v>
                </c:pt>
                <c:pt idx="2352">
                  <c:v>123.37077000000249</c:v>
                </c:pt>
                <c:pt idx="2353">
                  <c:v>123.4004200000025</c:v>
                </c:pt>
                <c:pt idx="2354">
                  <c:v>118.82041000000245</c:v>
                </c:pt>
                <c:pt idx="2355">
                  <c:v>123.58080000000253</c:v>
                </c:pt>
                <c:pt idx="2356">
                  <c:v>122.75080000000251</c:v>
                </c:pt>
                <c:pt idx="2357">
                  <c:v>120.97535000000255</c:v>
                </c:pt>
                <c:pt idx="2358">
                  <c:v>122.2876600000026</c:v>
                </c:pt>
                <c:pt idx="2359">
                  <c:v>120.8134300000026</c:v>
                </c:pt>
                <c:pt idx="2360">
                  <c:v>127.27575000000262</c:v>
                </c:pt>
                <c:pt idx="2361">
                  <c:v>128.7714500000026</c:v>
                </c:pt>
                <c:pt idx="2362">
                  <c:v>128.75366000000264</c:v>
                </c:pt>
                <c:pt idx="2363">
                  <c:v>131.79338000000266</c:v>
                </c:pt>
                <c:pt idx="2364">
                  <c:v>132.57616000000266</c:v>
                </c:pt>
                <c:pt idx="2365">
                  <c:v>132.01052000000266</c:v>
                </c:pt>
                <c:pt idx="2366">
                  <c:v>131.09084000000269</c:v>
                </c:pt>
                <c:pt idx="2367">
                  <c:v>131.08689000000265</c:v>
                </c:pt>
                <c:pt idx="2368">
                  <c:v>130.66667000000268</c:v>
                </c:pt>
                <c:pt idx="2369">
                  <c:v>127.49855000000262</c:v>
                </c:pt>
                <c:pt idx="2370">
                  <c:v>126.44877000000263</c:v>
                </c:pt>
                <c:pt idx="2371">
                  <c:v>126.2193300000026</c:v>
                </c:pt>
                <c:pt idx="2372">
                  <c:v>125.56240000000263</c:v>
                </c:pt>
                <c:pt idx="2373">
                  <c:v>124.9027000000026</c:v>
                </c:pt>
                <c:pt idx="2374">
                  <c:v>125.89718000000261</c:v>
                </c:pt>
                <c:pt idx="2375">
                  <c:v>125.93960000000264</c:v>
                </c:pt>
                <c:pt idx="2376">
                  <c:v>127.13732000000267</c:v>
                </c:pt>
                <c:pt idx="2377">
                  <c:v>126.19417000000266</c:v>
                </c:pt>
                <c:pt idx="2378">
                  <c:v>126.9901500000027</c:v>
                </c:pt>
                <c:pt idx="2379">
                  <c:v>125.62668000000272</c:v>
                </c:pt>
                <c:pt idx="2380">
                  <c:v>124.92231000000271</c:v>
                </c:pt>
                <c:pt idx="2381">
                  <c:v>125.99346000000273</c:v>
                </c:pt>
                <c:pt idx="2382">
                  <c:v>127.6310800000028</c:v>
                </c:pt>
                <c:pt idx="2383">
                  <c:v>127.04009000000278</c:v>
                </c:pt>
                <c:pt idx="2384">
                  <c:v>128.21605000000278</c:v>
                </c:pt>
                <c:pt idx="2385">
                  <c:v>130.9920000000028</c:v>
                </c:pt>
                <c:pt idx="2386">
                  <c:v>132.05211000000281</c:v>
                </c:pt>
                <c:pt idx="2387">
                  <c:v>133.18230000000284</c:v>
                </c:pt>
                <c:pt idx="2388">
                  <c:v>133.74723000000284</c:v>
                </c:pt>
                <c:pt idx="2389">
                  <c:v>133.97743000000287</c:v>
                </c:pt>
                <c:pt idx="2390">
                  <c:v>133.96159000000284</c:v>
                </c:pt>
                <c:pt idx="2391">
                  <c:v>136.70919000000291</c:v>
                </c:pt>
                <c:pt idx="2392">
                  <c:v>138.88560000000291</c:v>
                </c:pt>
                <c:pt idx="2393">
                  <c:v>139.97005000000286</c:v>
                </c:pt>
                <c:pt idx="2394">
                  <c:v>141.27606000000287</c:v>
                </c:pt>
                <c:pt idx="2395">
                  <c:v>142.27269000000291</c:v>
                </c:pt>
                <c:pt idx="2396">
                  <c:v>140.61179000000291</c:v>
                </c:pt>
                <c:pt idx="2397">
                  <c:v>139.79282000000293</c:v>
                </c:pt>
                <c:pt idx="2398">
                  <c:v>142.82572000000297</c:v>
                </c:pt>
                <c:pt idx="2399">
                  <c:v>142.45391000000299</c:v>
                </c:pt>
                <c:pt idx="2400">
                  <c:v>145.21218000000297</c:v>
                </c:pt>
                <c:pt idx="2401">
                  <c:v>145.61396000000303</c:v>
                </c:pt>
                <c:pt idx="2402">
                  <c:v>146.10244000000304</c:v>
                </c:pt>
                <c:pt idx="2403">
                  <c:v>144.22846000000305</c:v>
                </c:pt>
                <c:pt idx="2404">
                  <c:v>144.60458000000304</c:v>
                </c:pt>
                <c:pt idx="2405">
                  <c:v>144.64155000000306</c:v>
                </c:pt>
                <c:pt idx="2406">
                  <c:v>143.15110000000305</c:v>
                </c:pt>
                <c:pt idx="2407">
                  <c:v>149.31784000000312</c:v>
                </c:pt>
                <c:pt idx="2408">
                  <c:v>149.29654000000312</c:v>
                </c:pt>
                <c:pt idx="2409">
                  <c:v>151.98543000000311</c:v>
                </c:pt>
                <c:pt idx="2410">
                  <c:v>151.13614000000314</c:v>
                </c:pt>
                <c:pt idx="2411">
                  <c:v>150.91205000000309</c:v>
                </c:pt>
                <c:pt idx="2412">
                  <c:v>152.09397000000311</c:v>
                </c:pt>
                <c:pt idx="2413">
                  <c:v>153.1303700000031</c:v>
                </c:pt>
                <c:pt idx="2414">
                  <c:v>150.34390000000309</c:v>
                </c:pt>
                <c:pt idx="2415">
                  <c:v>148.532830000003</c:v>
                </c:pt>
                <c:pt idx="2416">
                  <c:v>148.855250000003</c:v>
                </c:pt>
                <c:pt idx="2417">
                  <c:v>147.17974000000299</c:v>
                </c:pt>
                <c:pt idx="2418">
                  <c:v>146.51149000000302</c:v>
                </c:pt>
                <c:pt idx="2419">
                  <c:v>145.84260000000299</c:v>
                </c:pt>
                <c:pt idx="2420">
                  <c:v>150.74069000000304</c:v>
                </c:pt>
                <c:pt idx="2421">
                  <c:v>150.12442000000306</c:v>
                </c:pt>
                <c:pt idx="2422">
                  <c:v>151.79914000000306</c:v>
                </c:pt>
                <c:pt idx="2423">
                  <c:v>156.7634300000031</c:v>
                </c:pt>
                <c:pt idx="2424">
                  <c:v>158.31531000000311</c:v>
                </c:pt>
                <c:pt idx="2425">
                  <c:v>159.96227000000309</c:v>
                </c:pt>
                <c:pt idx="2426">
                  <c:v>160.27967000000314</c:v>
                </c:pt>
                <c:pt idx="2427">
                  <c:v>159.62596000000312</c:v>
                </c:pt>
                <c:pt idx="2428">
                  <c:v>159.76362000000321</c:v>
                </c:pt>
                <c:pt idx="2429">
                  <c:v>158.7653700000032</c:v>
                </c:pt>
                <c:pt idx="2430">
                  <c:v>155.39173000000318</c:v>
                </c:pt>
                <c:pt idx="2431">
                  <c:v>156.65360000000317</c:v>
                </c:pt>
                <c:pt idx="2432">
                  <c:v>156.37537000000313</c:v>
                </c:pt>
                <c:pt idx="2433">
                  <c:v>156.55688000000319</c:v>
                </c:pt>
                <c:pt idx="2434">
                  <c:v>154.5160000000032</c:v>
                </c:pt>
                <c:pt idx="2435">
                  <c:v>153.17986000000317</c:v>
                </c:pt>
                <c:pt idx="2436">
                  <c:v>152.29004000000316</c:v>
                </c:pt>
                <c:pt idx="2437">
                  <c:v>155.01748000000322</c:v>
                </c:pt>
                <c:pt idx="2438">
                  <c:v>156.23593000000321</c:v>
                </c:pt>
                <c:pt idx="2439">
                  <c:v>155.71876000000321</c:v>
                </c:pt>
                <c:pt idx="2440">
                  <c:v>156.27004000000326</c:v>
                </c:pt>
                <c:pt idx="2441">
                  <c:v>155.50293000000326</c:v>
                </c:pt>
                <c:pt idx="2442">
                  <c:v>153.75337000000323</c:v>
                </c:pt>
                <c:pt idx="2443">
                  <c:v>153.80856000000324</c:v>
                </c:pt>
                <c:pt idx="2444">
                  <c:v>153.28953000000323</c:v>
                </c:pt>
                <c:pt idx="2445">
                  <c:v>153.25966000000327</c:v>
                </c:pt>
                <c:pt idx="2446">
                  <c:v>154.37480000000323</c:v>
                </c:pt>
                <c:pt idx="2447">
                  <c:v>153.34027000000324</c:v>
                </c:pt>
                <c:pt idx="2448">
                  <c:v>154.30619000000326</c:v>
                </c:pt>
                <c:pt idx="2449">
                  <c:v>152.99515000000321</c:v>
                </c:pt>
                <c:pt idx="2450">
                  <c:v>152.13281000000319</c:v>
                </c:pt>
                <c:pt idx="2451">
                  <c:v>156.77488000000324</c:v>
                </c:pt>
                <c:pt idx="2452">
                  <c:v>154.17902000000319</c:v>
                </c:pt>
                <c:pt idx="2453">
                  <c:v>153.17534000000319</c:v>
                </c:pt>
                <c:pt idx="2454">
                  <c:v>153.5098100000032</c:v>
                </c:pt>
                <c:pt idx="2455">
                  <c:v>155.81119000000325</c:v>
                </c:pt>
                <c:pt idx="2456">
                  <c:v>152.91493000000318</c:v>
                </c:pt>
                <c:pt idx="2457">
                  <c:v>149.75150000000315</c:v>
                </c:pt>
                <c:pt idx="2458">
                  <c:v>151.1074200000032</c:v>
                </c:pt>
                <c:pt idx="2459">
                  <c:v>151.37094000000323</c:v>
                </c:pt>
                <c:pt idx="2460">
                  <c:v>151.70328000000319</c:v>
                </c:pt>
                <c:pt idx="2461">
                  <c:v>150.39517000000319</c:v>
                </c:pt>
                <c:pt idx="2462">
                  <c:v>147.22453000000314</c:v>
                </c:pt>
                <c:pt idx="2463">
                  <c:v>149.65402000000319</c:v>
                </c:pt>
                <c:pt idx="2464">
                  <c:v>152.89560000000324</c:v>
                </c:pt>
                <c:pt idx="2465">
                  <c:v>152.46541000000323</c:v>
                </c:pt>
                <c:pt idx="2466">
                  <c:v>151.89338000000325</c:v>
                </c:pt>
                <c:pt idx="2467">
                  <c:v>151.46162000000322</c:v>
                </c:pt>
                <c:pt idx="2468">
                  <c:v>152.20390000000327</c:v>
                </c:pt>
                <c:pt idx="2469">
                  <c:v>152.4623000000033</c:v>
                </c:pt>
                <c:pt idx="2470">
                  <c:v>155.10422000000332</c:v>
                </c:pt>
                <c:pt idx="2471">
                  <c:v>154.66587000000334</c:v>
                </c:pt>
                <c:pt idx="2472">
                  <c:v>154.47612000000333</c:v>
                </c:pt>
                <c:pt idx="2473">
                  <c:v>152.97156000000331</c:v>
                </c:pt>
                <c:pt idx="2474">
                  <c:v>148.79336000000328</c:v>
                </c:pt>
                <c:pt idx="2475">
                  <c:v>147.6685400000033</c:v>
                </c:pt>
                <c:pt idx="2476">
                  <c:v>146.97177000000329</c:v>
                </c:pt>
                <c:pt idx="2477">
                  <c:v>146.69748000000328</c:v>
                </c:pt>
                <c:pt idx="2478">
                  <c:v>147.38511000000329</c:v>
                </c:pt>
                <c:pt idx="2479">
                  <c:v>150.07242000000335</c:v>
                </c:pt>
                <c:pt idx="2480">
                  <c:v>150.7777600000033</c:v>
                </c:pt>
                <c:pt idx="2481">
                  <c:v>149.56036000000327</c:v>
                </c:pt>
                <c:pt idx="2482">
                  <c:v>149.25632000000331</c:v>
                </c:pt>
                <c:pt idx="2483">
                  <c:v>150.09441000000328</c:v>
                </c:pt>
                <c:pt idx="2484">
                  <c:v>145.94825000000321</c:v>
                </c:pt>
                <c:pt idx="2485">
                  <c:v>145.46094000000318</c:v>
                </c:pt>
                <c:pt idx="2486">
                  <c:v>146.91653000000318</c:v>
                </c:pt>
                <c:pt idx="2487">
                  <c:v>151.45284000000325</c:v>
                </c:pt>
                <c:pt idx="2488">
                  <c:v>149.48897000000318</c:v>
                </c:pt>
                <c:pt idx="2489">
                  <c:v>148.3609000000032</c:v>
                </c:pt>
                <c:pt idx="2490">
                  <c:v>144.90115000000316</c:v>
                </c:pt>
                <c:pt idx="2491">
                  <c:v>137.88943000000305</c:v>
                </c:pt>
                <c:pt idx="2492">
                  <c:v>138.43877000000305</c:v>
                </c:pt>
                <c:pt idx="2493">
                  <c:v>142.89012000000309</c:v>
                </c:pt>
                <c:pt idx="2494">
                  <c:v>145.31765000000317</c:v>
                </c:pt>
                <c:pt idx="2495">
                  <c:v>147.8560700000032</c:v>
                </c:pt>
                <c:pt idx="2496">
                  <c:v>143.27279000000314</c:v>
                </c:pt>
                <c:pt idx="2497">
                  <c:v>140.89524000000307</c:v>
                </c:pt>
                <c:pt idx="2498">
                  <c:v>133.82251000000295</c:v>
                </c:pt>
                <c:pt idx="2499">
                  <c:v>137.094610000003</c:v>
                </c:pt>
                <c:pt idx="2500">
                  <c:v>135.71445000000298</c:v>
                </c:pt>
                <c:pt idx="2501">
                  <c:v>135.85774000000305</c:v>
                </c:pt>
                <c:pt idx="2502">
                  <c:v>134.92894000000302</c:v>
                </c:pt>
                <c:pt idx="2503">
                  <c:v>134.06510000000301</c:v>
                </c:pt>
                <c:pt idx="2504">
                  <c:v>133.03857000000301</c:v>
                </c:pt>
                <c:pt idx="2505">
                  <c:v>132.14730000000304</c:v>
                </c:pt>
                <c:pt idx="2506">
                  <c:v>133.57638000000307</c:v>
                </c:pt>
                <c:pt idx="2507">
                  <c:v>133.63504000000307</c:v>
                </c:pt>
                <c:pt idx="2508">
                  <c:v>131.48109000000304</c:v>
                </c:pt>
                <c:pt idx="2509">
                  <c:v>134.02497000000312</c:v>
                </c:pt>
                <c:pt idx="2510">
                  <c:v>134.44577000000311</c:v>
                </c:pt>
                <c:pt idx="2511">
                  <c:v>132.89395000000312</c:v>
                </c:pt>
                <c:pt idx="2512">
                  <c:v>132.32689000000309</c:v>
                </c:pt>
                <c:pt idx="2513">
                  <c:v>133.49234000000317</c:v>
                </c:pt>
                <c:pt idx="2514">
                  <c:v>134.97484000000318</c:v>
                </c:pt>
                <c:pt idx="2515">
                  <c:v>135.79220000000313</c:v>
                </c:pt>
                <c:pt idx="2516">
                  <c:v>138.47850000000315</c:v>
                </c:pt>
                <c:pt idx="2517">
                  <c:v>140.69729000000314</c:v>
                </c:pt>
                <c:pt idx="2518">
                  <c:v>140.89374000000316</c:v>
                </c:pt>
                <c:pt idx="2519">
                  <c:v>143.3143400000032</c:v>
                </c:pt>
                <c:pt idx="2520">
                  <c:v>143.30638000000323</c:v>
                </c:pt>
                <c:pt idx="2521">
                  <c:v>144.73313000000326</c:v>
                </c:pt>
                <c:pt idx="2522">
                  <c:v>142.59570000000321</c:v>
                </c:pt>
                <c:pt idx="2523">
                  <c:v>143.37903000000321</c:v>
                </c:pt>
                <c:pt idx="2524">
                  <c:v>146.51519000000323</c:v>
                </c:pt>
                <c:pt idx="2525">
                  <c:v>147.28708000000324</c:v>
                </c:pt>
                <c:pt idx="2526">
                  <c:v>149.5685200000033</c:v>
                </c:pt>
                <c:pt idx="2527">
                  <c:v>146.41098000000326</c:v>
                </c:pt>
                <c:pt idx="2528">
                  <c:v>146.19972000000323</c:v>
                </c:pt>
                <c:pt idx="2529">
                  <c:v>148.89826000000329</c:v>
                </c:pt>
                <c:pt idx="2530">
                  <c:v>147.61056000000323</c:v>
                </c:pt>
                <c:pt idx="2531">
                  <c:v>151.58408000000327</c:v>
                </c:pt>
                <c:pt idx="2532">
                  <c:v>152.73096000000336</c:v>
                </c:pt>
                <c:pt idx="2533">
                  <c:v>151.00057000000325</c:v>
                </c:pt>
                <c:pt idx="2534">
                  <c:v>150.28660000000329</c:v>
                </c:pt>
                <c:pt idx="2535">
                  <c:v>149.54662000000329</c:v>
                </c:pt>
                <c:pt idx="2536">
                  <c:v>148.02976000000331</c:v>
                </c:pt>
                <c:pt idx="2537">
                  <c:v>150.9807600000033</c:v>
                </c:pt>
                <c:pt idx="2538">
                  <c:v>151.44656000000333</c:v>
                </c:pt>
                <c:pt idx="2539">
                  <c:v>153.73534000000339</c:v>
                </c:pt>
                <c:pt idx="2540">
                  <c:v>151.98830000000333</c:v>
                </c:pt>
                <c:pt idx="2541">
                  <c:v>151.68098000000333</c:v>
                </c:pt>
                <c:pt idx="2542">
                  <c:v>151.06486000000334</c:v>
                </c:pt>
                <c:pt idx="2543">
                  <c:v>149.1646800000033</c:v>
                </c:pt>
                <c:pt idx="2544">
                  <c:v>143.23711000000324</c:v>
                </c:pt>
                <c:pt idx="2545">
                  <c:v>146.95453000000333</c:v>
                </c:pt>
                <c:pt idx="2546">
                  <c:v>150.22022000000334</c:v>
                </c:pt>
                <c:pt idx="2547">
                  <c:v>146.7342400000033</c:v>
                </c:pt>
                <c:pt idx="2548">
                  <c:v>145.48795000000331</c:v>
                </c:pt>
                <c:pt idx="2549">
                  <c:v>145.02323000000331</c:v>
                </c:pt>
                <c:pt idx="2550">
                  <c:v>143.09646000000322</c:v>
                </c:pt>
                <c:pt idx="2551">
                  <c:v>138.34189000000319</c:v>
                </c:pt>
                <c:pt idx="2552">
                  <c:v>140.58858000000319</c:v>
                </c:pt>
                <c:pt idx="2553">
                  <c:v>135.62779000000313</c:v>
                </c:pt>
                <c:pt idx="2554">
                  <c:v>135.25683000000316</c:v>
                </c:pt>
                <c:pt idx="2555">
                  <c:v>137.69383000000315</c:v>
                </c:pt>
                <c:pt idx="2556">
                  <c:v>136.22607000000318</c:v>
                </c:pt>
                <c:pt idx="2557">
                  <c:v>137.59420000000318</c:v>
                </c:pt>
                <c:pt idx="2558">
                  <c:v>131.82050000000305</c:v>
                </c:pt>
                <c:pt idx="2559">
                  <c:v>130.58369000000306</c:v>
                </c:pt>
                <c:pt idx="2560">
                  <c:v>128.98870000000304</c:v>
                </c:pt>
                <c:pt idx="2561">
                  <c:v>124.52356000000297</c:v>
                </c:pt>
                <c:pt idx="2562">
                  <c:v>126.555760000003</c:v>
                </c:pt>
                <c:pt idx="2563">
                  <c:v>127.64893000000303</c:v>
                </c:pt>
                <c:pt idx="2564">
                  <c:v>128.27444000000304</c:v>
                </c:pt>
                <c:pt idx="2565">
                  <c:v>125.22834000000302</c:v>
                </c:pt>
                <c:pt idx="2566">
                  <c:v>125.23281000000304</c:v>
                </c:pt>
                <c:pt idx="2567">
                  <c:v>122.88824000000297</c:v>
                </c:pt>
                <c:pt idx="2568">
                  <c:v>123.95699000000295</c:v>
                </c:pt>
                <c:pt idx="2569">
                  <c:v>126.90584000000302</c:v>
                </c:pt>
                <c:pt idx="2570">
                  <c:v>128.13187000000306</c:v>
                </c:pt>
                <c:pt idx="2571">
                  <c:v>127.59846000000309</c:v>
                </c:pt>
                <c:pt idx="2572">
                  <c:v>127.10416000000309</c:v>
                </c:pt>
                <c:pt idx="2573">
                  <c:v>128.35750000000306</c:v>
                </c:pt>
                <c:pt idx="2574">
                  <c:v>125.75956000000303</c:v>
                </c:pt>
                <c:pt idx="2575">
                  <c:v>126.00958000000308</c:v>
                </c:pt>
                <c:pt idx="2576">
                  <c:v>126.09248000000308</c:v>
                </c:pt>
                <c:pt idx="2577">
                  <c:v>129.44840000000312</c:v>
                </c:pt>
                <c:pt idx="2578">
                  <c:v>127.77405000000313</c:v>
                </c:pt>
                <c:pt idx="2579">
                  <c:v>121.70221000000301</c:v>
                </c:pt>
                <c:pt idx="2580">
                  <c:v>127.65653000000312</c:v>
                </c:pt>
                <c:pt idx="2581">
                  <c:v>132.30184000000315</c:v>
                </c:pt>
                <c:pt idx="2582">
                  <c:v>131.06547000000316</c:v>
                </c:pt>
                <c:pt idx="2583">
                  <c:v>131.38278000000315</c:v>
                </c:pt>
                <c:pt idx="2584">
                  <c:v>137.17950000000326</c:v>
                </c:pt>
                <c:pt idx="2585">
                  <c:v>136.26870000000326</c:v>
                </c:pt>
                <c:pt idx="2586">
                  <c:v>132.1336500000032</c:v>
                </c:pt>
                <c:pt idx="2587">
                  <c:v>130.49036000000314</c:v>
                </c:pt>
                <c:pt idx="2588">
                  <c:v>129.65062000000316</c:v>
                </c:pt>
                <c:pt idx="2589">
                  <c:v>134.2132500000032</c:v>
                </c:pt>
                <c:pt idx="2590">
                  <c:v>134.41349000000318</c:v>
                </c:pt>
                <c:pt idx="2591">
                  <c:v>131.96590000000316</c:v>
                </c:pt>
                <c:pt idx="2592">
                  <c:v>132.29304000000317</c:v>
                </c:pt>
                <c:pt idx="2593">
                  <c:v>134.24650000000318</c:v>
                </c:pt>
                <c:pt idx="2594">
                  <c:v>134.93411000000322</c:v>
                </c:pt>
                <c:pt idx="2595">
                  <c:v>133.25821000000323</c:v>
                </c:pt>
                <c:pt idx="2596">
                  <c:v>134.02419000000324</c:v>
                </c:pt>
                <c:pt idx="2597">
                  <c:v>135.81116000000327</c:v>
                </c:pt>
                <c:pt idx="2598">
                  <c:v>133.95964000000325</c:v>
                </c:pt>
                <c:pt idx="2599">
                  <c:v>139.09801000000334</c:v>
                </c:pt>
                <c:pt idx="2600">
                  <c:v>140.57791000000336</c:v>
                </c:pt>
                <c:pt idx="2601">
                  <c:v>146.51895000000343</c:v>
                </c:pt>
                <c:pt idx="2602">
                  <c:v>148.63747000000345</c:v>
                </c:pt>
                <c:pt idx="2603">
                  <c:v>148.10346000000348</c:v>
                </c:pt>
                <c:pt idx="2604">
                  <c:v>147.22673000000347</c:v>
                </c:pt>
                <c:pt idx="2605">
                  <c:v>144.14896000000343</c:v>
                </c:pt>
                <c:pt idx="2606">
                  <c:v>144.34482000000347</c:v>
                </c:pt>
                <c:pt idx="2607">
                  <c:v>143.32008000000346</c:v>
                </c:pt>
                <c:pt idx="2608">
                  <c:v>141.29031000000339</c:v>
                </c:pt>
                <c:pt idx="2609">
                  <c:v>144.39730000000347</c:v>
                </c:pt>
                <c:pt idx="2610">
                  <c:v>150.07689000000357</c:v>
                </c:pt>
                <c:pt idx="2611">
                  <c:v>147.81257000000355</c:v>
                </c:pt>
                <c:pt idx="2612">
                  <c:v>147.79711000000356</c:v>
                </c:pt>
                <c:pt idx="2613">
                  <c:v>147.78335000000354</c:v>
                </c:pt>
                <c:pt idx="2614">
                  <c:v>148.12982000000355</c:v>
                </c:pt>
                <c:pt idx="2615">
                  <c:v>146.40135000000356</c:v>
                </c:pt>
                <c:pt idx="2616">
                  <c:v>144.13707000000349</c:v>
                </c:pt>
                <c:pt idx="2617">
                  <c:v>149.5825200000036</c:v>
                </c:pt>
                <c:pt idx="2618">
                  <c:v>152.69266000000363</c:v>
                </c:pt>
                <c:pt idx="2619">
                  <c:v>155.14425000000364</c:v>
                </c:pt>
                <c:pt idx="2620">
                  <c:v>152.90275000000361</c:v>
                </c:pt>
                <c:pt idx="2621">
                  <c:v>153.65648000000357</c:v>
                </c:pt>
                <c:pt idx="2622">
                  <c:v>152.52126000000362</c:v>
                </c:pt>
                <c:pt idx="2623">
                  <c:v>153.69804000000363</c:v>
                </c:pt>
                <c:pt idx="2624">
                  <c:v>153.50311000000363</c:v>
                </c:pt>
                <c:pt idx="2625">
                  <c:v>152.45152000000365</c:v>
                </c:pt>
                <c:pt idx="2626">
                  <c:v>151.03966000000361</c:v>
                </c:pt>
                <c:pt idx="2627">
                  <c:v>152.00223000000361</c:v>
                </c:pt>
                <c:pt idx="2628">
                  <c:v>153.03216000000361</c:v>
                </c:pt>
                <c:pt idx="2629">
                  <c:v>154.42245000000364</c:v>
                </c:pt>
                <c:pt idx="2630">
                  <c:v>154.04759000000365</c:v>
                </c:pt>
                <c:pt idx="2631">
                  <c:v>150.13717000000361</c:v>
                </c:pt>
                <c:pt idx="2632">
                  <c:v>151.73500000000365</c:v>
                </c:pt>
                <c:pt idx="2633">
                  <c:v>149.0936300000036</c:v>
                </c:pt>
                <c:pt idx="2634">
                  <c:v>149.01503000000358</c:v>
                </c:pt>
                <c:pt idx="2635">
                  <c:v>150.79608000000366</c:v>
                </c:pt>
                <c:pt idx="2636">
                  <c:v>150.77838000000364</c:v>
                </c:pt>
                <c:pt idx="2637">
                  <c:v>149.00066000000359</c:v>
                </c:pt>
                <c:pt idx="2638">
                  <c:v>148.70267000000359</c:v>
                </c:pt>
                <c:pt idx="2639">
                  <c:v>153.26929000000368</c:v>
                </c:pt>
                <c:pt idx="2640">
                  <c:v>153.25262000000367</c:v>
                </c:pt>
                <c:pt idx="2641">
                  <c:v>159.56239000000377</c:v>
                </c:pt>
                <c:pt idx="2642">
                  <c:v>161.11667000000384</c:v>
                </c:pt>
                <c:pt idx="2643">
                  <c:v>159.28116000000378</c:v>
                </c:pt>
                <c:pt idx="2644">
                  <c:v>158.76432000000378</c:v>
                </c:pt>
                <c:pt idx="2645">
                  <c:v>160.48267000000379</c:v>
                </c:pt>
                <c:pt idx="2646">
                  <c:v>163.47300000000379</c:v>
                </c:pt>
                <c:pt idx="2647">
                  <c:v>163.91275000000385</c:v>
                </c:pt>
                <c:pt idx="2648">
                  <c:v>165.38537000000386</c:v>
                </c:pt>
                <c:pt idx="2649">
                  <c:v>168.17878000000394</c:v>
                </c:pt>
                <c:pt idx="2650">
                  <c:v>168.71100000000399</c:v>
                </c:pt>
                <c:pt idx="2651">
                  <c:v>168.88611000000401</c:v>
                </c:pt>
                <c:pt idx="2652">
                  <c:v>171.16461000000402</c:v>
                </c:pt>
                <c:pt idx="2653">
                  <c:v>173.0615400000041</c:v>
                </c:pt>
                <c:pt idx="2654">
                  <c:v>178.22185000000411</c:v>
                </c:pt>
                <c:pt idx="2655">
                  <c:v>176.97628000000415</c:v>
                </c:pt>
                <c:pt idx="2656">
                  <c:v>179.61420000000413</c:v>
                </c:pt>
                <c:pt idx="2657">
                  <c:v>181.83017000000419</c:v>
                </c:pt>
                <c:pt idx="2658">
                  <c:v>181.81357000000418</c:v>
                </c:pt>
                <c:pt idx="2659">
                  <c:v>183.23213000000416</c:v>
                </c:pt>
                <c:pt idx="2660">
                  <c:v>182.21411000000418</c:v>
                </c:pt>
                <c:pt idx="2661">
                  <c:v>183.11876000000416</c:v>
                </c:pt>
                <c:pt idx="2662">
                  <c:v>184.17691000000423</c:v>
                </c:pt>
                <c:pt idx="2663">
                  <c:v>185.74151000000424</c:v>
                </c:pt>
                <c:pt idx="2664">
                  <c:v>187.99865000000429</c:v>
                </c:pt>
                <c:pt idx="2665">
                  <c:v>187.6773300000043</c:v>
                </c:pt>
                <c:pt idx="2666">
                  <c:v>181.97028000000421</c:v>
                </c:pt>
                <c:pt idx="2667">
                  <c:v>181.17843000000414</c:v>
                </c:pt>
                <c:pt idx="2668">
                  <c:v>180.82470000000421</c:v>
                </c:pt>
                <c:pt idx="2669">
                  <c:v>179.94986000000421</c:v>
                </c:pt>
                <c:pt idx="2670">
                  <c:v>182.14240000000416</c:v>
                </c:pt>
                <c:pt idx="2671">
                  <c:v>181.80686000000421</c:v>
                </c:pt>
                <c:pt idx="2672">
                  <c:v>185.1120800000042</c:v>
                </c:pt>
                <c:pt idx="2673">
                  <c:v>185.01270000000423</c:v>
                </c:pt>
                <c:pt idx="2674">
                  <c:v>182.70066000000415</c:v>
                </c:pt>
                <c:pt idx="2675">
                  <c:v>185.99773000000425</c:v>
                </c:pt>
                <c:pt idx="2676">
                  <c:v>183.04494000000417</c:v>
                </c:pt>
                <c:pt idx="2677">
                  <c:v>183.11052000000424</c:v>
                </c:pt>
                <c:pt idx="2678">
                  <c:v>183.88066000000424</c:v>
                </c:pt>
                <c:pt idx="2679">
                  <c:v>184.23771000000428</c:v>
                </c:pt>
                <c:pt idx="2680">
                  <c:v>184.72153000000429</c:v>
                </c:pt>
                <c:pt idx="2681">
                  <c:v>184.69986000000432</c:v>
                </c:pt>
                <c:pt idx="2682">
                  <c:v>184.11210000000423</c:v>
                </c:pt>
                <c:pt idx="2683">
                  <c:v>180.36010000000417</c:v>
                </c:pt>
                <c:pt idx="2684">
                  <c:v>176.97694000000411</c:v>
                </c:pt>
                <c:pt idx="2685">
                  <c:v>178.32810000000413</c:v>
                </c:pt>
                <c:pt idx="2686">
                  <c:v>181.46418000000423</c:v>
                </c:pt>
                <c:pt idx="2687">
                  <c:v>185.95948000000425</c:v>
                </c:pt>
                <c:pt idx="2688">
                  <c:v>186.42253000000429</c:v>
                </c:pt>
                <c:pt idx="2689">
                  <c:v>187.63690000000429</c:v>
                </c:pt>
                <c:pt idx="2690">
                  <c:v>187.32482000000431</c:v>
                </c:pt>
                <c:pt idx="2691">
                  <c:v>188.44615000000431</c:v>
                </c:pt>
                <c:pt idx="2692">
                  <c:v>191.04622000000435</c:v>
                </c:pt>
                <c:pt idx="2693">
                  <c:v>189.11366000000433</c:v>
                </c:pt>
                <c:pt idx="2694">
                  <c:v>186.83746000000431</c:v>
                </c:pt>
                <c:pt idx="2695">
                  <c:v>183.33203000000427</c:v>
                </c:pt>
                <c:pt idx="2696">
                  <c:v>177.86066000000417</c:v>
                </c:pt>
                <c:pt idx="2697">
                  <c:v>176.37180000000413</c:v>
                </c:pt>
                <c:pt idx="2698">
                  <c:v>179.18189000000416</c:v>
                </c:pt>
                <c:pt idx="2699">
                  <c:v>171.15744000000407</c:v>
                </c:pt>
                <c:pt idx="2700">
                  <c:v>176.02652000000418</c:v>
                </c:pt>
                <c:pt idx="2701">
                  <c:v>178.19614000000422</c:v>
                </c:pt>
                <c:pt idx="2702">
                  <c:v>178.73867000000419</c:v>
                </c:pt>
                <c:pt idx="2703">
                  <c:v>177.88801000000419</c:v>
                </c:pt>
                <c:pt idx="2704">
                  <c:v>175.77794000000418</c:v>
                </c:pt>
                <c:pt idx="2705">
                  <c:v>178.91224000000426</c:v>
                </c:pt>
                <c:pt idx="2706">
                  <c:v>180.40348000000429</c:v>
                </c:pt>
                <c:pt idx="2707">
                  <c:v>180.94221000000431</c:v>
                </c:pt>
                <c:pt idx="2708">
                  <c:v>179.2997200000043</c:v>
                </c:pt>
                <c:pt idx="2709">
                  <c:v>178.16179000000426</c:v>
                </c:pt>
                <c:pt idx="2710">
                  <c:v>175.69268000000423</c:v>
                </c:pt>
                <c:pt idx="2711">
                  <c:v>172.16916000000421</c:v>
                </c:pt>
                <c:pt idx="2712">
                  <c:v>173.58303000000421</c:v>
                </c:pt>
                <c:pt idx="2713">
                  <c:v>176.28633000000423</c:v>
                </c:pt>
                <c:pt idx="2714">
                  <c:v>174.52991000000421</c:v>
                </c:pt>
                <c:pt idx="2715">
                  <c:v>176.59694000000425</c:v>
                </c:pt>
                <c:pt idx="2716">
                  <c:v>177.55725000000427</c:v>
                </c:pt>
                <c:pt idx="2717">
                  <c:v>180.43018000000433</c:v>
                </c:pt>
                <c:pt idx="2718">
                  <c:v>178.79593000000423</c:v>
                </c:pt>
                <c:pt idx="2719">
                  <c:v>182.42987000000431</c:v>
                </c:pt>
                <c:pt idx="2720">
                  <c:v>182.44328000000431</c:v>
                </c:pt>
                <c:pt idx="2721">
                  <c:v>182.1783800000043</c:v>
                </c:pt>
                <c:pt idx="2722">
                  <c:v>183.2821800000043</c:v>
                </c:pt>
                <c:pt idx="2723">
                  <c:v>183.36673000000431</c:v>
                </c:pt>
                <c:pt idx="2724">
                  <c:v>183.27585000000434</c:v>
                </c:pt>
                <c:pt idx="2725">
                  <c:v>181.26474000000425</c:v>
                </c:pt>
                <c:pt idx="2726">
                  <c:v>180.46754000000425</c:v>
                </c:pt>
                <c:pt idx="2727">
                  <c:v>182.91059000000428</c:v>
                </c:pt>
                <c:pt idx="2728">
                  <c:v>182.05499000000421</c:v>
                </c:pt>
                <c:pt idx="2729">
                  <c:v>180.2113900000042</c:v>
                </c:pt>
                <c:pt idx="2730">
                  <c:v>174.72643000000406</c:v>
                </c:pt>
                <c:pt idx="2731">
                  <c:v>172.98373000000402</c:v>
                </c:pt>
                <c:pt idx="2732">
                  <c:v>171.36096000000404</c:v>
                </c:pt>
                <c:pt idx="2733">
                  <c:v>168.01210000000401</c:v>
                </c:pt>
                <c:pt idx="2734">
                  <c:v>167.075000000004</c:v>
                </c:pt>
                <c:pt idx="2735">
                  <c:v>172.62261000000402</c:v>
                </c:pt>
                <c:pt idx="2736">
                  <c:v>178.03266000000414</c:v>
                </c:pt>
                <c:pt idx="2737">
                  <c:v>177.2125900000041</c:v>
                </c:pt>
                <c:pt idx="2738">
                  <c:v>176.4270400000041</c:v>
                </c:pt>
                <c:pt idx="2739">
                  <c:v>175.60626000000403</c:v>
                </c:pt>
                <c:pt idx="2740">
                  <c:v>177.66545000000403</c:v>
                </c:pt>
                <c:pt idx="2741">
                  <c:v>181.39408000000415</c:v>
                </c:pt>
                <c:pt idx="2742">
                  <c:v>181.69017000000417</c:v>
                </c:pt>
                <c:pt idx="2743">
                  <c:v>185.77043000000427</c:v>
                </c:pt>
                <c:pt idx="2744">
                  <c:v>189.32622000000435</c:v>
                </c:pt>
                <c:pt idx="2745">
                  <c:v>190.1635600000044</c:v>
                </c:pt>
                <c:pt idx="2746">
                  <c:v>191.77632000000443</c:v>
                </c:pt>
                <c:pt idx="2747">
                  <c:v>190.0418000000044</c:v>
                </c:pt>
                <c:pt idx="2748">
                  <c:v>192.77745000000445</c:v>
                </c:pt>
                <c:pt idx="2749">
                  <c:v>193.70924000000451</c:v>
                </c:pt>
                <c:pt idx="2750">
                  <c:v>192.06847000000442</c:v>
                </c:pt>
                <c:pt idx="2751">
                  <c:v>193.16656000000444</c:v>
                </c:pt>
                <c:pt idx="2752">
                  <c:v>193.58283000000446</c:v>
                </c:pt>
                <c:pt idx="2753">
                  <c:v>194.36677000000449</c:v>
                </c:pt>
                <c:pt idx="2754">
                  <c:v>193.88982000000451</c:v>
                </c:pt>
                <c:pt idx="2755">
                  <c:v>193.58077000000446</c:v>
                </c:pt>
                <c:pt idx="2756">
                  <c:v>197.18794000000455</c:v>
                </c:pt>
                <c:pt idx="2757">
                  <c:v>199.6182800000046</c:v>
                </c:pt>
                <c:pt idx="2758">
                  <c:v>202.5970400000046</c:v>
                </c:pt>
                <c:pt idx="2759">
                  <c:v>203.72699000000463</c:v>
                </c:pt>
                <c:pt idx="2760">
                  <c:v>200.97452000000456</c:v>
                </c:pt>
                <c:pt idx="2761">
                  <c:v>202.44505000000456</c:v>
                </c:pt>
                <c:pt idx="2762">
                  <c:v>203.57954000000458</c:v>
                </c:pt>
                <c:pt idx="2763">
                  <c:v>205.12443000000459</c:v>
                </c:pt>
                <c:pt idx="2764">
                  <c:v>205.41651000000462</c:v>
                </c:pt>
                <c:pt idx="2765">
                  <c:v>205.17556000000459</c:v>
                </c:pt>
                <c:pt idx="2766">
                  <c:v>206.85619000000469</c:v>
                </c:pt>
                <c:pt idx="2767">
                  <c:v>211.56731000000471</c:v>
                </c:pt>
                <c:pt idx="2768">
                  <c:v>212.48967000000474</c:v>
                </c:pt>
                <c:pt idx="2769">
                  <c:v>216.6277700000048</c:v>
                </c:pt>
                <c:pt idx="2770">
                  <c:v>216.6083200000048</c:v>
                </c:pt>
                <c:pt idx="2771">
                  <c:v>219.4128700000048</c:v>
                </c:pt>
                <c:pt idx="2772">
                  <c:v>218.70079000000476</c:v>
                </c:pt>
                <c:pt idx="2773">
                  <c:v>214.07598000000476</c:v>
                </c:pt>
                <c:pt idx="2774">
                  <c:v>213.02116000000476</c:v>
                </c:pt>
                <c:pt idx="2775">
                  <c:v>212.77558000000477</c:v>
                </c:pt>
                <c:pt idx="2776">
                  <c:v>213.40944000000474</c:v>
                </c:pt>
                <c:pt idx="2777">
                  <c:v>214.76323000000477</c:v>
                </c:pt>
                <c:pt idx="2778">
                  <c:v>212.12248000000471</c:v>
                </c:pt>
                <c:pt idx="2779">
                  <c:v>213.2848800000047</c:v>
                </c:pt>
                <c:pt idx="2780">
                  <c:v>212.81886000000469</c:v>
                </c:pt>
                <c:pt idx="2781">
                  <c:v>214.1914800000047</c:v>
                </c:pt>
                <c:pt idx="2782">
                  <c:v>209.82317000000467</c:v>
                </c:pt>
                <c:pt idx="2783">
                  <c:v>209.77787000000467</c:v>
                </c:pt>
                <c:pt idx="2784">
                  <c:v>209.67851000000465</c:v>
                </c:pt>
                <c:pt idx="2785">
                  <c:v>209.72235000000467</c:v>
                </c:pt>
                <c:pt idx="2786">
                  <c:v>206.77573000000459</c:v>
                </c:pt>
                <c:pt idx="2787">
                  <c:v>206.5353400000046</c:v>
                </c:pt>
                <c:pt idx="2788">
                  <c:v>205.77762000000465</c:v>
                </c:pt>
                <c:pt idx="2789">
                  <c:v>202.28809000000459</c:v>
                </c:pt>
                <c:pt idx="2790">
                  <c:v>207.81413000000467</c:v>
                </c:pt>
                <c:pt idx="2791">
                  <c:v>208.2850900000046</c:v>
                </c:pt>
                <c:pt idx="2792">
                  <c:v>209.67778000000465</c:v>
                </c:pt>
                <c:pt idx="2793">
                  <c:v>218.06450000000476</c:v>
                </c:pt>
                <c:pt idx="2794">
                  <c:v>214.33699000000473</c:v>
                </c:pt>
                <c:pt idx="2795">
                  <c:v>215.60057000000478</c:v>
                </c:pt>
                <c:pt idx="2796">
                  <c:v>208.97043000000471</c:v>
                </c:pt>
                <c:pt idx="2797">
                  <c:v>203.73997000000458</c:v>
                </c:pt>
                <c:pt idx="2798">
                  <c:v>205.2473800000046</c:v>
                </c:pt>
                <c:pt idx="2799">
                  <c:v>203.3176700000046</c:v>
                </c:pt>
                <c:pt idx="2800">
                  <c:v>202.5862900000046</c:v>
                </c:pt>
                <c:pt idx="2801">
                  <c:v>209.14597000000478</c:v>
                </c:pt>
                <c:pt idx="2802">
                  <c:v>208.20365000000476</c:v>
                </c:pt>
                <c:pt idx="2803">
                  <c:v>203.83076000000469</c:v>
                </c:pt>
                <c:pt idx="2804">
                  <c:v>199.57536000000462</c:v>
                </c:pt>
                <c:pt idx="2805">
                  <c:v>202.06219000000462</c:v>
                </c:pt>
                <c:pt idx="2806">
                  <c:v>203.38543000000459</c:v>
                </c:pt>
                <c:pt idx="2807">
                  <c:v>206.4495300000047</c:v>
                </c:pt>
                <c:pt idx="2808">
                  <c:v>209.81951000000473</c:v>
                </c:pt>
                <c:pt idx="2809">
                  <c:v>210.99311000000475</c:v>
                </c:pt>
                <c:pt idx="2810">
                  <c:v>208.05138000000471</c:v>
                </c:pt>
                <c:pt idx="2811">
                  <c:v>211.08548000000471</c:v>
                </c:pt>
                <c:pt idx="2812">
                  <c:v>214.40880000000476</c:v>
                </c:pt>
                <c:pt idx="2813">
                  <c:v>215.36627000000473</c:v>
                </c:pt>
                <c:pt idx="2814">
                  <c:v>211.59167000000468</c:v>
                </c:pt>
                <c:pt idx="2815">
                  <c:v>210.7011400000047</c:v>
                </c:pt>
                <c:pt idx="2816">
                  <c:v>213.66873000000473</c:v>
                </c:pt>
                <c:pt idx="2817">
                  <c:v>213.85958000000477</c:v>
                </c:pt>
                <c:pt idx="2818">
                  <c:v>210.1051400000047</c:v>
                </c:pt>
                <c:pt idx="2819">
                  <c:v>209.57396000000466</c:v>
                </c:pt>
                <c:pt idx="2820">
                  <c:v>211.96231000000466</c:v>
                </c:pt>
                <c:pt idx="2821">
                  <c:v>213.30716000000467</c:v>
                </c:pt>
                <c:pt idx="2822">
                  <c:v>212.93363000000465</c:v>
                </c:pt>
                <c:pt idx="2823">
                  <c:v>213.27754000000471</c:v>
                </c:pt>
                <c:pt idx="2824">
                  <c:v>212.47181000000469</c:v>
                </c:pt>
                <c:pt idx="2825">
                  <c:v>210.15949000000464</c:v>
                </c:pt>
                <c:pt idx="2826">
                  <c:v>211.20915000000466</c:v>
                </c:pt>
                <c:pt idx="2827">
                  <c:v>211.48302000000467</c:v>
                </c:pt>
                <c:pt idx="2828">
                  <c:v>211.98387000000466</c:v>
                </c:pt>
                <c:pt idx="2829">
                  <c:v>213.2007900000047</c:v>
                </c:pt>
                <c:pt idx="2830">
                  <c:v>211.18370000000465</c:v>
                </c:pt>
                <c:pt idx="2831">
                  <c:v>206.33583000000456</c:v>
                </c:pt>
                <c:pt idx="2832">
                  <c:v>208.1819300000046</c:v>
                </c:pt>
                <c:pt idx="2833">
                  <c:v>209.2516800000046</c:v>
                </c:pt>
                <c:pt idx="2834">
                  <c:v>202.89616000000453</c:v>
                </c:pt>
                <c:pt idx="2835">
                  <c:v>203.50472000000454</c:v>
                </c:pt>
                <c:pt idx="2836">
                  <c:v>207.02704000000463</c:v>
                </c:pt>
                <c:pt idx="2837">
                  <c:v>207.26276000000459</c:v>
                </c:pt>
                <c:pt idx="2838">
                  <c:v>212.80418000000464</c:v>
                </c:pt>
                <c:pt idx="2839">
                  <c:v>213.5883300000047</c:v>
                </c:pt>
                <c:pt idx="2840">
                  <c:v>212.30165000000466</c:v>
                </c:pt>
                <c:pt idx="2841">
                  <c:v>217.08493000000476</c:v>
                </c:pt>
                <c:pt idx="2842">
                  <c:v>216.84260000000478</c:v>
                </c:pt>
                <c:pt idx="2843">
                  <c:v>217.42571000000481</c:v>
                </c:pt>
                <c:pt idx="2844">
                  <c:v>221.08321000000487</c:v>
                </c:pt>
                <c:pt idx="2845">
                  <c:v>222.28126000000486</c:v>
                </c:pt>
                <c:pt idx="2846">
                  <c:v>222.60253000000483</c:v>
                </c:pt>
                <c:pt idx="2847">
                  <c:v>222.14268000000487</c:v>
                </c:pt>
                <c:pt idx="2848">
                  <c:v>222.37967000000484</c:v>
                </c:pt>
                <c:pt idx="2849">
                  <c:v>224.09977000000484</c:v>
                </c:pt>
                <c:pt idx="2850">
                  <c:v>223.26357000000482</c:v>
                </c:pt>
                <c:pt idx="2851">
                  <c:v>226.38211000000487</c:v>
                </c:pt>
                <c:pt idx="2852">
                  <c:v>224.91490000000485</c:v>
                </c:pt>
                <c:pt idx="2853">
                  <c:v>226.25116000000483</c:v>
                </c:pt>
                <c:pt idx="2854">
                  <c:v>225.93549000000482</c:v>
                </c:pt>
                <c:pt idx="2855">
                  <c:v>225.05246000000483</c:v>
                </c:pt>
                <c:pt idx="2856">
                  <c:v>227.4361100000049</c:v>
                </c:pt>
                <c:pt idx="2857">
                  <c:v>228.72752000000486</c:v>
                </c:pt>
                <c:pt idx="2858">
                  <c:v>225.41026000000485</c:v>
                </c:pt>
                <c:pt idx="2859">
                  <c:v>226.00982000000482</c:v>
                </c:pt>
                <c:pt idx="2860">
                  <c:v>224.67636000000479</c:v>
                </c:pt>
                <c:pt idx="2861">
                  <c:v>223.72048000000481</c:v>
                </c:pt>
                <c:pt idx="2862">
                  <c:v>226.60431000000489</c:v>
                </c:pt>
                <c:pt idx="2863">
                  <c:v>226.6368700000049</c:v>
                </c:pt>
                <c:pt idx="2864">
                  <c:v>225.80737000000491</c:v>
                </c:pt>
                <c:pt idx="2865">
                  <c:v>225.7888200000049</c:v>
                </c:pt>
                <c:pt idx="2866">
                  <c:v>227.99043000000495</c:v>
                </c:pt>
                <c:pt idx="2867">
                  <c:v>230.81553000000494</c:v>
                </c:pt>
                <c:pt idx="2868">
                  <c:v>231.26582000000496</c:v>
                </c:pt>
                <c:pt idx="2869">
                  <c:v>226.96300000000488</c:v>
                </c:pt>
                <c:pt idx="2870">
                  <c:v>228.81481000000491</c:v>
                </c:pt>
                <c:pt idx="2871">
                  <c:v>231.154100000005</c:v>
                </c:pt>
                <c:pt idx="2872">
                  <c:v>233.10326000000501</c:v>
                </c:pt>
                <c:pt idx="2873">
                  <c:v>232.81140000000499</c:v>
                </c:pt>
                <c:pt idx="2874">
                  <c:v>234.35102000000501</c:v>
                </c:pt>
                <c:pt idx="2875">
                  <c:v>236.6983600000051</c:v>
                </c:pt>
                <c:pt idx="2876">
                  <c:v>238.11086000000509</c:v>
                </c:pt>
                <c:pt idx="2877">
                  <c:v>237.97683000000504</c:v>
                </c:pt>
                <c:pt idx="2878">
                  <c:v>239.4034100000051</c:v>
                </c:pt>
                <c:pt idx="2879">
                  <c:v>238.73183000000509</c:v>
                </c:pt>
                <c:pt idx="2880">
                  <c:v>239.9186400000051</c:v>
                </c:pt>
                <c:pt idx="2881">
                  <c:v>241.12699000000512</c:v>
                </c:pt>
                <c:pt idx="2882">
                  <c:v>244.05645000000513</c:v>
                </c:pt>
                <c:pt idx="2883">
                  <c:v>244.09134000000509</c:v>
                </c:pt>
                <c:pt idx="2884">
                  <c:v>247.21355000000514</c:v>
                </c:pt>
                <c:pt idx="2885">
                  <c:v>251.5243500000052</c:v>
                </c:pt>
                <c:pt idx="2886">
                  <c:v>254.61411000000521</c:v>
                </c:pt>
                <c:pt idx="2887">
                  <c:v>256.11268000000518</c:v>
                </c:pt>
                <c:pt idx="2888">
                  <c:v>260.18214000000529</c:v>
                </c:pt>
                <c:pt idx="2889">
                  <c:v>260.16018000000531</c:v>
                </c:pt>
                <c:pt idx="2890">
                  <c:v>265.17984000000541</c:v>
                </c:pt>
                <c:pt idx="2891">
                  <c:v>264.10607000000533</c:v>
                </c:pt>
                <c:pt idx="2892">
                  <c:v>264.69853000000535</c:v>
                </c:pt>
                <c:pt idx="2893">
                  <c:v>264.66219000000535</c:v>
                </c:pt>
                <c:pt idx="2894">
                  <c:v>269.75708000000543</c:v>
                </c:pt>
                <c:pt idx="2895">
                  <c:v>268.85104000000553</c:v>
                </c:pt>
                <c:pt idx="2896">
                  <c:v>269.04780000000545</c:v>
                </c:pt>
                <c:pt idx="2897">
                  <c:v>266.59695000000539</c:v>
                </c:pt>
                <c:pt idx="2898">
                  <c:v>264.82095000000533</c:v>
                </c:pt>
                <c:pt idx="2899">
                  <c:v>264.80265000000531</c:v>
                </c:pt>
                <c:pt idx="2900">
                  <c:v>265.75223000000534</c:v>
                </c:pt>
                <c:pt idx="2901">
                  <c:v>269.17696000000541</c:v>
                </c:pt>
                <c:pt idx="2902">
                  <c:v>270.33588000000537</c:v>
                </c:pt>
                <c:pt idx="2903">
                  <c:v>268.17981000000532</c:v>
                </c:pt>
                <c:pt idx="2904">
                  <c:v>268.96853000000527</c:v>
                </c:pt>
                <c:pt idx="2905">
                  <c:v>272.32622000000538</c:v>
                </c:pt>
                <c:pt idx="2906">
                  <c:v>274.60417000000541</c:v>
                </c:pt>
                <c:pt idx="2907">
                  <c:v>271.26488000000535</c:v>
                </c:pt>
                <c:pt idx="2908">
                  <c:v>274.6510000000053</c:v>
                </c:pt>
                <c:pt idx="2909">
                  <c:v>278.6367300000054</c:v>
                </c:pt>
                <c:pt idx="2910">
                  <c:v>277.00280000000538</c:v>
                </c:pt>
                <c:pt idx="2911">
                  <c:v>267.65012000000524</c:v>
                </c:pt>
                <c:pt idx="2912">
                  <c:v>271.24022000000531</c:v>
                </c:pt>
                <c:pt idx="2913">
                  <c:v>268.16779000000525</c:v>
                </c:pt>
                <c:pt idx="2914">
                  <c:v>265.56015000000519</c:v>
                </c:pt>
                <c:pt idx="2915">
                  <c:v>260.44249000000514</c:v>
                </c:pt>
                <c:pt idx="2916">
                  <c:v>264.42367000000519</c:v>
                </c:pt>
                <c:pt idx="2917">
                  <c:v>266.16991000000519</c:v>
                </c:pt>
                <c:pt idx="2918">
                  <c:v>269.53097000000525</c:v>
                </c:pt>
                <c:pt idx="2919">
                  <c:v>266.57119000000517</c:v>
                </c:pt>
                <c:pt idx="2920">
                  <c:v>261.02679000000512</c:v>
                </c:pt>
                <c:pt idx="2921">
                  <c:v>256.04595000000501</c:v>
                </c:pt>
                <c:pt idx="2922">
                  <c:v>262.76237000000509</c:v>
                </c:pt>
                <c:pt idx="2923">
                  <c:v>267.75800000000521</c:v>
                </c:pt>
                <c:pt idx="2924">
                  <c:v>265.22013000000516</c:v>
                </c:pt>
                <c:pt idx="2925">
                  <c:v>261.46401000000503</c:v>
                </c:pt>
                <c:pt idx="2926">
                  <c:v>262.31019000000509</c:v>
                </c:pt>
                <c:pt idx="2927">
                  <c:v>263.2259400000051</c:v>
                </c:pt>
                <c:pt idx="2928">
                  <c:v>265.73130000000515</c:v>
                </c:pt>
                <c:pt idx="2929">
                  <c:v>262.80857000000515</c:v>
                </c:pt>
                <c:pt idx="2930">
                  <c:v>262.3060000000051</c:v>
                </c:pt>
                <c:pt idx="2931">
                  <c:v>241.9724900000048</c:v>
                </c:pt>
                <c:pt idx="2932">
                  <c:v>235.5377200000047</c:v>
                </c:pt>
                <c:pt idx="2933">
                  <c:v>238.01163000000477</c:v>
                </c:pt>
                <c:pt idx="2934">
                  <c:v>250.93803000000489</c:v>
                </c:pt>
                <c:pt idx="2935">
                  <c:v>248.28868000000486</c:v>
                </c:pt>
                <c:pt idx="2936">
                  <c:v>254.01700000000486</c:v>
                </c:pt>
                <c:pt idx="2937">
                  <c:v>239.0119400000047</c:v>
                </c:pt>
                <c:pt idx="2938">
                  <c:v>230.05966000000458</c:v>
                </c:pt>
                <c:pt idx="2939">
                  <c:v>200.46839000000415</c:v>
                </c:pt>
                <c:pt idx="2940">
                  <c:v>213.85204000000439</c:v>
                </c:pt>
                <c:pt idx="2941">
                  <c:v>198.10159000000419</c:v>
                </c:pt>
                <c:pt idx="2942">
                  <c:v>157.54049000000359</c:v>
                </c:pt>
                <c:pt idx="2943">
                  <c:v>180.89291000000389</c:v>
                </c:pt>
                <c:pt idx="2944">
                  <c:v>153.67118000000349</c:v>
                </c:pt>
                <c:pt idx="2945">
                  <c:v>158.21926000000354</c:v>
                </c:pt>
                <c:pt idx="2946">
                  <c:v>131.49323000000322</c:v>
                </c:pt>
                <c:pt idx="2947">
                  <c:v>133.43066000000326</c:v>
                </c:pt>
                <c:pt idx="2948">
                  <c:v>127.69219000000317</c:v>
                </c:pt>
                <c:pt idx="2949">
                  <c:v>115.40963000000296</c:v>
                </c:pt>
                <c:pt idx="2950">
                  <c:v>127.71843000000311</c:v>
                </c:pt>
                <c:pt idx="2951">
                  <c:v>144.04531000000333</c:v>
                </c:pt>
                <c:pt idx="2952">
                  <c:v>155.6808100000035</c:v>
                </c:pt>
                <c:pt idx="2953">
                  <c:v>147.87998000000343</c:v>
                </c:pt>
                <c:pt idx="2954">
                  <c:v>149.21122000000344</c:v>
                </c:pt>
                <c:pt idx="2955">
                  <c:v>143.22702000000334</c:v>
                </c:pt>
                <c:pt idx="2956">
                  <c:v>134.30259000000322</c:v>
                </c:pt>
                <c:pt idx="2957">
                  <c:v>135.06256000000317</c:v>
                </c:pt>
                <c:pt idx="2958">
                  <c:v>129.41659000000311</c:v>
                </c:pt>
                <c:pt idx="2959">
                  <c:v>139.63680000000323</c:v>
                </c:pt>
                <c:pt idx="2960">
                  <c:v>145.88110000000333</c:v>
                </c:pt>
                <c:pt idx="2961">
                  <c:v>154.44603000000339</c:v>
                </c:pt>
                <c:pt idx="2962">
                  <c:v>153.60919000000345</c:v>
                </c:pt>
                <c:pt idx="2963">
                  <c:v>155.17487000000344</c:v>
                </c:pt>
                <c:pt idx="2964">
                  <c:v>161.05648000000352</c:v>
                </c:pt>
                <c:pt idx="2965">
                  <c:v>159.76217000000347</c:v>
                </c:pt>
                <c:pt idx="2966">
                  <c:v>156.43836000000343</c:v>
                </c:pt>
                <c:pt idx="2967">
                  <c:v>155.59306000000342</c:v>
                </c:pt>
                <c:pt idx="2968">
                  <c:v>155.0478600000034</c:v>
                </c:pt>
                <c:pt idx="2969">
                  <c:v>160.30575000000343</c:v>
                </c:pt>
                <c:pt idx="2970">
                  <c:v>158.17364000000347</c:v>
                </c:pt>
                <c:pt idx="2971">
                  <c:v>144.01853000000324</c:v>
                </c:pt>
                <c:pt idx="2972">
                  <c:v>150.72154000000336</c:v>
                </c:pt>
                <c:pt idx="2973">
                  <c:v>161.64767000000353</c:v>
                </c:pt>
                <c:pt idx="2974">
                  <c:v>166.99110000000354</c:v>
                </c:pt>
                <c:pt idx="2975">
                  <c:v>160.12051000000346</c:v>
                </c:pt>
                <c:pt idx="2976">
                  <c:v>155.3623300000034</c:v>
                </c:pt>
                <c:pt idx="2977">
                  <c:v>158.07800000000344</c:v>
                </c:pt>
                <c:pt idx="2978">
                  <c:v>155.71994000000342</c:v>
                </c:pt>
                <c:pt idx="2979">
                  <c:v>150.02426000000332</c:v>
                </c:pt>
                <c:pt idx="2980">
                  <c:v>153.49948000000339</c:v>
                </c:pt>
                <c:pt idx="2981">
                  <c:v>148.6700400000033</c:v>
                </c:pt>
                <c:pt idx="2982">
                  <c:v>143.56403000000321</c:v>
                </c:pt>
                <c:pt idx="2983">
                  <c:v>142.11688000000319</c:v>
                </c:pt>
                <c:pt idx="2984">
                  <c:v>147.89212000000322</c:v>
                </c:pt>
                <c:pt idx="2985">
                  <c:v>144.94779000000321</c:v>
                </c:pt>
                <c:pt idx="2986">
                  <c:v>153.51921000000331</c:v>
                </c:pt>
                <c:pt idx="2987">
                  <c:v>150.50159000000326</c:v>
                </c:pt>
                <c:pt idx="2988">
                  <c:v>153.08069000000324</c:v>
                </c:pt>
                <c:pt idx="2989">
                  <c:v>160.07848000000334</c:v>
                </c:pt>
                <c:pt idx="2990">
                  <c:v>157.73680000000326</c:v>
                </c:pt>
                <c:pt idx="2991">
                  <c:v>168.99370000000343</c:v>
                </c:pt>
                <c:pt idx="2992">
                  <c:v>167.29058000000342</c:v>
                </c:pt>
                <c:pt idx="2993">
                  <c:v>173.56437000000349</c:v>
                </c:pt>
                <c:pt idx="2994">
                  <c:v>173.27709000000348</c:v>
                </c:pt>
                <c:pt idx="2995">
                  <c:v>171.69911000000349</c:v>
                </c:pt>
                <c:pt idx="2996">
                  <c:v>176.5749200000036</c:v>
                </c:pt>
                <c:pt idx="2997">
                  <c:v>183.58717000000371</c:v>
                </c:pt>
                <c:pt idx="2998">
                  <c:v>190.63942000000375</c:v>
                </c:pt>
                <c:pt idx="2999">
                  <c:v>192.01994000000383</c:v>
                </c:pt>
                <c:pt idx="3000">
                  <c:v>193.77173000000386</c:v>
                </c:pt>
                <c:pt idx="3001">
                  <c:v>201.75246000000394</c:v>
                </c:pt>
                <c:pt idx="3002">
                  <c:v>200.35584000000398</c:v>
                </c:pt>
                <c:pt idx="3003">
                  <c:v>194.15643000000387</c:v>
                </c:pt>
                <c:pt idx="3004">
                  <c:v>187.40094000000377</c:v>
                </c:pt>
                <c:pt idx="3005">
                  <c:v>187.17445000000379</c:v>
                </c:pt>
                <c:pt idx="3006">
                  <c:v>190.69783000000382</c:v>
                </c:pt>
                <c:pt idx="3007">
                  <c:v>197.39760000000391</c:v>
                </c:pt>
                <c:pt idx="3008">
                  <c:v>198.71156000000391</c:v>
                </c:pt>
                <c:pt idx="3009">
                  <c:v>200.30110000000391</c:v>
                </c:pt>
                <c:pt idx="3010">
                  <c:v>201.08472000000393</c:v>
                </c:pt>
                <c:pt idx="3011">
                  <c:v>201.36348000000393</c:v>
                </c:pt>
                <c:pt idx="3012">
                  <c:v>194.42258000000379</c:v>
                </c:pt>
                <c:pt idx="3013">
                  <c:v>197.39999000000387</c:v>
                </c:pt>
                <c:pt idx="3014">
                  <c:v>191.44901000000377</c:v>
                </c:pt>
                <c:pt idx="3015">
                  <c:v>196.58031000000383</c:v>
                </c:pt>
                <c:pt idx="3016">
                  <c:v>195.93670000000381</c:v>
                </c:pt>
                <c:pt idx="3017">
                  <c:v>202.16921000000386</c:v>
                </c:pt>
                <c:pt idx="3018">
                  <c:v>205.20180000000386</c:v>
                </c:pt>
                <c:pt idx="3019">
                  <c:v>207.36212000000384</c:v>
                </c:pt>
                <c:pt idx="3020">
                  <c:v>212.00242000000389</c:v>
                </c:pt>
                <c:pt idx="3021">
                  <c:v>208.69205000000389</c:v>
                </c:pt>
                <c:pt idx="3022">
                  <c:v>213.51302000000393</c:v>
                </c:pt>
                <c:pt idx="3023">
                  <c:v>212.64745000000389</c:v>
                </c:pt>
                <c:pt idx="3024">
                  <c:v>215.16715000000389</c:v>
                </c:pt>
                <c:pt idx="3025">
                  <c:v>212.63770000000389</c:v>
                </c:pt>
                <c:pt idx="3026">
                  <c:v>212.74961000000383</c:v>
                </c:pt>
                <c:pt idx="3027">
                  <c:v>214.38196000000383</c:v>
                </c:pt>
                <c:pt idx="3028">
                  <c:v>211.8310000000038</c:v>
                </c:pt>
                <c:pt idx="3029">
                  <c:v>216.15456000000384</c:v>
                </c:pt>
                <c:pt idx="3030">
                  <c:v>218.47766000000391</c:v>
                </c:pt>
                <c:pt idx="3031">
                  <c:v>219.56055000000387</c:v>
                </c:pt>
                <c:pt idx="3032">
                  <c:v>220.19531000000384</c:v>
                </c:pt>
                <c:pt idx="3033">
                  <c:v>213.27843000000377</c:v>
                </c:pt>
                <c:pt idx="3034">
                  <c:v>211.23763000000375</c:v>
                </c:pt>
                <c:pt idx="3035">
                  <c:v>214.63455000000374</c:v>
                </c:pt>
                <c:pt idx="3036">
                  <c:v>211.64851000000371</c:v>
                </c:pt>
                <c:pt idx="3037">
                  <c:v>214.33904000000371</c:v>
                </c:pt>
                <c:pt idx="3038">
                  <c:v>214.60887000000372</c:v>
                </c:pt>
                <c:pt idx="3039">
                  <c:v>211.32369000000369</c:v>
                </c:pt>
                <c:pt idx="3040">
                  <c:v>208.59943000000362</c:v>
                </c:pt>
                <c:pt idx="3041">
                  <c:v>203.56273000000357</c:v>
                </c:pt>
                <c:pt idx="3042">
                  <c:v>206.1501300000036</c:v>
                </c:pt>
                <c:pt idx="3043">
                  <c:v>210.8790100000036</c:v>
                </c:pt>
                <c:pt idx="3044">
                  <c:v>207.74706000000359</c:v>
                </c:pt>
                <c:pt idx="3045">
                  <c:v>208.39306000000363</c:v>
                </c:pt>
                <c:pt idx="3046">
                  <c:v>207.33600000000365</c:v>
                </c:pt>
                <c:pt idx="3047">
                  <c:v>203.84762000000359</c:v>
                </c:pt>
                <c:pt idx="3048">
                  <c:v>201.66889000000356</c:v>
                </c:pt>
                <c:pt idx="3049">
                  <c:v>202.12690000000356</c:v>
                </c:pt>
                <c:pt idx="3050">
                  <c:v>196.09536000000344</c:v>
                </c:pt>
                <c:pt idx="3051">
                  <c:v>201.94509000000355</c:v>
                </c:pt>
                <c:pt idx="3052">
                  <c:v>202.42108000000357</c:v>
                </c:pt>
                <c:pt idx="3053">
                  <c:v>203.27745000000354</c:v>
                </c:pt>
                <c:pt idx="3054">
                  <c:v>205.1469900000036</c:v>
                </c:pt>
                <c:pt idx="3055">
                  <c:v>206.8934200000036</c:v>
                </c:pt>
                <c:pt idx="3056">
                  <c:v>206.1278400000036</c:v>
                </c:pt>
                <c:pt idx="3057">
                  <c:v>201.71639000000354</c:v>
                </c:pt>
                <c:pt idx="3058">
                  <c:v>200.85423000000353</c:v>
                </c:pt>
                <c:pt idx="3059">
                  <c:v>205.04218000000361</c:v>
                </c:pt>
                <c:pt idx="3060">
                  <c:v>199.2651600000035</c:v>
                </c:pt>
                <c:pt idx="3061">
                  <c:v>203.65073000000353</c:v>
                </c:pt>
                <c:pt idx="3062">
                  <c:v>204.56376000000355</c:v>
                </c:pt>
                <c:pt idx="3063">
                  <c:v>202.84991000000355</c:v>
                </c:pt>
                <c:pt idx="3064">
                  <c:v>203.67804000000356</c:v>
                </c:pt>
                <c:pt idx="3065">
                  <c:v>202.70772000000355</c:v>
                </c:pt>
                <c:pt idx="3066">
                  <c:v>204.47649000000359</c:v>
                </c:pt>
                <c:pt idx="3067">
                  <c:v>199.47664000000356</c:v>
                </c:pt>
                <c:pt idx="3068">
                  <c:v>194.9693800000035</c:v>
                </c:pt>
                <c:pt idx="3069">
                  <c:v>200.07389000000356</c:v>
                </c:pt>
                <c:pt idx="3070">
                  <c:v>198.74401000000358</c:v>
                </c:pt>
                <c:pt idx="3071">
                  <c:v>198.48578000000353</c:v>
                </c:pt>
                <c:pt idx="3072">
                  <c:v>198.36689000000356</c:v>
                </c:pt>
                <c:pt idx="3073">
                  <c:v>193.36804000000353</c:v>
                </c:pt>
                <c:pt idx="3074">
                  <c:v>190.24633000000347</c:v>
                </c:pt>
                <c:pt idx="3075">
                  <c:v>191.63612000000344</c:v>
                </c:pt>
                <c:pt idx="3076">
                  <c:v>187.58302000000339</c:v>
                </c:pt>
                <c:pt idx="3077">
                  <c:v>190.6038200000034</c:v>
                </c:pt>
                <c:pt idx="3078">
                  <c:v>188.94779000000344</c:v>
                </c:pt>
                <c:pt idx="3079">
                  <c:v>184.82185000000339</c:v>
                </c:pt>
                <c:pt idx="3080">
                  <c:v>182.28731000000329</c:v>
                </c:pt>
                <c:pt idx="3081">
                  <c:v>183.78927000000331</c:v>
                </c:pt>
                <c:pt idx="3082">
                  <c:v>187.46232000000336</c:v>
                </c:pt>
                <c:pt idx="3083">
                  <c:v>186.53340000000335</c:v>
                </c:pt>
                <c:pt idx="3084">
                  <c:v>188.23383000000334</c:v>
                </c:pt>
                <c:pt idx="3085">
                  <c:v>188.57764000000338</c:v>
                </c:pt>
                <c:pt idx="3086">
                  <c:v>189.08163000000337</c:v>
                </c:pt>
                <c:pt idx="3087">
                  <c:v>194.44234000000341</c:v>
                </c:pt>
                <c:pt idx="3088">
                  <c:v>194.78778000000344</c:v>
                </c:pt>
                <c:pt idx="3089">
                  <c:v>195.02510000000348</c:v>
                </c:pt>
                <c:pt idx="3090">
                  <c:v>196.54022000000353</c:v>
                </c:pt>
                <c:pt idx="3091">
                  <c:v>196.66117000000355</c:v>
                </c:pt>
                <c:pt idx="3092">
                  <c:v>195.20770000000351</c:v>
                </c:pt>
                <c:pt idx="3093">
                  <c:v>196.23860000000349</c:v>
                </c:pt>
                <c:pt idx="3094">
                  <c:v>200.04015000000356</c:v>
                </c:pt>
                <c:pt idx="3095">
                  <c:v>200.9180400000036</c:v>
                </c:pt>
                <c:pt idx="3096">
                  <c:v>203.78204000000366</c:v>
                </c:pt>
                <c:pt idx="3097">
                  <c:v>202.79511000000366</c:v>
                </c:pt>
                <c:pt idx="3098">
                  <c:v>202.81916000000365</c:v>
                </c:pt>
                <c:pt idx="3099">
                  <c:v>199.7675300000036</c:v>
                </c:pt>
                <c:pt idx="3100">
                  <c:v>187.97271000000347</c:v>
                </c:pt>
                <c:pt idx="3101">
                  <c:v>190.22671000000349</c:v>
                </c:pt>
                <c:pt idx="3102">
                  <c:v>184.72003000000339</c:v>
                </c:pt>
                <c:pt idx="3103">
                  <c:v>186.8794500000034</c:v>
                </c:pt>
                <c:pt idx="3104">
                  <c:v>192.11780000000346</c:v>
                </c:pt>
                <c:pt idx="3105">
                  <c:v>198.88771000000355</c:v>
                </c:pt>
                <c:pt idx="3106">
                  <c:v>203.07267000000357</c:v>
                </c:pt>
                <c:pt idx="3107">
                  <c:v>210.33594000000363</c:v>
                </c:pt>
                <c:pt idx="3108">
                  <c:v>215.40120000000368</c:v>
                </c:pt>
                <c:pt idx="3109">
                  <c:v>212.7853000000037</c:v>
                </c:pt>
                <c:pt idx="3110">
                  <c:v>207.25496000000362</c:v>
                </c:pt>
                <c:pt idx="3111">
                  <c:v>213.32284000000374</c:v>
                </c:pt>
                <c:pt idx="3112">
                  <c:v>217.80567000000377</c:v>
                </c:pt>
                <c:pt idx="3113">
                  <c:v>218.07407000000379</c:v>
                </c:pt>
                <c:pt idx="3114">
                  <c:v>215.9339800000038</c:v>
                </c:pt>
                <c:pt idx="3115">
                  <c:v>216.95251000000377</c:v>
                </c:pt>
                <c:pt idx="3116">
                  <c:v>215.35349000000377</c:v>
                </c:pt>
                <c:pt idx="3117">
                  <c:v>215.56871000000379</c:v>
                </c:pt>
                <c:pt idx="3118">
                  <c:v>220.79044000000385</c:v>
                </c:pt>
                <c:pt idx="3119">
                  <c:v>222.31143000000392</c:v>
                </c:pt>
                <c:pt idx="3120">
                  <c:v>221.1016500000039</c:v>
                </c:pt>
                <c:pt idx="3121">
                  <c:v>223.75862000000396</c:v>
                </c:pt>
                <c:pt idx="3122">
                  <c:v>220.94671000000389</c:v>
                </c:pt>
                <c:pt idx="3123">
                  <c:v>226.96298000000399</c:v>
                </c:pt>
                <c:pt idx="3124">
                  <c:v>227.37867000000401</c:v>
                </c:pt>
                <c:pt idx="3125">
                  <c:v>230.54123000000399</c:v>
                </c:pt>
                <c:pt idx="3126">
                  <c:v>230.24004000000397</c:v>
                </c:pt>
                <c:pt idx="3127">
                  <c:v>232.12897000000399</c:v>
                </c:pt>
                <c:pt idx="3128">
                  <c:v>232.07746000000401</c:v>
                </c:pt>
                <c:pt idx="3129">
                  <c:v>229.55027000000396</c:v>
                </c:pt>
                <c:pt idx="3130">
                  <c:v>232.40815000000396</c:v>
                </c:pt>
                <c:pt idx="3131">
                  <c:v>237.06421000000401</c:v>
                </c:pt>
                <c:pt idx="3132">
                  <c:v>237.43673000000399</c:v>
                </c:pt>
                <c:pt idx="3133">
                  <c:v>239.92069000000399</c:v>
                </c:pt>
                <c:pt idx="3134">
                  <c:v>241.512150000004</c:v>
                </c:pt>
                <c:pt idx="3135">
                  <c:v>241.43655000000399</c:v>
                </c:pt>
                <c:pt idx="3136">
                  <c:v>240.924590000004</c:v>
                </c:pt>
                <c:pt idx="3137">
                  <c:v>235.70428000000393</c:v>
                </c:pt>
                <c:pt idx="3138">
                  <c:v>236.76163000000395</c:v>
                </c:pt>
                <c:pt idx="3139">
                  <c:v>238.89741000000399</c:v>
                </c:pt>
                <c:pt idx="3140">
                  <c:v>238.86945000000401</c:v>
                </c:pt>
                <c:pt idx="3141">
                  <c:v>242.8510400000041</c:v>
                </c:pt>
                <c:pt idx="3142">
                  <c:v>244.39916000000409</c:v>
                </c:pt>
                <c:pt idx="3143">
                  <c:v>244.28722000000411</c:v>
                </c:pt>
                <c:pt idx="3144">
                  <c:v>244.25151000000409</c:v>
                </c:pt>
                <c:pt idx="3145">
                  <c:v>242.18826000000405</c:v>
                </c:pt>
                <c:pt idx="3146">
                  <c:v>240.52975000000404</c:v>
                </c:pt>
                <c:pt idx="3147">
                  <c:v>240.72019000000404</c:v>
                </c:pt>
                <c:pt idx="3148">
                  <c:v>245.66375000000406</c:v>
                </c:pt>
                <c:pt idx="3149">
                  <c:v>250.89531000000417</c:v>
                </c:pt>
                <c:pt idx="3150">
                  <c:v>247.37456000000412</c:v>
                </c:pt>
                <c:pt idx="3151">
                  <c:v>251.19857000000417</c:v>
                </c:pt>
                <c:pt idx="3152">
                  <c:v>250.43938000000415</c:v>
                </c:pt>
                <c:pt idx="3153">
                  <c:v>255.30859000000427</c:v>
                </c:pt>
                <c:pt idx="3154">
                  <c:v>249.42715000000416</c:v>
                </c:pt>
                <c:pt idx="3155">
                  <c:v>248.39051000000416</c:v>
                </c:pt>
                <c:pt idx="3156">
                  <c:v>245.69879000000415</c:v>
                </c:pt>
                <c:pt idx="3157">
                  <c:v>242.72724000000409</c:v>
                </c:pt>
                <c:pt idx="3158">
                  <c:v>238.73257000000402</c:v>
                </c:pt>
                <c:pt idx="3159">
                  <c:v>236.014030000004</c:v>
                </c:pt>
                <c:pt idx="3160">
                  <c:v>235.98642000000399</c:v>
                </c:pt>
                <c:pt idx="3161">
                  <c:v>234.19278000000401</c:v>
                </c:pt>
                <c:pt idx="3162">
                  <c:v>234.656330000004</c:v>
                </c:pt>
                <c:pt idx="3163">
                  <c:v>240.60374000000405</c:v>
                </c:pt>
                <c:pt idx="3164">
                  <c:v>234.445810000004</c:v>
                </c:pt>
                <c:pt idx="3165">
                  <c:v>240.13968000000406</c:v>
                </c:pt>
                <c:pt idx="3166">
                  <c:v>242.00665000000407</c:v>
                </c:pt>
                <c:pt idx="3167">
                  <c:v>244.09276000000415</c:v>
                </c:pt>
                <c:pt idx="3168">
                  <c:v>242.92478000000415</c:v>
                </c:pt>
                <c:pt idx="3169">
                  <c:v>241.56580000000415</c:v>
                </c:pt>
                <c:pt idx="3170">
                  <c:v>241.46336000000414</c:v>
                </c:pt>
                <c:pt idx="3171">
                  <c:v>241.33353000000412</c:v>
                </c:pt>
                <c:pt idx="3172">
                  <c:v>237.36129000000409</c:v>
                </c:pt>
                <c:pt idx="3173">
                  <c:v>239.32031000000413</c:v>
                </c:pt>
                <c:pt idx="3174">
                  <c:v>238.40743000000413</c:v>
                </c:pt>
                <c:pt idx="3175">
                  <c:v>236.6610300000041</c:v>
                </c:pt>
                <c:pt idx="3176">
                  <c:v>233.941230000004</c:v>
                </c:pt>
                <c:pt idx="3177">
                  <c:v>234.14695000000404</c:v>
                </c:pt>
                <c:pt idx="3178">
                  <c:v>223.72761000000395</c:v>
                </c:pt>
                <c:pt idx="3179">
                  <c:v>230.5882200000041</c:v>
                </c:pt>
                <c:pt idx="3180">
                  <c:v>231.24059000000409</c:v>
                </c:pt>
                <c:pt idx="3181">
                  <c:v>224.67840000000402</c:v>
                </c:pt>
                <c:pt idx="3182">
                  <c:v>217.76204000000394</c:v>
                </c:pt>
                <c:pt idx="3183">
                  <c:v>216.48718000000392</c:v>
                </c:pt>
                <c:pt idx="3184">
                  <c:v>219.98608000000399</c:v>
                </c:pt>
                <c:pt idx="3185">
                  <c:v>219.12697000000401</c:v>
                </c:pt>
                <c:pt idx="3186">
                  <c:v>225.889830000004</c:v>
                </c:pt>
                <c:pt idx="3187">
                  <c:v>228.916330000004</c:v>
                </c:pt>
                <c:pt idx="3188">
                  <c:v>218.42035000000394</c:v>
                </c:pt>
                <c:pt idx="3189">
                  <c:v>218.0784600000039</c:v>
                </c:pt>
                <c:pt idx="3190">
                  <c:v>224.09393000000395</c:v>
                </c:pt>
                <c:pt idx="3191">
                  <c:v>227.12122000000394</c:v>
                </c:pt>
                <c:pt idx="3192">
                  <c:v>227.91101000000396</c:v>
                </c:pt>
                <c:pt idx="3193">
                  <c:v>232.55345000000403</c:v>
                </c:pt>
                <c:pt idx="3194">
                  <c:v>231.79307000000401</c:v>
                </c:pt>
                <c:pt idx="3195">
                  <c:v>238.72379000000413</c:v>
                </c:pt>
                <c:pt idx="3196">
                  <c:v>236.20666000000409</c:v>
                </c:pt>
                <c:pt idx="3197">
                  <c:v>242.00469000000416</c:v>
                </c:pt>
                <c:pt idx="3198">
                  <c:v>239.09213000000412</c:v>
                </c:pt>
                <c:pt idx="3199">
                  <c:v>236.22580000000411</c:v>
                </c:pt>
                <c:pt idx="3200">
                  <c:v>231.601780000004</c:v>
                </c:pt>
                <c:pt idx="3201">
                  <c:v>235.55630000000406</c:v>
                </c:pt>
                <c:pt idx="3202">
                  <c:v>236.54039000000404</c:v>
                </c:pt>
                <c:pt idx="3203">
                  <c:v>236.754190000004</c:v>
                </c:pt>
                <c:pt idx="3204">
                  <c:v>243.19698000000406</c:v>
                </c:pt>
                <c:pt idx="3205">
                  <c:v>242.00549000000399</c:v>
                </c:pt>
                <c:pt idx="3206">
                  <c:v>238.61285000000399</c:v>
                </c:pt>
                <c:pt idx="3207">
                  <c:v>241.93602000000402</c:v>
                </c:pt>
                <c:pt idx="3208">
                  <c:v>243.75992000000406</c:v>
                </c:pt>
                <c:pt idx="3209">
                  <c:v>243.113610000004</c:v>
                </c:pt>
                <c:pt idx="3210">
                  <c:v>242.53962000000399</c:v>
                </c:pt>
                <c:pt idx="3211">
                  <c:v>243.5036100000041</c:v>
                </c:pt>
                <c:pt idx="3212">
                  <c:v>246.2029200000041</c:v>
                </c:pt>
                <c:pt idx="3213">
                  <c:v>245.54286000000411</c:v>
                </c:pt>
                <c:pt idx="3214">
                  <c:v>245.36744000000414</c:v>
                </c:pt>
                <c:pt idx="3215">
                  <c:v>244.99736000000411</c:v>
                </c:pt>
                <c:pt idx="3216">
                  <c:v>248.80181000000414</c:v>
                </c:pt>
                <c:pt idx="3217">
                  <c:v>249.49705000000412</c:v>
                </c:pt>
                <c:pt idx="3218">
                  <c:v>251.43944000000417</c:v>
                </c:pt>
                <c:pt idx="3219">
                  <c:v>248.8735500000042</c:v>
                </c:pt>
                <c:pt idx="3220">
                  <c:v>251.59271000000416</c:v>
                </c:pt>
                <c:pt idx="3221">
                  <c:v>252.08401000000418</c:v>
                </c:pt>
                <c:pt idx="3222">
                  <c:v>247.89756000000415</c:v>
                </c:pt>
                <c:pt idx="3223">
                  <c:v>251.04658000000413</c:v>
                </c:pt>
                <c:pt idx="3224">
                  <c:v>251.08060000000415</c:v>
                </c:pt>
                <c:pt idx="3225">
                  <c:v>249.45588000000413</c:v>
                </c:pt>
                <c:pt idx="3226">
                  <c:v>250.9153700000042</c:v>
                </c:pt>
                <c:pt idx="3227">
                  <c:v>245.72511000000415</c:v>
                </c:pt>
                <c:pt idx="3228">
                  <c:v>247.67018000000411</c:v>
                </c:pt>
                <c:pt idx="3229">
                  <c:v>248.28844000000413</c:v>
                </c:pt>
                <c:pt idx="3230">
                  <c:v>251.24469000000423</c:v>
                </c:pt>
                <c:pt idx="3231">
                  <c:v>250.40204000000421</c:v>
                </c:pt>
                <c:pt idx="3232">
                  <c:v>251.41101000000421</c:v>
                </c:pt>
                <c:pt idx="3233">
                  <c:v>246.32654000000414</c:v>
                </c:pt>
                <c:pt idx="3234">
                  <c:v>251.37173000000422</c:v>
                </c:pt>
                <c:pt idx="3235">
                  <c:v>254.14664000000425</c:v>
                </c:pt>
                <c:pt idx="3236">
                  <c:v>256.6030800000043</c:v>
                </c:pt>
                <c:pt idx="3237">
                  <c:v>257.4514000000043</c:v>
                </c:pt>
                <c:pt idx="3238">
                  <c:v>258.76872000000429</c:v>
                </c:pt>
                <c:pt idx="3239">
                  <c:v>257.59054000000424</c:v>
                </c:pt>
                <c:pt idx="3240">
                  <c:v>257.13013000000427</c:v>
                </c:pt>
                <c:pt idx="3241">
                  <c:v>260.48284000000433</c:v>
                </c:pt>
                <c:pt idx="3242">
                  <c:v>259.52521000000434</c:v>
                </c:pt>
                <c:pt idx="3243">
                  <c:v>262.48508000000436</c:v>
                </c:pt>
                <c:pt idx="3244">
                  <c:v>263.06509000000437</c:v>
                </c:pt>
                <c:pt idx="3245">
                  <c:v>264.25144000000438</c:v>
                </c:pt>
                <c:pt idx="3246">
                  <c:v>266.73411000000431</c:v>
                </c:pt>
                <c:pt idx="3247">
                  <c:v>273.84049000000448</c:v>
                </c:pt>
                <c:pt idx="3248">
                  <c:v>276.95705000000453</c:v>
                </c:pt>
                <c:pt idx="3249">
                  <c:v>280.35261000000457</c:v>
                </c:pt>
                <c:pt idx="3250">
                  <c:v>281.16756000000464</c:v>
                </c:pt>
                <c:pt idx="3251">
                  <c:v>278.90220000000465</c:v>
                </c:pt>
                <c:pt idx="3252">
                  <c:v>278.06069000000463</c:v>
                </c:pt>
                <c:pt idx="3253">
                  <c:v>279.35271000000461</c:v>
                </c:pt>
                <c:pt idx="3254">
                  <c:v>275.7864300000046</c:v>
                </c:pt>
                <c:pt idx="3255">
                  <c:v>280.65787000000472</c:v>
                </c:pt>
                <c:pt idx="3256">
                  <c:v>281.05887000000467</c:v>
                </c:pt>
                <c:pt idx="3257">
                  <c:v>280.53412000000463</c:v>
                </c:pt>
                <c:pt idx="3258">
                  <c:v>277.47604000000462</c:v>
                </c:pt>
                <c:pt idx="3259">
                  <c:v>278.89503000000462</c:v>
                </c:pt>
                <c:pt idx="3260">
                  <c:v>280.13308000000461</c:v>
                </c:pt>
                <c:pt idx="3261">
                  <c:v>277.46975000000458</c:v>
                </c:pt>
                <c:pt idx="3262">
                  <c:v>274.82401000000453</c:v>
                </c:pt>
                <c:pt idx="3263">
                  <c:v>275.62506000000462</c:v>
                </c:pt>
                <c:pt idx="3264">
                  <c:v>270.71983000000455</c:v>
                </c:pt>
                <c:pt idx="3265">
                  <c:v>269.59111000000451</c:v>
                </c:pt>
                <c:pt idx="3266">
                  <c:v>267.64228000000452</c:v>
                </c:pt>
                <c:pt idx="3267">
                  <c:v>267.40038000000447</c:v>
                </c:pt>
                <c:pt idx="3268">
                  <c:v>266.6200900000045</c:v>
                </c:pt>
                <c:pt idx="3269">
                  <c:v>270.93639000000451</c:v>
                </c:pt>
                <c:pt idx="3270">
                  <c:v>270.72682000000452</c:v>
                </c:pt>
                <c:pt idx="3271">
                  <c:v>265.2686400000045</c:v>
                </c:pt>
                <c:pt idx="3272">
                  <c:v>267.17213000000447</c:v>
                </c:pt>
                <c:pt idx="3273">
                  <c:v>263.74957000000444</c:v>
                </c:pt>
                <c:pt idx="3274">
                  <c:v>263.72022000000442</c:v>
                </c:pt>
                <c:pt idx="3275">
                  <c:v>270.19249000000451</c:v>
                </c:pt>
                <c:pt idx="3276">
                  <c:v>269.14797000000448</c:v>
                </c:pt>
                <c:pt idx="3277">
                  <c:v>271.94244000000458</c:v>
                </c:pt>
                <c:pt idx="3278">
                  <c:v>270.31379000000459</c:v>
                </c:pt>
                <c:pt idx="3279">
                  <c:v>268.81164000000462</c:v>
                </c:pt>
                <c:pt idx="3280">
                  <c:v>266.0158000000045</c:v>
                </c:pt>
                <c:pt idx="3281">
                  <c:v>268.65585000000448</c:v>
                </c:pt>
                <c:pt idx="3282">
                  <c:v>267.75740000000445</c:v>
                </c:pt>
                <c:pt idx="3283">
                  <c:v>268.19244000000452</c:v>
                </c:pt>
                <c:pt idx="3284">
                  <c:v>265.45308000000443</c:v>
                </c:pt>
                <c:pt idx="3285">
                  <c:v>264.43044000000441</c:v>
                </c:pt>
                <c:pt idx="3286">
                  <c:v>263.27859000000439</c:v>
                </c:pt>
                <c:pt idx="3287">
                  <c:v>267.56230000000448</c:v>
                </c:pt>
                <c:pt idx="3288">
                  <c:v>267.23141000000447</c:v>
                </c:pt>
                <c:pt idx="3289">
                  <c:v>262.82514000000441</c:v>
                </c:pt>
                <c:pt idx="3290">
                  <c:v>267.2110900000045</c:v>
                </c:pt>
                <c:pt idx="3291">
                  <c:v>266.40890000000456</c:v>
                </c:pt>
                <c:pt idx="3292">
                  <c:v>263.26732000000447</c:v>
                </c:pt>
                <c:pt idx="3293">
                  <c:v>259.54915000000443</c:v>
                </c:pt>
                <c:pt idx="3294">
                  <c:v>263.68428000000449</c:v>
                </c:pt>
                <c:pt idx="3295">
                  <c:v>266.05866000000452</c:v>
                </c:pt>
                <c:pt idx="3296">
                  <c:v>262.22517000000448</c:v>
                </c:pt>
                <c:pt idx="3297">
                  <c:v>262.78934000000447</c:v>
                </c:pt>
                <c:pt idx="3298">
                  <c:v>259.61095000000444</c:v>
                </c:pt>
                <c:pt idx="3299">
                  <c:v>261.67299000000446</c:v>
                </c:pt>
                <c:pt idx="3300">
                  <c:v>256.70506000000438</c:v>
                </c:pt>
                <c:pt idx="3301">
                  <c:v>251.54845000000429</c:v>
                </c:pt>
                <c:pt idx="3302">
                  <c:v>252.36072000000433</c:v>
                </c:pt>
                <c:pt idx="3303">
                  <c:v>256.55098000000447</c:v>
                </c:pt>
                <c:pt idx="3304">
                  <c:v>260.85860000000451</c:v>
                </c:pt>
                <c:pt idx="3305">
                  <c:v>260.38349000000449</c:v>
                </c:pt>
                <c:pt idx="3306">
                  <c:v>268.43757000000465</c:v>
                </c:pt>
                <c:pt idx="3307">
                  <c:v>269.46640000000468</c:v>
                </c:pt>
                <c:pt idx="3308">
                  <c:v>263.83245000000466</c:v>
                </c:pt>
                <c:pt idx="3309">
                  <c:v>268.29292000000476</c:v>
                </c:pt>
                <c:pt idx="3310">
                  <c:v>267.43366000000475</c:v>
                </c:pt>
                <c:pt idx="3311">
                  <c:v>267.7237400000048</c:v>
                </c:pt>
                <c:pt idx="3312">
                  <c:v>269.14147000000486</c:v>
                </c:pt>
                <c:pt idx="3313">
                  <c:v>260.42430000000468</c:v>
                </c:pt>
                <c:pt idx="3314">
                  <c:v>258.97232000000469</c:v>
                </c:pt>
                <c:pt idx="3315">
                  <c:v>261.19180000000478</c:v>
                </c:pt>
                <c:pt idx="3316">
                  <c:v>248.3817800000046</c:v>
                </c:pt>
                <c:pt idx="3317">
                  <c:v>254.80800000000463</c:v>
                </c:pt>
                <c:pt idx="3318">
                  <c:v>252.89976000000456</c:v>
                </c:pt>
                <c:pt idx="3319">
                  <c:v>258.09516000000468</c:v>
                </c:pt>
                <c:pt idx="3320">
                  <c:v>258.75085000000473</c:v>
                </c:pt>
                <c:pt idx="3321">
                  <c:v>257.18062000000469</c:v>
                </c:pt>
                <c:pt idx="3322">
                  <c:v>255.4226200000046</c:v>
                </c:pt>
                <c:pt idx="3323">
                  <c:v>251.1222200000046</c:v>
                </c:pt>
                <c:pt idx="3324">
                  <c:v>244.57528000000451</c:v>
                </c:pt>
                <c:pt idx="3325">
                  <c:v>248.39112000000455</c:v>
                </c:pt>
                <c:pt idx="3326">
                  <c:v>255.14179000000462</c:v>
                </c:pt>
                <c:pt idx="3327">
                  <c:v>257.10510000000465</c:v>
                </c:pt>
                <c:pt idx="3328">
                  <c:v>256.99038000000462</c:v>
                </c:pt>
                <c:pt idx="3329">
                  <c:v>259.30665000000459</c:v>
                </c:pt>
                <c:pt idx="3330">
                  <c:v>251.62447000000455</c:v>
                </c:pt>
                <c:pt idx="3331">
                  <c:v>252.2197800000045</c:v>
                </c:pt>
                <c:pt idx="3332">
                  <c:v>248.72018000000446</c:v>
                </c:pt>
                <c:pt idx="3333">
                  <c:v>254.56532000000456</c:v>
                </c:pt>
                <c:pt idx="3334">
                  <c:v>247.47481000000445</c:v>
                </c:pt>
                <c:pt idx="3335">
                  <c:v>246.87178000000446</c:v>
                </c:pt>
                <c:pt idx="3336">
                  <c:v>245.3376800000045</c:v>
                </c:pt>
                <c:pt idx="3337">
                  <c:v>245.0184600000045</c:v>
                </c:pt>
                <c:pt idx="3338">
                  <c:v>253.23229000000461</c:v>
                </c:pt>
                <c:pt idx="3339">
                  <c:v>253.67377000000465</c:v>
                </c:pt>
                <c:pt idx="3340">
                  <c:v>256.93673000000467</c:v>
                </c:pt>
                <c:pt idx="3341">
                  <c:v>256.5903800000047</c:v>
                </c:pt>
                <c:pt idx="3342">
                  <c:v>260.05307000000482</c:v>
                </c:pt>
                <c:pt idx="3343">
                  <c:v>262.71580000000483</c:v>
                </c:pt>
                <c:pt idx="3344">
                  <c:v>253.85737000000478</c:v>
                </c:pt>
                <c:pt idx="3345">
                  <c:v>255.15116000000481</c:v>
                </c:pt>
                <c:pt idx="3346">
                  <c:v>246.94337000000473</c:v>
                </c:pt>
                <c:pt idx="3347">
                  <c:v>242.22573000000463</c:v>
                </c:pt>
                <c:pt idx="3348">
                  <c:v>250.39302000000475</c:v>
                </c:pt>
                <c:pt idx="3349">
                  <c:v>245.97772000000469</c:v>
                </c:pt>
                <c:pt idx="3350">
                  <c:v>246.73056000000474</c:v>
                </c:pt>
                <c:pt idx="3351">
                  <c:v>240.68703000000465</c:v>
                </c:pt>
                <c:pt idx="3352">
                  <c:v>236.32849000000459</c:v>
                </c:pt>
                <c:pt idx="3353">
                  <c:v>241.60671000000471</c:v>
                </c:pt>
                <c:pt idx="3354">
                  <c:v>246.33772000000479</c:v>
                </c:pt>
                <c:pt idx="3355">
                  <c:v>239.53346000000471</c:v>
                </c:pt>
                <c:pt idx="3356">
                  <c:v>244.17543000000475</c:v>
                </c:pt>
                <c:pt idx="3357">
                  <c:v>243.60212000000473</c:v>
                </c:pt>
                <c:pt idx="3358">
                  <c:v>246.8391700000048</c:v>
                </c:pt>
                <c:pt idx="3359">
                  <c:v>250.83962000000483</c:v>
                </c:pt>
                <c:pt idx="3360">
                  <c:v>252.70095000000484</c:v>
                </c:pt>
                <c:pt idx="3361">
                  <c:v>247.63932000000474</c:v>
                </c:pt>
                <c:pt idx="3362">
                  <c:v>241.84683000000464</c:v>
                </c:pt>
                <c:pt idx="3363">
                  <c:v>236.62862000000459</c:v>
                </c:pt>
                <c:pt idx="3364">
                  <c:v>235.80496000000463</c:v>
                </c:pt>
                <c:pt idx="3365">
                  <c:v>237.6124100000047</c:v>
                </c:pt>
                <c:pt idx="3366">
                  <c:v>234.70705000000461</c:v>
                </c:pt>
                <c:pt idx="3367">
                  <c:v>235.35004000000461</c:v>
                </c:pt>
                <c:pt idx="3368">
                  <c:v>236.69437000000465</c:v>
                </c:pt>
                <c:pt idx="3369">
                  <c:v>241.5876100000047</c:v>
                </c:pt>
                <c:pt idx="3370">
                  <c:v>234.9550400000046</c:v>
                </c:pt>
                <c:pt idx="3371">
                  <c:v>236.32536000000465</c:v>
                </c:pt>
                <c:pt idx="3372">
                  <c:v>232.43501000000461</c:v>
                </c:pt>
                <c:pt idx="3373">
                  <c:v>229.60751000000451</c:v>
                </c:pt>
                <c:pt idx="3374">
                  <c:v>238.7071900000046</c:v>
                </c:pt>
                <c:pt idx="3375">
                  <c:v>240.88290000000464</c:v>
                </c:pt>
                <c:pt idx="3376">
                  <c:v>244.48755000000472</c:v>
                </c:pt>
                <c:pt idx="3377">
                  <c:v>244.4427200000047</c:v>
                </c:pt>
                <c:pt idx="3378">
                  <c:v>247.01184000000481</c:v>
                </c:pt>
                <c:pt idx="3379">
                  <c:v>242.01805000000471</c:v>
                </c:pt>
                <c:pt idx="3380">
                  <c:v>244.45853000000474</c:v>
                </c:pt>
                <c:pt idx="3381">
                  <c:v>245.01017000000479</c:v>
                </c:pt>
                <c:pt idx="3382">
                  <c:v>241.44829000000473</c:v>
                </c:pt>
                <c:pt idx="3383">
                  <c:v>243.08182000000477</c:v>
                </c:pt>
                <c:pt idx="3384">
                  <c:v>240.91790000000469</c:v>
                </c:pt>
                <c:pt idx="3385">
                  <c:v>238.29295000000465</c:v>
                </c:pt>
                <c:pt idx="3386">
                  <c:v>233.43279000000456</c:v>
                </c:pt>
                <c:pt idx="3387">
                  <c:v>232.57241000000457</c:v>
                </c:pt>
                <c:pt idx="3388">
                  <c:v>233.19083000000461</c:v>
                </c:pt>
                <c:pt idx="3389">
                  <c:v>232.28372000000459</c:v>
                </c:pt>
                <c:pt idx="3390">
                  <c:v>232.2600000000046</c:v>
                </c:pt>
                <c:pt idx="3391">
                  <c:v>235.30655000000468</c:v>
                </c:pt>
                <c:pt idx="3392">
                  <c:v>234.95958000000465</c:v>
                </c:pt>
                <c:pt idx="3393">
                  <c:v>233.00087000000468</c:v>
                </c:pt>
                <c:pt idx="3394">
                  <c:v>235.90284000000469</c:v>
                </c:pt>
                <c:pt idx="3395">
                  <c:v>235.87778000000469</c:v>
                </c:pt>
                <c:pt idx="3396">
                  <c:v>230.82374000000459</c:v>
                </c:pt>
                <c:pt idx="3397">
                  <c:v>229.25008000000457</c:v>
                </c:pt>
                <c:pt idx="3398">
                  <c:v>222.61736000000451</c:v>
                </c:pt>
                <c:pt idx="3399">
                  <c:v>219.84312000000449</c:v>
                </c:pt>
                <c:pt idx="3400">
                  <c:v>220.95909000000447</c:v>
                </c:pt>
                <c:pt idx="3401">
                  <c:v>219.78051000000451</c:v>
                </c:pt>
                <c:pt idx="3402">
                  <c:v>221.9780900000045</c:v>
                </c:pt>
                <c:pt idx="3403">
                  <c:v>226.25493000000449</c:v>
                </c:pt>
                <c:pt idx="3404">
                  <c:v>225.61347000000453</c:v>
                </c:pt>
                <c:pt idx="3405">
                  <c:v>227.93917000000459</c:v>
                </c:pt>
                <c:pt idx="3406">
                  <c:v>228.68118000000464</c:v>
                </c:pt>
                <c:pt idx="3407">
                  <c:v>228.79212000000459</c:v>
                </c:pt>
                <c:pt idx="3408">
                  <c:v>233.83273000000469</c:v>
                </c:pt>
                <c:pt idx="3409">
                  <c:v>238.2323600000048</c:v>
                </c:pt>
                <c:pt idx="3410">
                  <c:v>235.98462000000472</c:v>
                </c:pt>
                <c:pt idx="3411">
                  <c:v>234.55752000000473</c:v>
                </c:pt>
                <c:pt idx="3412">
                  <c:v>240.26229000000484</c:v>
                </c:pt>
                <c:pt idx="3413">
                  <c:v>241.30838000000483</c:v>
                </c:pt>
                <c:pt idx="3414">
                  <c:v>247.10553000000499</c:v>
                </c:pt>
                <c:pt idx="3415">
                  <c:v>248.689180000005</c:v>
                </c:pt>
                <c:pt idx="3416">
                  <c:v>252.16652000000511</c:v>
                </c:pt>
                <c:pt idx="3417">
                  <c:v>251.38530000000506</c:v>
                </c:pt>
                <c:pt idx="3418">
                  <c:v>248.496220000005</c:v>
                </c:pt>
                <c:pt idx="3419">
                  <c:v>250.71710000000508</c:v>
                </c:pt>
                <c:pt idx="3420">
                  <c:v>248.95219000000509</c:v>
                </c:pt>
                <c:pt idx="3421">
                  <c:v>247.99088000000506</c:v>
                </c:pt>
                <c:pt idx="3422">
                  <c:v>248.03726000000506</c:v>
                </c:pt>
                <c:pt idx="3423">
                  <c:v>248.87505000000507</c:v>
                </c:pt>
                <c:pt idx="3424">
                  <c:v>250.2854200000051</c:v>
                </c:pt>
                <c:pt idx="3425">
                  <c:v>250.2710900000051</c:v>
                </c:pt>
                <c:pt idx="3426">
                  <c:v>251.49967000000512</c:v>
                </c:pt>
                <c:pt idx="3427">
                  <c:v>254.83213000000515</c:v>
                </c:pt>
                <c:pt idx="3428">
                  <c:v>255.03047000000515</c:v>
                </c:pt>
                <c:pt idx="3429">
                  <c:v>253.04755000000509</c:v>
                </c:pt>
                <c:pt idx="3430">
                  <c:v>252.85584000000509</c:v>
                </c:pt>
                <c:pt idx="3431">
                  <c:v>247.07924000000503</c:v>
                </c:pt>
                <c:pt idx="3432">
                  <c:v>249.37202000000499</c:v>
                </c:pt>
                <c:pt idx="3433">
                  <c:v>251.53415000000504</c:v>
                </c:pt>
                <c:pt idx="3434">
                  <c:v>245.69173000000504</c:v>
                </c:pt>
                <c:pt idx="3435">
                  <c:v>245.94389000000504</c:v>
                </c:pt>
                <c:pt idx="3436">
                  <c:v>246.56904000000509</c:v>
                </c:pt>
                <c:pt idx="3437">
                  <c:v>246.95726000000505</c:v>
                </c:pt>
                <c:pt idx="3438">
                  <c:v>244.17511000000499</c:v>
                </c:pt>
                <c:pt idx="3439">
                  <c:v>233.67132000000487</c:v>
                </c:pt>
                <c:pt idx="3440">
                  <c:v>235.16072000000486</c:v>
                </c:pt>
                <c:pt idx="3441">
                  <c:v>244.47202000000496</c:v>
                </c:pt>
                <c:pt idx="3442">
                  <c:v>243.27500000000498</c:v>
                </c:pt>
                <c:pt idx="3443">
                  <c:v>239.5567100000049</c:v>
                </c:pt>
                <c:pt idx="3444">
                  <c:v>238.82120000000486</c:v>
                </c:pt>
                <c:pt idx="3445">
                  <c:v>239.2807500000049</c:v>
                </c:pt>
                <c:pt idx="3446">
                  <c:v>244.10798000000489</c:v>
                </c:pt>
                <c:pt idx="3447">
                  <c:v>248.504120000005</c:v>
                </c:pt>
                <c:pt idx="3448">
                  <c:v>254.96534000000506</c:v>
                </c:pt>
                <c:pt idx="3449">
                  <c:v>257.29035000000505</c:v>
                </c:pt>
                <c:pt idx="3450">
                  <c:v>262.49422000000516</c:v>
                </c:pt>
                <c:pt idx="3451">
                  <c:v>263.18122000000517</c:v>
                </c:pt>
                <c:pt idx="3452">
                  <c:v>267.78052000000525</c:v>
                </c:pt>
                <c:pt idx="3453">
                  <c:v>270.37741000000528</c:v>
                </c:pt>
                <c:pt idx="3454">
                  <c:v>268.33496000000531</c:v>
                </c:pt>
                <c:pt idx="3455">
                  <c:v>271.8525700000053</c:v>
                </c:pt>
                <c:pt idx="3456">
                  <c:v>268.5970300000053</c:v>
                </c:pt>
                <c:pt idx="3457">
                  <c:v>269.36489000000529</c:v>
                </c:pt>
                <c:pt idx="3458">
                  <c:v>274.32853000000534</c:v>
                </c:pt>
                <c:pt idx="3459">
                  <c:v>272.12255000000533</c:v>
                </c:pt>
                <c:pt idx="3460">
                  <c:v>264.15213000000517</c:v>
                </c:pt>
                <c:pt idx="3461">
                  <c:v>263.18798000000515</c:v>
                </c:pt>
                <c:pt idx="3462">
                  <c:v>264.85509000000519</c:v>
                </c:pt>
                <c:pt idx="3463">
                  <c:v>265.27520000000521</c:v>
                </c:pt>
                <c:pt idx="3464">
                  <c:v>261.64143000000519</c:v>
                </c:pt>
                <c:pt idx="3465">
                  <c:v>259.59546000000512</c:v>
                </c:pt>
                <c:pt idx="3466">
                  <c:v>261.9061700000052</c:v>
                </c:pt>
                <c:pt idx="3467">
                  <c:v>262.86401000000524</c:v>
                </c:pt>
                <c:pt idx="3468">
                  <c:v>264.92770000000525</c:v>
                </c:pt>
                <c:pt idx="3469">
                  <c:v>260.6318100000052</c:v>
                </c:pt>
                <c:pt idx="3470">
                  <c:v>262.63630000000524</c:v>
                </c:pt>
                <c:pt idx="3471">
                  <c:v>256.84324000000515</c:v>
                </c:pt>
                <c:pt idx="3472">
                  <c:v>258.24384000000515</c:v>
                </c:pt>
                <c:pt idx="3473">
                  <c:v>253.2811100000051</c:v>
                </c:pt>
                <c:pt idx="3474">
                  <c:v>255.62703000000516</c:v>
                </c:pt>
                <c:pt idx="3475">
                  <c:v>256.74465000000515</c:v>
                </c:pt>
                <c:pt idx="3476">
                  <c:v>250.30042000000506</c:v>
                </c:pt>
                <c:pt idx="3477">
                  <c:v>244.659920000005</c:v>
                </c:pt>
                <c:pt idx="3478">
                  <c:v>244.83467000000499</c:v>
                </c:pt>
                <c:pt idx="3479">
                  <c:v>252.01024000000504</c:v>
                </c:pt>
                <c:pt idx="3480">
                  <c:v>243.05617000000495</c:v>
                </c:pt>
                <c:pt idx="3481">
                  <c:v>243.09553000000497</c:v>
                </c:pt>
                <c:pt idx="3482">
                  <c:v>240.42130000000492</c:v>
                </c:pt>
                <c:pt idx="3483">
                  <c:v>239.1546000000049</c:v>
                </c:pt>
                <c:pt idx="3484">
                  <c:v>237.89435000000486</c:v>
                </c:pt>
                <c:pt idx="3485">
                  <c:v>244.55959000000496</c:v>
                </c:pt>
                <c:pt idx="3486">
                  <c:v>246.47394000000497</c:v>
                </c:pt>
                <c:pt idx="3487">
                  <c:v>251.29560000000507</c:v>
                </c:pt>
                <c:pt idx="3488">
                  <c:v>254.28985000000517</c:v>
                </c:pt>
                <c:pt idx="3489">
                  <c:v>248.72308000000504</c:v>
                </c:pt>
                <c:pt idx="3490">
                  <c:v>250.40983000000509</c:v>
                </c:pt>
                <c:pt idx="3491">
                  <c:v>251.91376000000511</c:v>
                </c:pt>
                <c:pt idx="3492">
                  <c:v>256.57080000000519</c:v>
                </c:pt>
                <c:pt idx="3493">
                  <c:v>257.39865000000526</c:v>
                </c:pt>
                <c:pt idx="3494">
                  <c:v>256.19034000000522</c:v>
                </c:pt>
                <c:pt idx="3495">
                  <c:v>256.00449000000521</c:v>
                </c:pt>
                <c:pt idx="3496">
                  <c:v>254.95322000000519</c:v>
                </c:pt>
                <c:pt idx="3497">
                  <c:v>252.6191700000052</c:v>
                </c:pt>
                <c:pt idx="3498">
                  <c:v>252.2677200000052</c:v>
                </c:pt>
                <c:pt idx="3499">
                  <c:v>252.92043000000524</c:v>
                </c:pt>
                <c:pt idx="3500">
                  <c:v>255.4777600000053</c:v>
                </c:pt>
                <c:pt idx="3501">
                  <c:v>251.49571000000526</c:v>
                </c:pt>
                <c:pt idx="3502">
                  <c:v>246.77869000000516</c:v>
                </c:pt>
                <c:pt idx="3503">
                  <c:v>244.94973000000516</c:v>
                </c:pt>
                <c:pt idx="3504">
                  <c:v>243.06773000000516</c:v>
                </c:pt>
                <c:pt idx="3505">
                  <c:v>242.69421000000517</c:v>
                </c:pt>
                <c:pt idx="3506">
                  <c:v>236.80138000000505</c:v>
                </c:pt>
                <c:pt idx="3507">
                  <c:v>229.23212000000493</c:v>
                </c:pt>
                <c:pt idx="3508">
                  <c:v>229.59354000000491</c:v>
                </c:pt>
                <c:pt idx="3509">
                  <c:v>234.67837000000497</c:v>
                </c:pt>
                <c:pt idx="3510">
                  <c:v>231.67962000000495</c:v>
                </c:pt>
                <c:pt idx="3511">
                  <c:v>232.65504000000496</c:v>
                </c:pt>
                <c:pt idx="3512">
                  <c:v>231.48749000000498</c:v>
                </c:pt>
                <c:pt idx="3513">
                  <c:v>232.37452000000499</c:v>
                </c:pt>
                <c:pt idx="3514">
                  <c:v>228.89034000000501</c:v>
                </c:pt>
                <c:pt idx="3515">
                  <c:v>227.89928000000495</c:v>
                </c:pt>
                <c:pt idx="3516">
                  <c:v>231.093200000005</c:v>
                </c:pt>
                <c:pt idx="3517">
                  <c:v>230.26934000000497</c:v>
                </c:pt>
                <c:pt idx="3518">
                  <c:v>227.52994000000496</c:v>
                </c:pt>
                <c:pt idx="3519">
                  <c:v>225.82832000000494</c:v>
                </c:pt>
                <c:pt idx="3520">
                  <c:v>229.27109000000496</c:v>
                </c:pt>
                <c:pt idx="3521">
                  <c:v>225.84998000000493</c:v>
                </c:pt>
                <c:pt idx="3522">
                  <c:v>225.3492400000049</c:v>
                </c:pt>
                <c:pt idx="3523">
                  <c:v>227.25338000000494</c:v>
                </c:pt>
                <c:pt idx="3524">
                  <c:v>230.72435000000496</c:v>
                </c:pt>
                <c:pt idx="3525">
                  <c:v>230.63122000000496</c:v>
                </c:pt>
                <c:pt idx="3526">
                  <c:v>226.65696000000494</c:v>
                </c:pt>
                <c:pt idx="3527">
                  <c:v>228.50384000000497</c:v>
                </c:pt>
                <c:pt idx="3528">
                  <c:v>226.20202000000489</c:v>
                </c:pt>
                <c:pt idx="3529">
                  <c:v>224.41362000000487</c:v>
                </c:pt>
                <c:pt idx="3530">
                  <c:v>225.87580000000489</c:v>
                </c:pt>
                <c:pt idx="3531">
                  <c:v>224.61135000000488</c:v>
                </c:pt>
                <c:pt idx="3532">
                  <c:v>227.79568000000501</c:v>
                </c:pt>
                <c:pt idx="3533">
                  <c:v>231.49006000000506</c:v>
                </c:pt>
                <c:pt idx="3534">
                  <c:v>233.2204800000051</c:v>
                </c:pt>
                <c:pt idx="3535">
                  <c:v>232.87967000000506</c:v>
                </c:pt>
                <c:pt idx="3536">
                  <c:v>234.57165000000509</c:v>
                </c:pt>
                <c:pt idx="3537">
                  <c:v>232.2238800000051</c:v>
                </c:pt>
                <c:pt idx="3538">
                  <c:v>236.3938900000052</c:v>
                </c:pt>
                <c:pt idx="3539">
                  <c:v>239.63440000000523</c:v>
                </c:pt>
                <c:pt idx="3540">
                  <c:v>239.66713000000524</c:v>
                </c:pt>
                <c:pt idx="3541">
                  <c:v>240.03092000000521</c:v>
                </c:pt>
                <c:pt idx="3542">
                  <c:v>239.86949000000519</c:v>
                </c:pt>
                <c:pt idx="3543">
                  <c:v>242.79889000000526</c:v>
                </c:pt>
                <c:pt idx="3544">
                  <c:v>251.73816000000545</c:v>
                </c:pt>
                <c:pt idx="3545">
                  <c:v>254.72556000000549</c:v>
                </c:pt>
                <c:pt idx="3546">
                  <c:v>259.66723000000547</c:v>
                </c:pt>
                <c:pt idx="3547">
                  <c:v>263.18548000000561</c:v>
                </c:pt>
                <c:pt idx="3548">
                  <c:v>265.68368000000567</c:v>
                </c:pt>
                <c:pt idx="3549">
                  <c:v>262.50725000000563</c:v>
                </c:pt>
                <c:pt idx="3550">
                  <c:v>268.75608000000568</c:v>
                </c:pt>
                <c:pt idx="3551">
                  <c:v>271.0388300000057</c:v>
                </c:pt>
                <c:pt idx="3552">
                  <c:v>270.09171000000566</c:v>
                </c:pt>
                <c:pt idx="3553">
                  <c:v>271.59931000000574</c:v>
                </c:pt>
                <c:pt idx="3554">
                  <c:v>268.90311000000565</c:v>
                </c:pt>
                <c:pt idx="3555">
                  <c:v>264.69859000000559</c:v>
                </c:pt>
                <c:pt idx="3556">
                  <c:v>264.00339000000565</c:v>
                </c:pt>
                <c:pt idx="3557">
                  <c:v>265.98489000000563</c:v>
                </c:pt>
                <c:pt idx="3558">
                  <c:v>266.03809000000564</c:v>
                </c:pt>
                <c:pt idx="3559">
                  <c:v>266.28279000000566</c:v>
                </c:pt>
                <c:pt idx="3560">
                  <c:v>264.56995000000569</c:v>
                </c:pt>
                <c:pt idx="3561">
                  <c:v>266.85121000000572</c:v>
                </c:pt>
                <c:pt idx="3562">
                  <c:v>263.80863000000562</c:v>
                </c:pt>
                <c:pt idx="3563">
                  <c:v>262.47765000000561</c:v>
                </c:pt>
                <c:pt idx="3564">
                  <c:v>266.21421000000572</c:v>
                </c:pt>
                <c:pt idx="3565">
                  <c:v>267.48145000000574</c:v>
                </c:pt>
                <c:pt idx="3566">
                  <c:v>269.6722100000058</c:v>
                </c:pt>
                <c:pt idx="3567">
                  <c:v>263.84905000000572</c:v>
                </c:pt>
                <c:pt idx="3568">
                  <c:v>264.20525000000572</c:v>
                </c:pt>
                <c:pt idx="3569">
                  <c:v>267.03324000000572</c:v>
                </c:pt>
                <c:pt idx="3570">
                  <c:v>269.59133000000577</c:v>
                </c:pt>
                <c:pt idx="3571">
                  <c:v>264.42956000000572</c:v>
                </c:pt>
                <c:pt idx="3572">
                  <c:v>264.21677000000568</c:v>
                </c:pt>
                <c:pt idx="3573">
                  <c:v>263.28002000000572</c:v>
                </c:pt>
                <c:pt idx="3574">
                  <c:v>263.4526900000057</c:v>
                </c:pt>
                <c:pt idx="3575">
                  <c:v>266.85519000000579</c:v>
                </c:pt>
                <c:pt idx="3576">
                  <c:v>269.3478000000058</c:v>
                </c:pt>
                <c:pt idx="3577">
                  <c:v>268.35124000000582</c:v>
                </c:pt>
                <c:pt idx="3578">
                  <c:v>274.15547000000589</c:v>
                </c:pt>
                <c:pt idx="3579">
                  <c:v>270.5550700000058</c:v>
                </c:pt>
                <c:pt idx="3580">
                  <c:v>261.37783000000564</c:v>
                </c:pt>
                <c:pt idx="3581">
                  <c:v>257.01227000000569</c:v>
                </c:pt>
                <c:pt idx="3582">
                  <c:v>257.94735000000571</c:v>
                </c:pt>
                <c:pt idx="3583">
                  <c:v>254.41990000000564</c:v>
                </c:pt>
                <c:pt idx="3584">
                  <c:v>259.46236000000567</c:v>
                </c:pt>
                <c:pt idx="3585">
                  <c:v>279.03527000000605</c:v>
                </c:pt>
                <c:pt idx="3586">
                  <c:v>276.26081000000602</c:v>
                </c:pt>
                <c:pt idx="3587">
                  <c:v>276.685980000006</c:v>
                </c:pt>
                <c:pt idx="3588">
                  <c:v>279.49642000000603</c:v>
                </c:pt>
                <c:pt idx="3589">
                  <c:v>278.445570000006</c:v>
                </c:pt>
                <c:pt idx="3590">
                  <c:v>277.46978000000598</c:v>
                </c:pt>
                <c:pt idx="3591">
                  <c:v>271.86048000000591</c:v>
                </c:pt>
                <c:pt idx="3592">
                  <c:v>270.55765000000588</c:v>
                </c:pt>
                <c:pt idx="3593">
                  <c:v>266.10857000000584</c:v>
                </c:pt>
                <c:pt idx="3594">
                  <c:v>271.09848000000585</c:v>
                </c:pt>
                <c:pt idx="3595">
                  <c:v>277.77643000000592</c:v>
                </c:pt>
                <c:pt idx="3596">
                  <c:v>278.47448000000588</c:v>
                </c:pt>
                <c:pt idx="3597">
                  <c:v>279.42642000000592</c:v>
                </c:pt>
                <c:pt idx="3598">
                  <c:v>286.09665000000598</c:v>
                </c:pt>
                <c:pt idx="3599">
                  <c:v>277.90767000000585</c:v>
                </c:pt>
                <c:pt idx="3600">
                  <c:v>274.76384000000581</c:v>
                </c:pt>
                <c:pt idx="3601">
                  <c:v>266.68463000000571</c:v>
                </c:pt>
                <c:pt idx="3602">
                  <c:v>273.33098000000581</c:v>
                </c:pt>
                <c:pt idx="3603">
                  <c:v>273.61125000000584</c:v>
                </c:pt>
                <c:pt idx="3604">
                  <c:v>278.60016000000599</c:v>
                </c:pt>
                <c:pt idx="3605">
                  <c:v>284.030290000006</c:v>
                </c:pt>
                <c:pt idx="3606">
                  <c:v>285.49763000000604</c:v>
                </c:pt>
                <c:pt idx="3607">
                  <c:v>287.4343200000061</c:v>
                </c:pt>
                <c:pt idx="3608">
                  <c:v>277.01046000000593</c:v>
                </c:pt>
                <c:pt idx="3609">
                  <c:v>279.23099000000599</c:v>
                </c:pt>
                <c:pt idx="3610">
                  <c:v>273.20224000000587</c:v>
                </c:pt>
                <c:pt idx="3611">
                  <c:v>257.51272000000563</c:v>
                </c:pt>
                <c:pt idx="3612">
                  <c:v>260.42915000000568</c:v>
                </c:pt>
                <c:pt idx="3613">
                  <c:v>262.45436000000575</c:v>
                </c:pt>
                <c:pt idx="3614">
                  <c:v>252.83650000000554</c:v>
                </c:pt>
                <c:pt idx="3615">
                  <c:v>247.67907000000545</c:v>
                </c:pt>
                <c:pt idx="3616">
                  <c:v>247.66565000000543</c:v>
                </c:pt>
                <c:pt idx="3617">
                  <c:v>255.37444000000554</c:v>
                </c:pt>
                <c:pt idx="3618">
                  <c:v>252.8460300000055</c:v>
                </c:pt>
                <c:pt idx="3619">
                  <c:v>250.40792000000548</c:v>
                </c:pt>
                <c:pt idx="3620">
                  <c:v>259.87757000000556</c:v>
                </c:pt>
                <c:pt idx="3621">
                  <c:v>252.11405000000539</c:v>
                </c:pt>
                <c:pt idx="3622">
                  <c:v>249.90297000000535</c:v>
                </c:pt>
                <c:pt idx="3623">
                  <c:v>254.02761000000541</c:v>
                </c:pt>
                <c:pt idx="3624">
                  <c:v>255.69261000000546</c:v>
                </c:pt>
                <c:pt idx="3625">
                  <c:v>254.53118000000541</c:v>
                </c:pt>
                <c:pt idx="3626">
                  <c:v>258.31416000000542</c:v>
                </c:pt>
                <c:pt idx="3627">
                  <c:v>248.67209000000531</c:v>
                </c:pt>
                <c:pt idx="3628">
                  <c:v>251.0244600000054</c:v>
                </c:pt>
                <c:pt idx="3629">
                  <c:v>250.80182000000536</c:v>
                </c:pt>
                <c:pt idx="3630">
                  <c:v>244.0478600000053</c:v>
                </c:pt>
                <c:pt idx="3631">
                  <c:v>243.08774000000531</c:v>
                </c:pt>
                <c:pt idx="3632">
                  <c:v>236.55366000000521</c:v>
                </c:pt>
                <c:pt idx="3633">
                  <c:v>230.59896000000512</c:v>
                </c:pt>
                <c:pt idx="3634">
                  <c:v>230.52696000000509</c:v>
                </c:pt>
                <c:pt idx="3635">
                  <c:v>231.5072800000051</c:v>
                </c:pt>
                <c:pt idx="3636">
                  <c:v>229.45368000000511</c:v>
                </c:pt>
                <c:pt idx="3637">
                  <c:v>235.42482000000518</c:v>
                </c:pt>
                <c:pt idx="3638">
                  <c:v>240.94372000000527</c:v>
                </c:pt>
                <c:pt idx="3639">
                  <c:v>243.10777000000527</c:v>
                </c:pt>
                <c:pt idx="3640">
                  <c:v>245.53946000000533</c:v>
                </c:pt>
                <c:pt idx="3641">
                  <c:v>251.75174000000547</c:v>
                </c:pt>
                <c:pt idx="3642">
                  <c:v>248.40252000000541</c:v>
                </c:pt>
                <c:pt idx="3643">
                  <c:v>244.28059000000539</c:v>
                </c:pt>
                <c:pt idx="3644">
                  <c:v>251.00279000000546</c:v>
                </c:pt>
                <c:pt idx="3645">
                  <c:v>250.65000000000546</c:v>
                </c:pt>
                <c:pt idx="3646">
                  <c:v>250.62544000000545</c:v>
                </c:pt>
                <c:pt idx="3647">
                  <c:v>240.82604000000535</c:v>
                </c:pt>
                <c:pt idx="3648">
                  <c:v>234.67529000000519</c:v>
                </c:pt>
                <c:pt idx="3649">
                  <c:v>238.0764100000053</c:v>
                </c:pt>
                <c:pt idx="3650">
                  <c:v>242.33417000000537</c:v>
                </c:pt>
                <c:pt idx="3651">
                  <c:v>246.5387800000054</c:v>
                </c:pt>
                <c:pt idx="3652">
                  <c:v>246.66975000000539</c:v>
                </c:pt>
                <c:pt idx="3653">
                  <c:v>251.48606000000547</c:v>
                </c:pt>
                <c:pt idx="3654">
                  <c:v>256.5945500000056</c:v>
                </c:pt>
                <c:pt idx="3655">
                  <c:v>253.67759000000549</c:v>
                </c:pt>
                <c:pt idx="3656">
                  <c:v>249.71673000000547</c:v>
                </c:pt>
                <c:pt idx="3657">
                  <c:v>245.79850000000536</c:v>
                </c:pt>
                <c:pt idx="3658">
                  <c:v>250.82450000000543</c:v>
                </c:pt>
                <c:pt idx="3659">
                  <c:v>252.91732000000539</c:v>
                </c:pt>
                <c:pt idx="3660">
                  <c:v>255.02792000000539</c:v>
                </c:pt>
                <c:pt idx="3661">
                  <c:v>252.68466000000535</c:v>
                </c:pt>
                <c:pt idx="3662">
                  <c:v>252.29694000000538</c:v>
                </c:pt>
                <c:pt idx="3663">
                  <c:v>255.65647000000541</c:v>
                </c:pt>
                <c:pt idx="3664">
                  <c:v>259.37322000000546</c:v>
                </c:pt>
                <c:pt idx="3665">
                  <c:v>262.02957000000549</c:v>
                </c:pt>
                <c:pt idx="3666">
                  <c:v>258.85234000000548</c:v>
                </c:pt>
                <c:pt idx="3667">
                  <c:v>258.83848000000546</c:v>
                </c:pt>
                <c:pt idx="3668">
                  <c:v>264.45484000000556</c:v>
                </c:pt>
                <c:pt idx="3669">
                  <c:v>259.34705000000548</c:v>
                </c:pt>
                <c:pt idx="3670">
                  <c:v>255.43797000000544</c:v>
                </c:pt>
                <c:pt idx="3671">
                  <c:v>248.35574000000531</c:v>
                </c:pt>
                <c:pt idx="3672">
                  <c:v>249.69373000000527</c:v>
                </c:pt>
                <c:pt idx="3673">
                  <c:v>245.45339000000519</c:v>
                </c:pt>
                <c:pt idx="3674">
                  <c:v>250.88679000000528</c:v>
                </c:pt>
                <c:pt idx="3675">
                  <c:v>243.62827000000516</c:v>
                </c:pt>
                <c:pt idx="3676">
                  <c:v>247.10380000000521</c:v>
                </c:pt>
                <c:pt idx="3677">
                  <c:v>250.13708000000526</c:v>
                </c:pt>
                <c:pt idx="3678">
                  <c:v>248.08731000000526</c:v>
                </c:pt>
                <c:pt idx="3679">
                  <c:v>249.93805000000523</c:v>
                </c:pt>
                <c:pt idx="3680">
                  <c:v>250.78821000000519</c:v>
                </c:pt>
                <c:pt idx="3681">
                  <c:v>250.51849000000527</c:v>
                </c:pt>
                <c:pt idx="3682">
                  <c:v>245.46263000000516</c:v>
                </c:pt>
                <c:pt idx="3683">
                  <c:v>244.88325000000515</c:v>
                </c:pt>
                <c:pt idx="3684">
                  <c:v>241.7246200000051</c:v>
                </c:pt>
                <c:pt idx="3685">
                  <c:v>241.40644000000509</c:v>
                </c:pt>
                <c:pt idx="3686">
                  <c:v>241.72687000000511</c:v>
                </c:pt>
                <c:pt idx="3687">
                  <c:v>242.78778000000517</c:v>
                </c:pt>
                <c:pt idx="3688">
                  <c:v>242.09105000000514</c:v>
                </c:pt>
                <c:pt idx="3689">
                  <c:v>242.51743000000516</c:v>
                </c:pt>
                <c:pt idx="3690">
                  <c:v>243.62360000000515</c:v>
                </c:pt>
                <c:pt idx="3691">
                  <c:v>242.92927000000509</c:v>
                </c:pt>
                <c:pt idx="3692">
                  <c:v>248.26286000000519</c:v>
                </c:pt>
                <c:pt idx="3693">
                  <c:v>245.35206000000517</c:v>
                </c:pt>
                <c:pt idx="3694">
                  <c:v>242.0389800000051</c:v>
                </c:pt>
                <c:pt idx="3695">
                  <c:v>240.9235800000051</c:v>
                </c:pt>
                <c:pt idx="3696">
                  <c:v>241.63182000000509</c:v>
                </c:pt>
                <c:pt idx="3697">
                  <c:v>241.02937000000506</c:v>
                </c:pt>
                <c:pt idx="3698">
                  <c:v>239.16176000000499</c:v>
                </c:pt>
                <c:pt idx="3699">
                  <c:v>234.85402000000497</c:v>
                </c:pt>
                <c:pt idx="3700">
                  <c:v>233.51726000000497</c:v>
                </c:pt>
                <c:pt idx="3701">
                  <c:v>230.72277000000491</c:v>
                </c:pt>
                <c:pt idx="3702">
                  <c:v>231.81059000000491</c:v>
                </c:pt>
                <c:pt idx="3703">
                  <c:v>228.66680000000491</c:v>
                </c:pt>
                <c:pt idx="3704">
                  <c:v>232.77356000000498</c:v>
                </c:pt>
                <c:pt idx="3705">
                  <c:v>235.46504000000508</c:v>
                </c:pt>
                <c:pt idx="3706">
                  <c:v>237.92154000000517</c:v>
                </c:pt>
                <c:pt idx="3707">
                  <c:v>238.11267000000512</c:v>
                </c:pt>
                <c:pt idx="3708">
                  <c:v>242.80491000000524</c:v>
                </c:pt>
                <c:pt idx="3709">
                  <c:v>240.36244000000519</c:v>
                </c:pt>
                <c:pt idx="3710">
                  <c:v>238.77044000000515</c:v>
                </c:pt>
                <c:pt idx="3711">
                  <c:v>242.34674000000521</c:v>
                </c:pt>
                <c:pt idx="3712">
                  <c:v>239.9167200000052</c:v>
                </c:pt>
                <c:pt idx="3713">
                  <c:v>239.71389000000519</c:v>
                </c:pt>
                <c:pt idx="3714">
                  <c:v>241.61430000000519</c:v>
                </c:pt>
                <c:pt idx="3715">
                  <c:v>249.1632900000053</c:v>
                </c:pt>
                <c:pt idx="3716">
                  <c:v>252.60375000000539</c:v>
                </c:pt>
                <c:pt idx="3717">
                  <c:v>253.08558000000536</c:v>
                </c:pt>
                <c:pt idx="3718">
                  <c:v>251.92300000000537</c:v>
                </c:pt>
                <c:pt idx="3719">
                  <c:v>252.04447000000542</c:v>
                </c:pt>
                <c:pt idx="3720">
                  <c:v>251.41553000000542</c:v>
                </c:pt>
                <c:pt idx="3721">
                  <c:v>247.15304000000535</c:v>
                </c:pt>
                <c:pt idx="3722">
                  <c:v>248.97442000000541</c:v>
                </c:pt>
                <c:pt idx="3723">
                  <c:v>245.68627000000529</c:v>
                </c:pt>
                <c:pt idx="3724">
                  <c:v>244.46897000000533</c:v>
                </c:pt>
                <c:pt idx="3725">
                  <c:v>243.6605000000053</c:v>
                </c:pt>
                <c:pt idx="3726">
                  <c:v>245.76133000000527</c:v>
                </c:pt>
                <c:pt idx="3727">
                  <c:v>249.32916000000532</c:v>
                </c:pt>
                <c:pt idx="3728">
                  <c:v>244.16146000000526</c:v>
                </c:pt>
                <c:pt idx="3729">
                  <c:v>245.08423000000533</c:v>
                </c:pt>
                <c:pt idx="3730">
                  <c:v>245.4616000000054</c:v>
                </c:pt>
                <c:pt idx="3731">
                  <c:v>251.56878000000543</c:v>
                </c:pt>
                <c:pt idx="3732">
                  <c:v>253.21857000000551</c:v>
                </c:pt>
                <c:pt idx="3733">
                  <c:v>252.91752000000551</c:v>
                </c:pt>
                <c:pt idx="3734">
                  <c:v>255.57123000000556</c:v>
                </c:pt>
                <c:pt idx="3735">
                  <c:v>259.01990000000558</c:v>
                </c:pt>
                <c:pt idx="3736">
                  <c:v>259.88390000000561</c:v>
                </c:pt>
                <c:pt idx="3737">
                  <c:v>260.30789000000561</c:v>
                </c:pt>
                <c:pt idx="3738">
                  <c:v>257.02818000000559</c:v>
                </c:pt>
                <c:pt idx="3739">
                  <c:v>260.50141000000565</c:v>
                </c:pt>
                <c:pt idx="3740">
                  <c:v>262.90107000000569</c:v>
                </c:pt>
                <c:pt idx="3741">
                  <c:v>264.74692000000567</c:v>
                </c:pt>
                <c:pt idx="3742">
                  <c:v>264.76451000000571</c:v>
                </c:pt>
                <c:pt idx="3743">
                  <c:v>264.35951000000574</c:v>
                </c:pt>
                <c:pt idx="3744">
                  <c:v>263.28295000000571</c:v>
                </c:pt>
                <c:pt idx="3745">
                  <c:v>266.33949000000581</c:v>
                </c:pt>
                <c:pt idx="3746">
                  <c:v>268.69239000000584</c:v>
                </c:pt>
                <c:pt idx="3747">
                  <c:v>268.23903000000581</c:v>
                </c:pt>
                <c:pt idx="3748">
                  <c:v>265.67818000000585</c:v>
                </c:pt>
                <c:pt idx="3749">
                  <c:v>262.61313000000575</c:v>
                </c:pt>
                <c:pt idx="3750">
                  <c:v>265.3710800000058</c:v>
                </c:pt>
                <c:pt idx="3751">
                  <c:v>270.58091000000593</c:v>
                </c:pt>
                <c:pt idx="3752">
                  <c:v>270.0922700000059</c:v>
                </c:pt>
                <c:pt idx="3753">
                  <c:v>275.73973000000598</c:v>
                </c:pt>
                <c:pt idx="3754">
                  <c:v>278.03846000000607</c:v>
                </c:pt>
                <c:pt idx="3755">
                  <c:v>282.69533000000609</c:v>
                </c:pt>
                <c:pt idx="3756">
                  <c:v>283.79015000000612</c:v>
                </c:pt>
                <c:pt idx="3757">
                  <c:v>278.866680000006</c:v>
                </c:pt>
                <c:pt idx="3758">
                  <c:v>285.52078000000608</c:v>
                </c:pt>
                <c:pt idx="3759">
                  <c:v>285.67820000000609</c:v>
                </c:pt>
                <c:pt idx="3760">
                  <c:v>284.68018000000603</c:v>
                </c:pt>
                <c:pt idx="3761">
                  <c:v>287.86904000000612</c:v>
                </c:pt>
                <c:pt idx="3762">
                  <c:v>288.72879000000609</c:v>
                </c:pt>
                <c:pt idx="3763">
                  <c:v>289.92485000000613</c:v>
                </c:pt>
                <c:pt idx="3764">
                  <c:v>284.78083000000606</c:v>
                </c:pt>
                <c:pt idx="3765">
                  <c:v>288.9029800000061</c:v>
                </c:pt>
                <c:pt idx="3766">
                  <c:v>285.34145000000603</c:v>
                </c:pt>
                <c:pt idx="3767">
                  <c:v>283.122150000006</c:v>
                </c:pt>
                <c:pt idx="3768">
                  <c:v>280.33085000000597</c:v>
                </c:pt>
                <c:pt idx="3769">
                  <c:v>284.61227000000605</c:v>
                </c:pt>
                <c:pt idx="3770">
                  <c:v>287.77157000000608</c:v>
                </c:pt>
                <c:pt idx="3771">
                  <c:v>290.04965000000612</c:v>
                </c:pt>
                <c:pt idx="3772">
                  <c:v>289.50136000000612</c:v>
                </c:pt>
                <c:pt idx="3773">
                  <c:v>289.96651000000611</c:v>
                </c:pt>
                <c:pt idx="3774">
                  <c:v>286.94836000000606</c:v>
                </c:pt>
                <c:pt idx="3775">
                  <c:v>291.76685000000612</c:v>
                </c:pt>
                <c:pt idx="3776">
                  <c:v>288.49148000000605</c:v>
                </c:pt>
                <c:pt idx="3777">
                  <c:v>288.45839000000609</c:v>
                </c:pt>
                <c:pt idx="3778">
                  <c:v>288.46505000000604</c:v>
                </c:pt>
                <c:pt idx="3779">
                  <c:v>294.16712000000621</c:v>
                </c:pt>
                <c:pt idx="3780">
                  <c:v>289.92716000000615</c:v>
                </c:pt>
                <c:pt idx="3781">
                  <c:v>291.44957000000613</c:v>
                </c:pt>
                <c:pt idx="3782">
                  <c:v>290.55173000000616</c:v>
                </c:pt>
                <c:pt idx="3783">
                  <c:v>288.21704000000608</c:v>
                </c:pt>
                <c:pt idx="3784">
                  <c:v>289.16045000000616</c:v>
                </c:pt>
                <c:pt idx="3785">
                  <c:v>292.55229000000622</c:v>
                </c:pt>
                <c:pt idx="3786">
                  <c:v>295.42063000000621</c:v>
                </c:pt>
                <c:pt idx="3787">
                  <c:v>297.50079000000619</c:v>
                </c:pt>
                <c:pt idx="3788">
                  <c:v>298.94217000000623</c:v>
                </c:pt>
                <c:pt idx="3789">
                  <c:v>294.81338000000613</c:v>
                </c:pt>
                <c:pt idx="3790">
                  <c:v>296.15662000000623</c:v>
                </c:pt>
                <c:pt idx="3791">
                  <c:v>299.28718000000629</c:v>
                </c:pt>
                <c:pt idx="3792">
                  <c:v>298.71040000000625</c:v>
                </c:pt>
                <c:pt idx="3793">
                  <c:v>299.05591000000624</c:v>
                </c:pt>
                <c:pt idx="3794">
                  <c:v>299.41753000000631</c:v>
                </c:pt>
                <c:pt idx="3795">
                  <c:v>297.74277000000626</c:v>
                </c:pt>
                <c:pt idx="3796">
                  <c:v>295.35680000000627</c:v>
                </c:pt>
                <c:pt idx="3797">
                  <c:v>294.09692000000621</c:v>
                </c:pt>
                <c:pt idx="3798">
                  <c:v>291.41138000000615</c:v>
                </c:pt>
                <c:pt idx="3799">
                  <c:v>291.26984000000618</c:v>
                </c:pt>
                <c:pt idx="3800">
                  <c:v>292.32574000000614</c:v>
                </c:pt>
                <c:pt idx="3801">
                  <c:v>290.00753000000611</c:v>
                </c:pt>
                <c:pt idx="3802">
                  <c:v>289.47646000000611</c:v>
                </c:pt>
                <c:pt idx="3803">
                  <c:v>289.91521000000608</c:v>
                </c:pt>
                <c:pt idx="3804">
                  <c:v>287.11311000000609</c:v>
                </c:pt>
                <c:pt idx="3805">
                  <c:v>287.44090000000608</c:v>
                </c:pt>
                <c:pt idx="3806">
                  <c:v>286.29369000000599</c:v>
                </c:pt>
                <c:pt idx="3807">
                  <c:v>290.32775000000618</c:v>
                </c:pt>
                <c:pt idx="3808">
                  <c:v>292.16896000000622</c:v>
                </c:pt>
                <c:pt idx="3809">
                  <c:v>289.78963000000613</c:v>
                </c:pt>
                <c:pt idx="3810">
                  <c:v>287.85994000000608</c:v>
                </c:pt>
                <c:pt idx="3811">
                  <c:v>290.83407000000614</c:v>
                </c:pt>
                <c:pt idx="3812">
                  <c:v>295.73466000000622</c:v>
                </c:pt>
                <c:pt idx="3813">
                  <c:v>293.62490000000622</c:v>
                </c:pt>
                <c:pt idx="3814">
                  <c:v>287.98098000000613</c:v>
                </c:pt>
                <c:pt idx="3815">
                  <c:v>295.29681000000625</c:v>
                </c:pt>
                <c:pt idx="3816">
                  <c:v>296.1597400000062</c:v>
                </c:pt>
                <c:pt idx="3817">
                  <c:v>293.41199000000614</c:v>
                </c:pt>
                <c:pt idx="3818">
                  <c:v>289.56815000000609</c:v>
                </c:pt>
                <c:pt idx="3819">
                  <c:v>288.25411000000605</c:v>
                </c:pt>
                <c:pt idx="3820">
                  <c:v>292.71073000000609</c:v>
                </c:pt>
                <c:pt idx="3821">
                  <c:v>296.67574000000621</c:v>
                </c:pt>
                <c:pt idx="3822">
                  <c:v>296.8578200000062</c:v>
                </c:pt>
                <c:pt idx="3823">
                  <c:v>300.87019000000623</c:v>
                </c:pt>
                <c:pt idx="3824">
                  <c:v>301.00169000000625</c:v>
                </c:pt>
                <c:pt idx="3825">
                  <c:v>297.25664000000614</c:v>
                </c:pt>
                <c:pt idx="3826">
                  <c:v>296.13503000000611</c:v>
                </c:pt>
                <c:pt idx="3827">
                  <c:v>298.99304000000615</c:v>
                </c:pt>
                <c:pt idx="3828">
                  <c:v>293.14799000000608</c:v>
                </c:pt>
                <c:pt idx="3829">
                  <c:v>291.76047000000608</c:v>
                </c:pt>
                <c:pt idx="3830">
                  <c:v>290.65107000000603</c:v>
                </c:pt>
                <c:pt idx="3831">
                  <c:v>287.19754000000597</c:v>
                </c:pt>
                <c:pt idx="3832">
                  <c:v>283.35535000000596</c:v>
                </c:pt>
                <c:pt idx="3833">
                  <c:v>287.44675000000603</c:v>
                </c:pt>
                <c:pt idx="3834">
                  <c:v>287.94030000000606</c:v>
                </c:pt>
                <c:pt idx="3835">
                  <c:v>285.22142000000605</c:v>
                </c:pt>
                <c:pt idx="3836">
                  <c:v>280.56701000000601</c:v>
                </c:pt>
                <c:pt idx="3837">
                  <c:v>281.40762000000598</c:v>
                </c:pt>
                <c:pt idx="3838">
                  <c:v>279.38591000000599</c:v>
                </c:pt>
                <c:pt idx="3839">
                  <c:v>280.34656000000598</c:v>
                </c:pt>
                <c:pt idx="3840">
                  <c:v>281.95968000000596</c:v>
                </c:pt>
                <c:pt idx="3841">
                  <c:v>286.94754000000609</c:v>
                </c:pt>
                <c:pt idx="3842">
                  <c:v>286.36494000000607</c:v>
                </c:pt>
                <c:pt idx="3843">
                  <c:v>281.43703000000608</c:v>
                </c:pt>
                <c:pt idx="3844">
                  <c:v>283.58482000000612</c:v>
                </c:pt>
                <c:pt idx="3845">
                  <c:v>279.28008000000602</c:v>
                </c:pt>
                <c:pt idx="3846">
                  <c:v>271.55861000000584</c:v>
                </c:pt>
                <c:pt idx="3847">
                  <c:v>273.9835900000059</c:v>
                </c:pt>
                <c:pt idx="3848">
                  <c:v>272.07747000000592</c:v>
                </c:pt>
                <c:pt idx="3849">
                  <c:v>273.86801000000582</c:v>
                </c:pt>
                <c:pt idx="3850">
                  <c:v>276.19461000000592</c:v>
                </c:pt>
                <c:pt idx="3851">
                  <c:v>272.73536000000581</c:v>
                </c:pt>
                <c:pt idx="3852">
                  <c:v>278.31169000000597</c:v>
                </c:pt>
                <c:pt idx="3853">
                  <c:v>273.55768000000586</c:v>
                </c:pt>
                <c:pt idx="3854">
                  <c:v>270.93345000000585</c:v>
                </c:pt>
                <c:pt idx="3855">
                  <c:v>271.25010000000583</c:v>
                </c:pt>
                <c:pt idx="3856">
                  <c:v>279.63564000000594</c:v>
                </c:pt>
                <c:pt idx="3857">
                  <c:v>288.68956000000605</c:v>
                </c:pt>
                <c:pt idx="3858">
                  <c:v>289.81270000000615</c:v>
                </c:pt>
                <c:pt idx="3859">
                  <c:v>292.92049000000617</c:v>
                </c:pt>
                <c:pt idx="3860">
                  <c:v>293.61288000000621</c:v>
                </c:pt>
                <c:pt idx="3861">
                  <c:v>293.40307000000621</c:v>
                </c:pt>
                <c:pt idx="3862">
                  <c:v>298.05715000000629</c:v>
                </c:pt>
                <c:pt idx="3863">
                  <c:v>297.66262000000631</c:v>
                </c:pt>
                <c:pt idx="3864">
                  <c:v>305.44590000000636</c:v>
                </c:pt>
                <c:pt idx="3865">
                  <c:v>309.90383000000651</c:v>
                </c:pt>
                <c:pt idx="3866">
                  <c:v>309.13418000000649</c:v>
                </c:pt>
                <c:pt idx="3867">
                  <c:v>310.23315000000656</c:v>
                </c:pt>
                <c:pt idx="3868">
                  <c:v>308.80515000000656</c:v>
                </c:pt>
                <c:pt idx="3869">
                  <c:v>308.03621000000658</c:v>
                </c:pt>
                <c:pt idx="3870">
                  <c:v>309.73328000000669</c:v>
                </c:pt>
                <c:pt idx="3871">
                  <c:v>307.04083000000662</c:v>
                </c:pt>
                <c:pt idx="3872">
                  <c:v>307.24120000000659</c:v>
                </c:pt>
                <c:pt idx="3873">
                  <c:v>309.3982600000067</c:v>
                </c:pt>
                <c:pt idx="3874">
                  <c:v>309.78212000000673</c:v>
                </c:pt>
                <c:pt idx="3875">
                  <c:v>311.38620000000674</c:v>
                </c:pt>
                <c:pt idx="3876">
                  <c:v>315.1094300000068</c:v>
                </c:pt>
                <c:pt idx="3877">
                  <c:v>313.52076000000687</c:v>
                </c:pt>
                <c:pt idx="3878">
                  <c:v>316.18020000000678</c:v>
                </c:pt>
                <c:pt idx="3879">
                  <c:v>315.2155900000069</c:v>
                </c:pt>
                <c:pt idx="3880">
                  <c:v>316.75239000000681</c:v>
                </c:pt>
                <c:pt idx="3881">
                  <c:v>317.54248000000683</c:v>
                </c:pt>
                <c:pt idx="3882">
                  <c:v>317.39238000000682</c:v>
                </c:pt>
                <c:pt idx="3883">
                  <c:v>317.43799000000689</c:v>
                </c:pt>
                <c:pt idx="3884">
                  <c:v>324.95419000000697</c:v>
                </c:pt>
                <c:pt idx="3885">
                  <c:v>328.85984000000707</c:v>
                </c:pt>
                <c:pt idx="3886">
                  <c:v>329.57340000000715</c:v>
                </c:pt>
                <c:pt idx="3887">
                  <c:v>332.22331000000707</c:v>
                </c:pt>
                <c:pt idx="3888">
                  <c:v>334.1887400000071</c:v>
                </c:pt>
                <c:pt idx="3889">
                  <c:v>331.04786000000701</c:v>
                </c:pt>
                <c:pt idx="3890">
                  <c:v>334.24669000000699</c:v>
                </c:pt>
                <c:pt idx="3891">
                  <c:v>336.76917000000708</c:v>
                </c:pt>
                <c:pt idx="3892">
                  <c:v>338.5568500000071</c:v>
                </c:pt>
                <c:pt idx="3893">
                  <c:v>340.07474000000713</c:v>
                </c:pt>
                <c:pt idx="3894">
                  <c:v>342.05779000000706</c:v>
                </c:pt>
                <c:pt idx="3895">
                  <c:v>342.03283000000715</c:v>
                </c:pt>
                <c:pt idx="3896">
                  <c:v>335.91072000000707</c:v>
                </c:pt>
                <c:pt idx="3897">
                  <c:v>336.86626000000706</c:v>
                </c:pt>
                <c:pt idx="3898">
                  <c:v>331.37180000000689</c:v>
                </c:pt>
                <c:pt idx="3899">
                  <c:v>333.90306000000703</c:v>
                </c:pt>
                <c:pt idx="3900">
                  <c:v>336.66610000000708</c:v>
                </c:pt>
                <c:pt idx="3901">
                  <c:v>334.60806000000707</c:v>
                </c:pt>
                <c:pt idx="3902">
                  <c:v>333.20427000000706</c:v>
                </c:pt>
                <c:pt idx="3903">
                  <c:v>332.31644000000705</c:v>
                </c:pt>
                <c:pt idx="3904">
                  <c:v>332.94353000000712</c:v>
                </c:pt>
                <c:pt idx="3905">
                  <c:v>334.63421000000716</c:v>
                </c:pt>
                <c:pt idx="3906">
                  <c:v>329.57003000000702</c:v>
                </c:pt>
                <c:pt idx="3907">
                  <c:v>328.951860000007</c:v>
                </c:pt>
                <c:pt idx="3908">
                  <c:v>324.83036000000692</c:v>
                </c:pt>
                <c:pt idx="3909">
                  <c:v>325.37363000000693</c:v>
                </c:pt>
                <c:pt idx="3910">
                  <c:v>323.40666000000692</c:v>
                </c:pt>
                <c:pt idx="3911">
                  <c:v>328.76728000000702</c:v>
                </c:pt>
                <c:pt idx="3912">
                  <c:v>330.00898000000706</c:v>
                </c:pt>
                <c:pt idx="3913">
                  <c:v>327.86243000000701</c:v>
                </c:pt>
                <c:pt idx="3914">
                  <c:v>327.07276000000701</c:v>
                </c:pt>
                <c:pt idx="3915">
                  <c:v>324.44659000000689</c:v>
                </c:pt>
                <c:pt idx="3916">
                  <c:v>322.5320300000069</c:v>
                </c:pt>
                <c:pt idx="3917">
                  <c:v>326.80216000000701</c:v>
                </c:pt>
                <c:pt idx="3918">
                  <c:v>328.59461000000715</c:v>
                </c:pt>
                <c:pt idx="3919">
                  <c:v>323.40801000000698</c:v>
                </c:pt>
                <c:pt idx="3920">
                  <c:v>324.07612000000699</c:v>
                </c:pt>
                <c:pt idx="3921">
                  <c:v>329.16604000000706</c:v>
                </c:pt>
                <c:pt idx="3922">
                  <c:v>329.20656000000707</c:v>
                </c:pt>
                <c:pt idx="3923">
                  <c:v>321.6515800000069</c:v>
                </c:pt>
                <c:pt idx="3924">
                  <c:v>319.84047000000697</c:v>
                </c:pt>
                <c:pt idx="3925">
                  <c:v>316.74603000000695</c:v>
                </c:pt>
                <c:pt idx="3926">
                  <c:v>319.5462800000069</c:v>
                </c:pt>
                <c:pt idx="3927">
                  <c:v>322.7618100000069</c:v>
                </c:pt>
                <c:pt idx="3928">
                  <c:v>323.73149000000694</c:v>
                </c:pt>
                <c:pt idx="3929">
                  <c:v>325.73270000000696</c:v>
                </c:pt>
                <c:pt idx="3930">
                  <c:v>323.33072000000692</c:v>
                </c:pt>
                <c:pt idx="3931">
                  <c:v>327.13671000000699</c:v>
                </c:pt>
                <c:pt idx="3932">
                  <c:v>323.54770000000696</c:v>
                </c:pt>
                <c:pt idx="3933">
                  <c:v>322.26756000000688</c:v>
                </c:pt>
                <c:pt idx="3934">
                  <c:v>326.553670000007</c:v>
                </c:pt>
                <c:pt idx="3935">
                  <c:v>324.69727000000699</c:v>
                </c:pt>
                <c:pt idx="3936">
                  <c:v>322.63957000000704</c:v>
                </c:pt>
                <c:pt idx="3937">
                  <c:v>324.35440000000699</c:v>
                </c:pt>
                <c:pt idx="3938">
                  <c:v>320.8111400000069</c:v>
                </c:pt>
                <c:pt idx="3939">
                  <c:v>320.93923000000694</c:v>
                </c:pt>
                <c:pt idx="3940">
                  <c:v>321.40300000000695</c:v>
                </c:pt>
                <c:pt idx="3941">
                  <c:v>322.19079000000693</c:v>
                </c:pt>
                <c:pt idx="3942">
                  <c:v>323.35839000000698</c:v>
                </c:pt>
                <c:pt idx="3943">
                  <c:v>321.08289000000696</c:v>
                </c:pt>
                <c:pt idx="3944">
                  <c:v>321.89527000000692</c:v>
                </c:pt>
                <c:pt idx="3945">
                  <c:v>320.90960000000689</c:v>
                </c:pt>
                <c:pt idx="3946">
                  <c:v>318.77492000000683</c:v>
                </c:pt>
                <c:pt idx="3947">
                  <c:v>317.84941000000686</c:v>
                </c:pt>
                <c:pt idx="3948">
                  <c:v>319.09537000000688</c:v>
                </c:pt>
                <c:pt idx="3949">
                  <c:v>322.25916000000694</c:v>
                </c:pt>
                <c:pt idx="3950">
                  <c:v>326.73255000000705</c:v>
                </c:pt>
                <c:pt idx="3951">
                  <c:v>326.351470000007</c:v>
                </c:pt>
                <c:pt idx="3952">
                  <c:v>323.08802000000691</c:v>
                </c:pt>
                <c:pt idx="3953">
                  <c:v>320.65623000000687</c:v>
                </c:pt>
                <c:pt idx="3954">
                  <c:v>321.17537000000692</c:v>
                </c:pt>
                <c:pt idx="3955">
                  <c:v>326.60211000000697</c:v>
                </c:pt>
                <c:pt idx="3956">
                  <c:v>326.90604000000701</c:v>
                </c:pt>
                <c:pt idx="3957">
                  <c:v>326.048020000007</c:v>
                </c:pt>
                <c:pt idx="3958">
                  <c:v>326.05937000000705</c:v>
                </c:pt>
                <c:pt idx="3959">
                  <c:v>327.20772000000699</c:v>
                </c:pt>
                <c:pt idx="3960">
                  <c:v>327.66812000000698</c:v>
                </c:pt>
                <c:pt idx="3961">
                  <c:v>325.94230000000692</c:v>
                </c:pt>
                <c:pt idx="3962">
                  <c:v>331.46193000000704</c:v>
                </c:pt>
                <c:pt idx="3963">
                  <c:v>335.70728000000707</c:v>
                </c:pt>
                <c:pt idx="3964">
                  <c:v>328.71205000000703</c:v>
                </c:pt>
                <c:pt idx="3965">
                  <c:v>327.28836000000695</c:v>
                </c:pt>
                <c:pt idx="3966">
                  <c:v>320.48325000000688</c:v>
                </c:pt>
                <c:pt idx="3967">
                  <c:v>318.58237000000679</c:v>
                </c:pt>
                <c:pt idx="3968">
                  <c:v>314.64887000000664</c:v>
                </c:pt>
                <c:pt idx="3969">
                  <c:v>315.62016000000671</c:v>
                </c:pt>
                <c:pt idx="3970">
                  <c:v>314.29320000000666</c:v>
                </c:pt>
                <c:pt idx="3971">
                  <c:v>319.13709000000676</c:v>
                </c:pt>
                <c:pt idx="3972">
                  <c:v>318.80722000000668</c:v>
                </c:pt>
                <c:pt idx="3973">
                  <c:v>315.73173000000668</c:v>
                </c:pt>
                <c:pt idx="3974">
                  <c:v>314.20769000000672</c:v>
                </c:pt>
                <c:pt idx="3975">
                  <c:v>311.00989000000652</c:v>
                </c:pt>
                <c:pt idx="3976">
                  <c:v>315.26334000000668</c:v>
                </c:pt>
                <c:pt idx="3977">
                  <c:v>317.22092000000674</c:v>
                </c:pt>
                <c:pt idx="3978">
                  <c:v>313.85352000000671</c:v>
                </c:pt>
                <c:pt idx="3979">
                  <c:v>320.03688000000687</c:v>
                </c:pt>
                <c:pt idx="3980">
                  <c:v>326.35742000000698</c:v>
                </c:pt>
                <c:pt idx="3981">
                  <c:v>326.69113000000704</c:v>
                </c:pt>
                <c:pt idx="3982">
                  <c:v>325.37777000000699</c:v>
                </c:pt>
                <c:pt idx="3983">
                  <c:v>326.32501000000696</c:v>
                </c:pt>
                <c:pt idx="3984">
                  <c:v>321.27803000000694</c:v>
                </c:pt>
                <c:pt idx="3985">
                  <c:v>320.77583000000692</c:v>
                </c:pt>
                <c:pt idx="3986">
                  <c:v>324.80532000000693</c:v>
                </c:pt>
                <c:pt idx="3987">
                  <c:v>325.22258000000687</c:v>
                </c:pt>
                <c:pt idx="3988">
                  <c:v>327.05339000000697</c:v>
                </c:pt>
                <c:pt idx="3989">
                  <c:v>327.77918000000693</c:v>
                </c:pt>
                <c:pt idx="3990">
                  <c:v>325.97354000000695</c:v>
                </c:pt>
                <c:pt idx="3991">
                  <c:v>328.80161000000692</c:v>
                </c:pt>
                <c:pt idx="3992">
                  <c:v>329.68775000000687</c:v>
                </c:pt>
                <c:pt idx="3993">
                  <c:v>323.76186000000683</c:v>
                </c:pt>
                <c:pt idx="3994">
                  <c:v>321.59984000000674</c:v>
                </c:pt>
                <c:pt idx="3995">
                  <c:v>322.17191000000668</c:v>
                </c:pt>
                <c:pt idx="3996">
                  <c:v>322.2027900000067</c:v>
                </c:pt>
                <c:pt idx="3997">
                  <c:v>318.52987000000661</c:v>
                </c:pt>
                <c:pt idx="3998">
                  <c:v>316.21876000000668</c:v>
                </c:pt>
                <c:pt idx="3999">
                  <c:v>312.05629000000658</c:v>
                </c:pt>
                <c:pt idx="4000">
                  <c:v>312.24973000000659</c:v>
                </c:pt>
                <c:pt idx="4001">
                  <c:v>310.87843000000657</c:v>
                </c:pt>
                <c:pt idx="4002">
                  <c:v>309.14308000000659</c:v>
                </c:pt>
                <c:pt idx="4003">
                  <c:v>312.96313000000657</c:v>
                </c:pt>
                <c:pt idx="4004">
                  <c:v>307.97504000000652</c:v>
                </c:pt>
                <c:pt idx="4005">
                  <c:v>306.09979000000652</c:v>
                </c:pt>
                <c:pt idx="4006">
                  <c:v>308.84545000000662</c:v>
                </c:pt>
                <c:pt idx="4007">
                  <c:v>304.28009000000645</c:v>
                </c:pt>
                <c:pt idx="4008">
                  <c:v>305.98192000000648</c:v>
                </c:pt>
                <c:pt idx="4009">
                  <c:v>306.19443000000655</c:v>
                </c:pt>
                <c:pt idx="4010">
                  <c:v>304.68696000000648</c:v>
                </c:pt>
                <c:pt idx="4011">
                  <c:v>306.35511000000645</c:v>
                </c:pt>
                <c:pt idx="4012">
                  <c:v>307.50665000000652</c:v>
                </c:pt>
                <c:pt idx="4013">
                  <c:v>308.51192000000651</c:v>
                </c:pt>
                <c:pt idx="4014">
                  <c:v>311.20956000000655</c:v>
                </c:pt>
                <c:pt idx="4015">
                  <c:v>316.34375000000665</c:v>
                </c:pt>
                <c:pt idx="4016">
                  <c:v>316.25249000000667</c:v>
                </c:pt>
                <c:pt idx="4017">
                  <c:v>316.13594000000671</c:v>
                </c:pt>
                <c:pt idx="4018">
                  <c:v>318.8575100000067</c:v>
                </c:pt>
                <c:pt idx="4019">
                  <c:v>318.42523000000665</c:v>
                </c:pt>
                <c:pt idx="4020">
                  <c:v>320.02537000000672</c:v>
                </c:pt>
                <c:pt idx="4021">
                  <c:v>320.72447000000682</c:v>
                </c:pt>
                <c:pt idx="4022">
                  <c:v>324.62488000000684</c:v>
                </c:pt>
                <c:pt idx="4023">
                  <c:v>327.61494000000692</c:v>
                </c:pt>
                <c:pt idx="4024">
                  <c:v>327.23964000000683</c:v>
                </c:pt>
                <c:pt idx="4025">
                  <c:v>326.54217000000688</c:v>
                </c:pt>
                <c:pt idx="4026">
                  <c:v>326.87083000000683</c:v>
                </c:pt>
                <c:pt idx="4027">
                  <c:v>327.49701000000687</c:v>
                </c:pt>
                <c:pt idx="4028">
                  <c:v>330.77393000000683</c:v>
                </c:pt>
                <c:pt idx="4029">
                  <c:v>332.59794000000682</c:v>
                </c:pt>
                <c:pt idx="4030">
                  <c:v>332.15412000000691</c:v>
                </c:pt>
                <c:pt idx="4031">
                  <c:v>333.43199000000681</c:v>
                </c:pt>
                <c:pt idx="4032">
                  <c:v>336.80999000000691</c:v>
                </c:pt>
                <c:pt idx="4033">
                  <c:v>330.72611000000683</c:v>
                </c:pt>
                <c:pt idx="4034">
                  <c:v>328.17373000000669</c:v>
                </c:pt>
                <c:pt idx="4035">
                  <c:v>331.93519000000686</c:v>
                </c:pt>
                <c:pt idx="4036">
                  <c:v>326.29854000000671</c:v>
                </c:pt>
                <c:pt idx="4037">
                  <c:v>324.72602000000683</c:v>
                </c:pt>
                <c:pt idx="4038">
                  <c:v>322.76891000000677</c:v>
                </c:pt>
                <c:pt idx="4039">
                  <c:v>325.7206500000068</c:v>
                </c:pt>
                <c:pt idx="4040">
                  <c:v>325.55482000000683</c:v>
                </c:pt>
                <c:pt idx="4041">
                  <c:v>323.15019000000672</c:v>
                </c:pt>
                <c:pt idx="4042">
                  <c:v>325.48644000000672</c:v>
                </c:pt>
                <c:pt idx="4043">
                  <c:v>324.5822700000067</c:v>
                </c:pt>
                <c:pt idx="4044">
                  <c:v>322.58714000000674</c:v>
                </c:pt>
                <c:pt idx="4045">
                  <c:v>319.97333000000674</c:v>
                </c:pt>
                <c:pt idx="4046">
                  <c:v>321.97967000000682</c:v>
                </c:pt>
                <c:pt idx="4047">
                  <c:v>325.2379700000069</c:v>
                </c:pt>
                <c:pt idx="4048">
                  <c:v>327.73274000000691</c:v>
                </c:pt>
                <c:pt idx="4049">
                  <c:v>334.69491000000698</c:v>
                </c:pt>
                <c:pt idx="4050">
                  <c:v>335.08282000000696</c:v>
                </c:pt>
                <c:pt idx="4051">
                  <c:v>339.26208000000707</c:v>
                </c:pt>
                <c:pt idx="4052">
                  <c:v>341.12312000000696</c:v>
                </c:pt>
                <c:pt idx="4053">
                  <c:v>337.3721300000069</c:v>
                </c:pt>
                <c:pt idx="4054">
                  <c:v>337.06351000000694</c:v>
                </c:pt>
                <c:pt idx="4055">
                  <c:v>344.9056200000071</c:v>
                </c:pt>
                <c:pt idx="4056">
                  <c:v>345.41191000000708</c:v>
                </c:pt>
                <c:pt idx="4057">
                  <c:v>347.73743000000718</c:v>
                </c:pt>
                <c:pt idx="4058">
                  <c:v>344.57979000000705</c:v>
                </c:pt>
                <c:pt idx="4059">
                  <c:v>349.16820000000718</c:v>
                </c:pt>
                <c:pt idx="4060">
                  <c:v>348.39634000000723</c:v>
                </c:pt>
                <c:pt idx="4061">
                  <c:v>346.37921000000711</c:v>
                </c:pt>
                <c:pt idx="4062">
                  <c:v>347.19466000000722</c:v>
                </c:pt>
                <c:pt idx="4063">
                  <c:v>345.45358000000721</c:v>
                </c:pt>
                <c:pt idx="4064">
                  <c:v>349.18736000000717</c:v>
                </c:pt>
                <c:pt idx="4065">
                  <c:v>347.25793000000715</c:v>
                </c:pt>
                <c:pt idx="4066">
                  <c:v>345.65440000000717</c:v>
                </c:pt>
                <c:pt idx="4067">
                  <c:v>351.56446000000727</c:v>
                </c:pt>
                <c:pt idx="4068">
                  <c:v>352.98659000000725</c:v>
                </c:pt>
                <c:pt idx="4069">
                  <c:v>349.96230000000713</c:v>
                </c:pt>
                <c:pt idx="4070">
                  <c:v>348.3934900000072</c:v>
                </c:pt>
                <c:pt idx="4071">
                  <c:v>347.98916000000719</c:v>
                </c:pt>
                <c:pt idx="4072">
                  <c:v>348.81731000000718</c:v>
                </c:pt>
                <c:pt idx="4073">
                  <c:v>348.17715000000715</c:v>
                </c:pt>
                <c:pt idx="4074">
                  <c:v>352.78861000000728</c:v>
                </c:pt>
                <c:pt idx="4075">
                  <c:v>354.52111000000741</c:v>
                </c:pt>
                <c:pt idx="4076">
                  <c:v>353.22979000000731</c:v>
                </c:pt>
                <c:pt idx="4077">
                  <c:v>349.45175000000734</c:v>
                </c:pt>
                <c:pt idx="4078">
                  <c:v>346.5095200000074</c:v>
                </c:pt>
                <c:pt idx="4079">
                  <c:v>340.71493000000731</c:v>
                </c:pt>
                <c:pt idx="4080">
                  <c:v>337.97706000000716</c:v>
                </c:pt>
                <c:pt idx="4081">
                  <c:v>342.09869000000725</c:v>
                </c:pt>
                <c:pt idx="4082">
                  <c:v>340.97148000000726</c:v>
                </c:pt>
                <c:pt idx="4083">
                  <c:v>345.85455000000735</c:v>
                </c:pt>
                <c:pt idx="4084">
                  <c:v>345.42036000000735</c:v>
                </c:pt>
                <c:pt idx="4085">
                  <c:v>343.20161000000741</c:v>
                </c:pt>
                <c:pt idx="4086">
                  <c:v>344.27930000000737</c:v>
                </c:pt>
                <c:pt idx="4087">
                  <c:v>348.86486000000752</c:v>
                </c:pt>
                <c:pt idx="4088">
                  <c:v>342.51147000000736</c:v>
                </c:pt>
                <c:pt idx="4089">
                  <c:v>341.16066000000728</c:v>
                </c:pt>
                <c:pt idx="4090">
                  <c:v>340.68867000000728</c:v>
                </c:pt>
                <c:pt idx="4091">
                  <c:v>337.75099000000716</c:v>
                </c:pt>
                <c:pt idx="4092">
                  <c:v>332.34126000000708</c:v>
                </c:pt>
                <c:pt idx="4093">
                  <c:v>332.71131000000707</c:v>
                </c:pt>
                <c:pt idx="4094">
                  <c:v>330.61744000000709</c:v>
                </c:pt>
                <c:pt idx="4095">
                  <c:v>331.88664000000711</c:v>
                </c:pt>
                <c:pt idx="4096">
                  <c:v>332.29402000000709</c:v>
                </c:pt>
                <c:pt idx="4097">
                  <c:v>334.41226000000717</c:v>
                </c:pt>
                <c:pt idx="4098">
                  <c:v>332.57028000000713</c:v>
                </c:pt>
                <c:pt idx="4099">
                  <c:v>332.66939000000724</c:v>
                </c:pt>
                <c:pt idx="4100">
                  <c:v>333.44631000000714</c:v>
                </c:pt>
                <c:pt idx="4101">
                  <c:v>331.80741000000717</c:v>
                </c:pt>
                <c:pt idx="4102">
                  <c:v>330.73814000000715</c:v>
                </c:pt>
                <c:pt idx="4103">
                  <c:v>333.63395000000719</c:v>
                </c:pt>
                <c:pt idx="4104">
                  <c:v>333.31835000000717</c:v>
                </c:pt>
                <c:pt idx="4105">
                  <c:v>336.52034000000731</c:v>
                </c:pt>
                <c:pt idx="4106">
                  <c:v>334.94862000000728</c:v>
                </c:pt>
                <c:pt idx="4107">
                  <c:v>337.10070000000735</c:v>
                </c:pt>
                <c:pt idx="4108">
                  <c:v>335.03565000000742</c:v>
                </c:pt>
                <c:pt idx="4109">
                  <c:v>333.20822000000737</c:v>
                </c:pt>
                <c:pt idx="4110">
                  <c:v>339.72085000000743</c:v>
                </c:pt>
                <c:pt idx="4111">
                  <c:v>339.09284000000747</c:v>
                </c:pt>
                <c:pt idx="4112">
                  <c:v>339.65951000000751</c:v>
                </c:pt>
                <c:pt idx="4113">
                  <c:v>336.26957000000743</c:v>
                </c:pt>
                <c:pt idx="4114">
                  <c:v>331.0833900000074</c:v>
                </c:pt>
                <c:pt idx="4115">
                  <c:v>331.60572000000741</c:v>
                </c:pt>
                <c:pt idx="4116">
                  <c:v>326.97945000000726</c:v>
                </c:pt>
                <c:pt idx="4117">
                  <c:v>325.05235000000727</c:v>
                </c:pt>
                <c:pt idx="4118">
                  <c:v>326.49423000000741</c:v>
                </c:pt>
                <c:pt idx="4119">
                  <c:v>327.27121000000733</c:v>
                </c:pt>
                <c:pt idx="4120">
                  <c:v>329.50950000000734</c:v>
                </c:pt>
                <c:pt idx="4121">
                  <c:v>323.92874000000728</c:v>
                </c:pt>
                <c:pt idx="4122">
                  <c:v>330.42650000000737</c:v>
                </c:pt>
                <c:pt idx="4123">
                  <c:v>331.73280000000739</c:v>
                </c:pt>
                <c:pt idx="4124">
                  <c:v>333.45183000000748</c:v>
                </c:pt>
                <c:pt idx="4125">
                  <c:v>328.14330000000734</c:v>
                </c:pt>
                <c:pt idx="4126">
                  <c:v>321.53904000000733</c:v>
                </c:pt>
                <c:pt idx="4127">
                  <c:v>325.97295000000736</c:v>
                </c:pt>
                <c:pt idx="4128">
                  <c:v>324.22787000000739</c:v>
                </c:pt>
                <c:pt idx="4129">
                  <c:v>327.98272000000742</c:v>
                </c:pt>
                <c:pt idx="4130">
                  <c:v>328.38236000000745</c:v>
                </c:pt>
                <c:pt idx="4131">
                  <c:v>332.1019000000075</c:v>
                </c:pt>
                <c:pt idx="4132">
                  <c:v>327.1449500000075</c:v>
                </c:pt>
                <c:pt idx="4133">
                  <c:v>331.05216000000758</c:v>
                </c:pt>
                <c:pt idx="4134">
                  <c:v>334.11365000000768</c:v>
                </c:pt>
                <c:pt idx="4135">
                  <c:v>338.73391000000777</c:v>
                </c:pt>
                <c:pt idx="4136">
                  <c:v>327.21602000000746</c:v>
                </c:pt>
                <c:pt idx="4137">
                  <c:v>323.17576000000736</c:v>
                </c:pt>
                <c:pt idx="4138">
                  <c:v>320.29445000000732</c:v>
                </c:pt>
                <c:pt idx="4139">
                  <c:v>323.01686000000734</c:v>
                </c:pt>
                <c:pt idx="4140">
                  <c:v>310.22009000000708</c:v>
                </c:pt>
                <c:pt idx="4141">
                  <c:v>311.49141000000719</c:v>
                </c:pt>
                <c:pt idx="4142">
                  <c:v>315.26813000000732</c:v>
                </c:pt>
                <c:pt idx="4143">
                  <c:v>307.0674100000071</c:v>
                </c:pt>
                <c:pt idx="4144">
                  <c:v>307.03682000000708</c:v>
                </c:pt>
                <c:pt idx="4145">
                  <c:v>306.81013000000712</c:v>
                </c:pt>
                <c:pt idx="4146">
                  <c:v>304.13714000000709</c:v>
                </c:pt>
                <c:pt idx="4147">
                  <c:v>303.26881000000708</c:v>
                </c:pt>
                <c:pt idx="4148">
                  <c:v>303.24080000000714</c:v>
                </c:pt>
                <c:pt idx="4149">
                  <c:v>301.30822000000717</c:v>
                </c:pt>
                <c:pt idx="4150">
                  <c:v>295.97755000000706</c:v>
                </c:pt>
                <c:pt idx="4151">
                  <c:v>300.5796800000071</c:v>
                </c:pt>
                <c:pt idx="4152">
                  <c:v>302.39447000000712</c:v>
                </c:pt>
                <c:pt idx="4153">
                  <c:v>298.011300000007</c:v>
                </c:pt>
                <c:pt idx="4154">
                  <c:v>297.37618000000703</c:v>
                </c:pt>
                <c:pt idx="4155">
                  <c:v>293.38141000000689</c:v>
                </c:pt>
                <c:pt idx="4156">
                  <c:v>293.90321000000688</c:v>
                </c:pt>
                <c:pt idx="4157">
                  <c:v>295.25217000000691</c:v>
                </c:pt>
                <c:pt idx="4158">
                  <c:v>303.91267000000698</c:v>
                </c:pt>
                <c:pt idx="4159">
                  <c:v>298.76982000000692</c:v>
                </c:pt>
                <c:pt idx="4160">
                  <c:v>302.97050000000701</c:v>
                </c:pt>
                <c:pt idx="4161">
                  <c:v>304.96284000000708</c:v>
                </c:pt>
                <c:pt idx="4162">
                  <c:v>307.0489500000071</c:v>
                </c:pt>
                <c:pt idx="4163">
                  <c:v>306.4247600000071</c:v>
                </c:pt>
                <c:pt idx="4164">
                  <c:v>304.45279000000716</c:v>
                </c:pt>
                <c:pt idx="4165">
                  <c:v>304.44187000000704</c:v>
                </c:pt>
                <c:pt idx="4166">
                  <c:v>313.65975000000714</c:v>
                </c:pt>
                <c:pt idx="4167">
                  <c:v>311.18715000000725</c:v>
                </c:pt>
                <c:pt idx="4168">
                  <c:v>309.19177000000718</c:v>
                </c:pt>
                <c:pt idx="4169">
                  <c:v>317.93707000000734</c:v>
                </c:pt>
                <c:pt idx="4170" formatCode="#,##0.00\ \%">
                  <c:v>316.49447000000742</c:v>
                </c:pt>
              </c:numCache>
            </c:numRef>
          </c:val>
          <c:smooth val="0"/>
          <c:extLst>
            <c:ext xmlns:c16="http://schemas.microsoft.com/office/drawing/2014/chart" uri="{C3380CC4-5D6E-409C-BE32-E72D297353CC}">
              <c16:uniqueId val="{00000000-6663-40F6-8D5C-139CA13C2F0B}"/>
            </c:ext>
          </c:extLst>
        </c:ser>
        <c:ser>
          <c:idx val="1"/>
          <c:order val="1"/>
          <c:tx>
            <c:strRef>
              <c:f>Planilha1!$C$1</c:f>
              <c:strCache>
                <c:ptCount val="1"/>
                <c:pt idx="0">
                  <c:v>Ibovespa</c:v>
                </c:pt>
              </c:strCache>
            </c:strRef>
          </c:tx>
          <c:spPr>
            <a:ln w="28575" cap="rnd">
              <a:solidFill>
                <a:srgbClr val="89845E"/>
              </a:solidFill>
              <a:round/>
            </a:ln>
            <a:effectLst/>
          </c:spPr>
          <c:marker>
            <c:symbol val="none"/>
          </c:marker>
          <c:dLbls>
            <c:dLbl>
              <c:idx val="4170"/>
              <c:layout>
                <c:manualLayout>
                  <c:x val="-3.2884281637041685E-2"/>
                  <c:y val="0.104526748971193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5-4781-AB47-C82FF7571D29}"/>
                </c:ext>
              </c:extLst>
            </c:dLbl>
            <c:spPr>
              <a:solidFill>
                <a:srgbClr val="89845E"/>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Planilha1!$A$2:$A$4172</c:f>
              <c:numCache>
                <c:formatCode>dd/mm/yy</c:formatCode>
                <c:ptCount val="4171"/>
                <c:pt idx="0">
                  <c:v>39629</c:v>
                </c:pt>
                <c:pt idx="1">
                  <c:v>39630</c:v>
                </c:pt>
                <c:pt idx="2">
                  <c:v>39631</c:v>
                </c:pt>
                <c:pt idx="3">
                  <c:v>39632</c:v>
                </c:pt>
                <c:pt idx="4">
                  <c:v>39633</c:v>
                </c:pt>
                <c:pt idx="5">
                  <c:v>39636</c:v>
                </c:pt>
                <c:pt idx="6">
                  <c:v>39637</c:v>
                </c:pt>
                <c:pt idx="7">
                  <c:v>39638</c:v>
                </c:pt>
                <c:pt idx="8">
                  <c:v>39639</c:v>
                </c:pt>
                <c:pt idx="9">
                  <c:v>39640</c:v>
                </c:pt>
                <c:pt idx="10">
                  <c:v>39643</c:v>
                </c:pt>
                <c:pt idx="11">
                  <c:v>39644</c:v>
                </c:pt>
                <c:pt idx="12">
                  <c:v>39645</c:v>
                </c:pt>
                <c:pt idx="13">
                  <c:v>39646</c:v>
                </c:pt>
                <c:pt idx="14">
                  <c:v>39647</c:v>
                </c:pt>
                <c:pt idx="15">
                  <c:v>39650</c:v>
                </c:pt>
                <c:pt idx="16">
                  <c:v>39651</c:v>
                </c:pt>
                <c:pt idx="17">
                  <c:v>39652</c:v>
                </c:pt>
                <c:pt idx="18">
                  <c:v>39653</c:v>
                </c:pt>
                <c:pt idx="19">
                  <c:v>39654</c:v>
                </c:pt>
                <c:pt idx="20">
                  <c:v>39657</c:v>
                </c:pt>
                <c:pt idx="21">
                  <c:v>39658</c:v>
                </c:pt>
                <c:pt idx="22">
                  <c:v>39659</c:v>
                </c:pt>
                <c:pt idx="23">
                  <c:v>39660</c:v>
                </c:pt>
                <c:pt idx="24">
                  <c:v>39661</c:v>
                </c:pt>
                <c:pt idx="25">
                  <c:v>39664</c:v>
                </c:pt>
                <c:pt idx="26">
                  <c:v>39665</c:v>
                </c:pt>
                <c:pt idx="27">
                  <c:v>39666</c:v>
                </c:pt>
                <c:pt idx="28">
                  <c:v>39667</c:v>
                </c:pt>
                <c:pt idx="29">
                  <c:v>39668</c:v>
                </c:pt>
                <c:pt idx="30">
                  <c:v>39671</c:v>
                </c:pt>
                <c:pt idx="31">
                  <c:v>39672</c:v>
                </c:pt>
                <c:pt idx="32">
                  <c:v>39673</c:v>
                </c:pt>
                <c:pt idx="33">
                  <c:v>39674</c:v>
                </c:pt>
                <c:pt idx="34">
                  <c:v>39675</c:v>
                </c:pt>
                <c:pt idx="35">
                  <c:v>39678</c:v>
                </c:pt>
                <c:pt idx="36">
                  <c:v>39679</c:v>
                </c:pt>
                <c:pt idx="37">
                  <c:v>39680</c:v>
                </c:pt>
                <c:pt idx="38">
                  <c:v>39681</c:v>
                </c:pt>
                <c:pt idx="39">
                  <c:v>39682</c:v>
                </c:pt>
                <c:pt idx="40">
                  <c:v>39685</c:v>
                </c:pt>
                <c:pt idx="41">
                  <c:v>39686</c:v>
                </c:pt>
                <c:pt idx="42">
                  <c:v>39687</c:v>
                </c:pt>
                <c:pt idx="43">
                  <c:v>39688</c:v>
                </c:pt>
                <c:pt idx="44">
                  <c:v>39689</c:v>
                </c:pt>
                <c:pt idx="45">
                  <c:v>39692</c:v>
                </c:pt>
                <c:pt idx="46">
                  <c:v>39693</c:v>
                </c:pt>
                <c:pt idx="47">
                  <c:v>39694</c:v>
                </c:pt>
                <c:pt idx="48">
                  <c:v>39695</c:v>
                </c:pt>
                <c:pt idx="49">
                  <c:v>39696</c:v>
                </c:pt>
                <c:pt idx="50">
                  <c:v>39699</c:v>
                </c:pt>
                <c:pt idx="51">
                  <c:v>39700</c:v>
                </c:pt>
                <c:pt idx="52">
                  <c:v>39701</c:v>
                </c:pt>
                <c:pt idx="53">
                  <c:v>39702</c:v>
                </c:pt>
                <c:pt idx="54">
                  <c:v>39703</c:v>
                </c:pt>
                <c:pt idx="55">
                  <c:v>39706</c:v>
                </c:pt>
                <c:pt idx="56">
                  <c:v>39707</c:v>
                </c:pt>
                <c:pt idx="57">
                  <c:v>39708</c:v>
                </c:pt>
                <c:pt idx="58">
                  <c:v>39709</c:v>
                </c:pt>
                <c:pt idx="59">
                  <c:v>39710</c:v>
                </c:pt>
                <c:pt idx="60">
                  <c:v>39713</c:v>
                </c:pt>
                <c:pt idx="61">
                  <c:v>39714</c:v>
                </c:pt>
                <c:pt idx="62">
                  <c:v>39715</c:v>
                </c:pt>
                <c:pt idx="63">
                  <c:v>39716</c:v>
                </c:pt>
                <c:pt idx="64">
                  <c:v>39717</c:v>
                </c:pt>
                <c:pt idx="65">
                  <c:v>39720</c:v>
                </c:pt>
                <c:pt idx="66">
                  <c:v>39721</c:v>
                </c:pt>
                <c:pt idx="67">
                  <c:v>39722</c:v>
                </c:pt>
                <c:pt idx="68">
                  <c:v>39723</c:v>
                </c:pt>
                <c:pt idx="69">
                  <c:v>39724</c:v>
                </c:pt>
                <c:pt idx="70">
                  <c:v>39727</c:v>
                </c:pt>
                <c:pt idx="71">
                  <c:v>39728</c:v>
                </c:pt>
                <c:pt idx="72">
                  <c:v>39729</c:v>
                </c:pt>
                <c:pt idx="73">
                  <c:v>39730</c:v>
                </c:pt>
                <c:pt idx="74">
                  <c:v>39731</c:v>
                </c:pt>
                <c:pt idx="75">
                  <c:v>39734</c:v>
                </c:pt>
                <c:pt idx="76">
                  <c:v>39735</c:v>
                </c:pt>
                <c:pt idx="77">
                  <c:v>39736</c:v>
                </c:pt>
                <c:pt idx="78">
                  <c:v>39737</c:v>
                </c:pt>
                <c:pt idx="79">
                  <c:v>39738</c:v>
                </c:pt>
                <c:pt idx="80">
                  <c:v>39741</c:v>
                </c:pt>
                <c:pt idx="81">
                  <c:v>39742</c:v>
                </c:pt>
                <c:pt idx="82">
                  <c:v>39743</c:v>
                </c:pt>
                <c:pt idx="83">
                  <c:v>39744</c:v>
                </c:pt>
                <c:pt idx="84">
                  <c:v>39745</c:v>
                </c:pt>
                <c:pt idx="85">
                  <c:v>39748</c:v>
                </c:pt>
                <c:pt idx="86">
                  <c:v>39749</c:v>
                </c:pt>
                <c:pt idx="87">
                  <c:v>39750</c:v>
                </c:pt>
                <c:pt idx="88">
                  <c:v>39751</c:v>
                </c:pt>
                <c:pt idx="89">
                  <c:v>39752</c:v>
                </c:pt>
                <c:pt idx="90">
                  <c:v>39755</c:v>
                </c:pt>
                <c:pt idx="91">
                  <c:v>39756</c:v>
                </c:pt>
                <c:pt idx="92">
                  <c:v>39757</c:v>
                </c:pt>
                <c:pt idx="93">
                  <c:v>39758</c:v>
                </c:pt>
                <c:pt idx="94">
                  <c:v>39759</c:v>
                </c:pt>
                <c:pt idx="95">
                  <c:v>39762</c:v>
                </c:pt>
                <c:pt idx="96">
                  <c:v>39763</c:v>
                </c:pt>
                <c:pt idx="97">
                  <c:v>39764</c:v>
                </c:pt>
                <c:pt idx="98">
                  <c:v>39765</c:v>
                </c:pt>
                <c:pt idx="99">
                  <c:v>39766</c:v>
                </c:pt>
                <c:pt idx="100">
                  <c:v>39769</c:v>
                </c:pt>
                <c:pt idx="101">
                  <c:v>39770</c:v>
                </c:pt>
                <c:pt idx="102">
                  <c:v>39771</c:v>
                </c:pt>
                <c:pt idx="103">
                  <c:v>39772</c:v>
                </c:pt>
                <c:pt idx="104">
                  <c:v>39773</c:v>
                </c:pt>
                <c:pt idx="105">
                  <c:v>39776</c:v>
                </c:pt>
                <c:pt idx="106">
                  <c:v>39777</c:v>
                </c:pt>
                <c:pt idx="107">
                  <c:v>39778</c:v>
                </c:pt>
                <c:pt idx="108">
                  <c:v>39779</c:v>
                </c:pt>
                <c:pt idx="109">
                  <c:v>39780</c:v>
                </c:pt>
                <c:pt idx="110">
                  <c:v>39783</c:v>
                </c:pt>
                <c:pt idx="111">
                  <c:v>39784</c:v>
                </c:pt>
                <c:pt idx="112">
                  <c:v>39785</c:v>
                </c:pt>
                <c:pt idx="113">
                  <c:v>39786</c:v>
                </c:pt>
                <c:pt idx="114">
                  <c:v>39787</c:v>
                </c:pt>
                <c:pt idx="115">
                  <c:v>39790</c:v>
                </c:pt>
                <c:pt idx="116">
                  <c:v>39791</c:v>
                </c:pt>
                <c:pt idx="117">
                  <c:v>39792</c:v>
                </c:pt>
                <c:pt idx="118">
                  <c:v>39793</c:v>
                </c:pt>
                <c:pt idx="119">
                  <c:v>39794</c:v>
                </c:pt>
                <c:pt idx="120">
                  <c:v>39797</c:v>
                </c:pt>
                <c:pt idx="121">
                  <c:v>39798</c:v>
                </c:pt>
                <c:pt idx="122">
                  <c:v>39799</c:v>
                </c:pt>
                <c:pt idx="123">
                  <c:v>39800</c:v>
                </c:pt>
                <c:pt idx="124">
                  <c:v>39801</c:v>
                </c:pt>
                <c:pt idx="125">
                  <c:v>39804</c:v>
                </c:pt>
                <c:pt idx="126">
                  <c:v>39805</c:v>
                </c:pt>
                <c:pt idx="127">
                  <c:v>39806</c:v>
                </c:pt>
                <c:pt idx="128">
                  <c:v>39808</c:v>
                </c:pt>
                <c:pt idx="129">
                  <c:v>39811</c:v>
                </c:pt>
                <c:pt idx="130">
                  <c:v>39812</c:v>
                </c:pt>
                <c:pt idx="131">
                  <c:v>39813</c:v>
                </c:pt>
                <c:pt idx="132">
                  <c:v>39815</c:v>
                </c:pt>
                <c:pt idx="133">
                  <c:v>39818</c:v>
                </c:pt>
                <c:pt idx="134">
                  <c:v>39819</c:v>
                </c:pt>
                <c:pt idx="135">
                  <c:v>39820</c:v>
                </c:pt>
                <c:pt idx="136">
                  <c:v>39821</c:v>
                </c:pt>
                <c:pt idx="137">
                  <c:v>39822</c:v>
                </c:pt>
                <c:pt idx="138">
                  <c:v>39825</c:v>
                </c:pt>
                <c:pt idx="139">
                  <c:v>39826</c:v>
                </c:pt>
                <c:pt idx="140">
                  <c:v>39827</c:v>
                </c:pt>
                <c:pt idx="141">
                  <c:v>39828</c:v>
                </c:pt>
                <c:pt idx="142">
                  <c:v>39829</c:v>
                </c:pt>
                <c:pt idx="143">
                  <c:v>39832</c:v>
                </c:pt>
                <c:pt idx="144">
                  <c:v>39833</c:v>
                </c:pt>
                <c:pt idx="145">
                  <c:v>39834</c:v>
                </c:pt>
                <c:pt idx="146">
                  <c:v>39835</c:v>
                </c:pt>
                <c:pt idx="147">
                  <c:v>39836</c:v>
                </c:pt>
                <c:pt idx="148">
                  <c:v>39839</c:v>
                </c:pt>
                <c:pt idx="149">
                  <c:v>39840</c:v>
                </c:pt>
                <c:pt idx="150">
                  <c:v>39841</c:v>
                </c:pt>
                <c:pt idx="151">
                  <c:v>39842</c:v>
                </c:pt>
                <c:pt idx="152">
                  <c:v>39843</c:v>
                </c:pt>
                <c:pt idx="153">
                  <c:v>39846</c:v>
                </c:pt>
                <c:pt idx="154">
                  <c:v>39847</c:v>
                </c:pt>
                <c:pt idx="155">
                  <c:v>39848</c:v>
                </c:pt>
                <c:pt idx="156">
                  <c:v>39849</c:v>
                </c:pt>
                <c:pt idx="157">
                  <c:v>39850</c:v>
                </c:pt>
                <c:pt idx="158">
                  <c:v>39853</c:v>
                </c:pt>
                <c:pt idx="159">
                  <c:v>39854</c:v>
                </c:pt>
                <c:pt idx="160">
                  <c:v>39855</c:v>
                </c:pt>
                <c:pt idx="161">
                  <c:v>39856</c:v>
                </c:pt>
                <c:pt idx="162">
                  <c:v>39857</c:v>
                </c:pt>
                <c:pt idx="163">
                  <c:v>39860</c:v>
                </c:pt>
                <c:pt idx="164">
                  <c:v>39861</c:v>
                </c:pt>
                <c:pt idx="165">
                  <c:v>39862</c:v>
                </c:pt>
                <c:pt idx="166">
                  <c:v>39863</c:v>
                </c:pt>
                <c:pt idx="167">
                  <c:v>39864</c:v>
                </c:pt>
                <c:pt idx="168">
                  <c:v>39869</c:v>
                </c:pt>
                <c:pt idx="169">
                  <c:v>39870</c:v>
                </c:pt>
                <c:pt idx="170">
                  <c:v>39871</c:v>
                </c:pt>
                <c:pt idx="171">
                  <c:v>39874</c:v>
                </c:pt>
                <c:pt idx="172">
                  <c:v>39875</c:v>
                </c:pt>
                <c:pt idx="173">
                  <c:v>39876</c:v>
                </c:pt>
                <c:pt idx="174">
                  <c:v>39877</c:v>
                </c:pt>
                <c:pt idx="175">
                  <c:v>39878</c:v>
                </c:pt>
                <c:pt idx="176">
                  <c:v>39881</c:v>
                </c:pt>
                <c:pt idx="177">
                  <c:v>39882</c:v>
                </c:pt>
                <c:pt idx="178">
                  <c:v>39883</c:v>
                </c:pt>
                <c:pt idx="179">
                  <c:v>39884</c:v>
                </c:pt>
                <c:pt idx="180">
                  <c:v>39885</c:v>
                </c:pt>
                <c:pt idx="181">
                  <c:v>39888</c:v>
                </c:pt>
                <c:pt idx="182">
                  <c:v>39889</c:v>
                </c:pt>
                <c:pt idx="183">
                  <c:v>39890</c:v>
                </c:pt>
                <c:pt idx="184">
                  <c:v>39891</c:v>
                </c:pt>
                <c:pt idx="185">
                  <c:v>39892</c:v>
                </c:pt>
                <c:pt idx="186">
                  <c:v>39895</c:v>
                </c:pt>
                <c:pt idx="187">
                  <c:v>39896</c:v>
                </c:pt>
                <c:pt idx="188">
                  <c:v>39897</c:v>
                </c:pt>
                <c:pt idx="189">
                  <c:v>39898</c:v>
                </c:pt>
                <c:pt idx="190">
                  <c:v>39899</c:v>
                </c:pt>
                <c:pt idx="191">
                  <c:v>39902</c:v>
                </c:pt>
                <c:pt idx="192">
                  <c:v>39903</c:v>
                </c:pt>
                <c:pt idx="193">
                  <c:v>39904</c:v>
                </c:pt>
                <c:pt idx="194">
                  <c:v>39905</c:v>
                </c:pt>
                <c:pt idx="195">
                  <c:v>39906</c:v>
                </c:pt>
                <c:pt idx="196">
                  <c:v>39909</c:v>
                </c:pt>
                <c:pt idx="197">
                  <c:v>39910</c:v>
                </c:pt>
                <c:pt idx="198">
                  <c:v>39911</c:v>
                </c:pt>
                <c:pt idx="199">
                  <c:v>39912</c:v>
                </c:pt>
                <c:pt idx="200">
                  <c:v>39916</c:v>
                </c:pt>
                <c:pt idx="201">
                  <c:v>39917</c:v>
                </c:pt>
                <c:pt idx="202">
                  <c:v>39918</c:v>
                </c:pt>
                <c:pt idx="203">
                  <c:v>39919</c:v>
                </c:pt>
                <c:pt idx="204">
                  <c:v>39920</c:v>
                </c:pt>
                <c:pt idx="205">
                  <c:v>39923</c:v>
                </c:pt>
                <c:pt idx="206">
                  <c:v>39925</c:v>
                </c:pt>
                <c:pt idx="207">
                  <c:v>39926</c:v>
                </c:pt>
                <c:pt idx="208">
                  <c:v>39927</c:v>
                </c:pt>
                <c:pt idx="209">
                  <c:v>39930</c:v>
                </c:pt>
                <c:pt idx="210">
                  <c:v>39931</c:v>
                </c:pt>
                <c:pt idx="211">
                  <c:v>39932</c:v>
                </c:pt>
                <c:pt idx="212">
                  <c:v>39933</c:v>
                </c:pt>
                <c:pt idx="213">
                  <c:v>39937</c:v>
                </c:pt>
                <c:pt idx="214">
                  <c:v>39938</c:v>
                </c:pt>
                <c:pt idx="215">
                  <c:v>39939</c:v>
                </c:pt>
                <c:pt idx="216">
                  <c:v>39940</c:v>
                </c:pt>
                <c:pt idx="217">
                  <c:v>39941</c:v>
                </c:pt>
                <c:pt idx="218">
                  <c:v>39944</c:v>
                </c:pt>
                <c:pt idx="219">
                  <c:v>39945</c:v>
                </c:pt>
                <c:pt idx="220">
                  <c:v>39946</c:v>
                </c:pt>
                <c:pt idx="221">
                  <c:v>39947</c:v>
                </c:pt>
                <c:pt idx="222">
                  <c:v>39948</c:v>
                </c:pt>
                <c:pt idx="223">
                  <c:v>39951</c:v>
                </c:pt>
                <c:pt idx="224">
                  <c:v>39952</c:v>
                </c:pt>
                <c:pt idx="225">
                  <c:v>39953</c:v>
                </c:pt>
                <c:pt idx="226">
                  <c:v>39954</c:v>
                </c:pt>
                <c:pt idx="227">
                  <c:v>39955</c:v>
                </c:pt>
                <c:pt idx="228">
                  <c:v>39958</c:v>
                </c:pt>
                <c:pt idx="229">
                  <c:v>39959</c:v>
                </c:pt>
                <c:pt idx="230">
                  <c:v>39960</c:v>
                </c:pt>
                <c:pt idx="231">
                  <c:v>39961</c:v>
                </c:pt>
                <c:pt idx="232">
                  <c:v>39962</c:v>
                </c:pt>
                <c:pt idx="233">
                  <c:v>39965</c:v>
                </c:pt>
                <c:pt idx="234">
                  <c:v>39966</c:v>
                </c:pt>
                <c:pt idx="235">
                  <c:v>39967</c:v>
                </c:pt>
                <c:pt idx="236">
                  <c:v>39968</c:v>
                </c:pt>
                <c:pt idx="237">
                  <c:v>39969</c:v>
                </c:pt>
                <c:pt idx="238">
                  <c:v>39972</c:v>
                </c:pt>
                <c:pt idx="239">
                  <c:v>39973</c:v>
                </c:pt>
                <c:pt idx="240">
                  <c:v>39974</c:v>
                </c:pt>
                <c:pt idx="241">
                  <c:v>39976</c:v>
                </c:pt>
                <c:pt idx="242">
                  <c:v>39979</c:v>
                </c:pt>
                <c:pt idx="243">
                  <c:v>39980</c:v>
                </c:pt>
                <c:pt idx="244">
                  <c:v>39981</c:v>
                </c:pt>
                <c:pt idx="245">
                  <c:v>39982</c:v>
                </c:pt>
                <c:pt idx="246">
                  <c:v>39983</c:v>
                </c:pt>
                <c:pt idx="247">
                  <c:v>39986</c:v>
                </c:pt>
                <c:pt idx="248">
                  <c:v>39987</c:v>
                </c:pt>
                <c:pt idx="249">
                  <c:v>39988</c:v>
                </c:pt>
                <c:pt idx="250">
                  <c:v>39989</c:v>
                </c:pt>
                <c:pt idx="251">
                  <c:v>39990</c:v>
                </c:pt>
                <c:pt idx="252">
                  <c:v>39993</c:v>
                </c:pt>
                <c:pt idx="253">
                  <c:v>39994</c:v>
                </c:pt>
                <c:pt idx="254">
                  <c:v>39995</c:v>
                </c:pt>
                <c:pt idx="255">
                  <c:v>39996</c:v>
                </c:pt>
                <c:pt idx="256">
                  <c:v>39997</c:v>
                </c:pt>
                <c:pt idx="257">
                  <c:v>40000</c:v>
                </c:pt>
                <c:pt idx="258">
                  <c:v>40001</c:v>
                </c:pt>
                <c:pt idx="259">
                  <c:v>40002</c:v>
                </c:pt>
                <c:pt idx="260">
                  <c:v>40003</c:v>
                </c:pt>
                <c:pt idx="261">
                  <c:v>40004</c:v>
                </c:pt>
                <c:pt idx="262">
                  <c:v>40007</c:v>
                </c:pt>
                <c:pt idx="263">
                  <c:v>40008</c:v>
                </c:pt>
                <c:pt idx="264">
                  <c:v>40009</c:v>
                </c:pt>
                <c:pt idx="265">
                  <c:v>40010</c:v>
                </c:pt>
                <c:pt idx="266">
                  <c:v>40011</c:v>
                </c:pt>
                <c:pt idx="267">
                  <c:v>40014</c:v>
                </c:pt>
                <c:pt idx="268">
                  <c:v>40015</c:v>
                </c:pt>
                <c:pt idx="269">
                  <c:v>40016</c:v>
                </c:pt>
                <c:pt idx="270">
                  <c:v>40017</c:v>
                </c:pt>
                <c:pt idx="271">
                  <c:v>40018</c:v>
                </c:pt>
                <c:pt idx="272">
                  <c:v>40021</c:v>
                </c:pt>
                <c:pt idx="273">
                  <c:v>40022</c:v>
                </c:pt>
                <c:pt idx="274">
                  <c:v>40023</c:v>
                </c:pt>
                <c:pt idx="275">
                  <c:v>40024</c:v>
                </c:pt>
                <c:pt idx="276">
                  <c:v>40025</c:v>
                </c:pt>
                <c:pt idx="277">
                  <c:v>40028</c:v>
                </c:pt>
                <c:pt idx="278">
                  <c:v>40029</c:v>
                </c:pt>
                <c:pt idx="279">
                  <c:v>40030</c:v>
                </c:pt>
                <c:pt idx="280">
                  <c:v>40031</c:v>
                </c:pt>
                <c:pt idx="281">
                  <c:v>40032</c:v>
                </c:pt>
                <c:pt idx="282">
                  <c:v>40035</c:v>
                </c:pt>
                <c:pt idx="283">
                  <c:v>40036</c:v>
                </c:pt>
                <c:pt idx="284">
                  <c:v>40037</c:v>
                </c:pt>
                <c:pt idx="285">
                  <c:v>40038</c:v>
                </c:pt>
                <c:pt idx="286">
                  <c:v>40039</c:v>
                </c:pt>
                <c:pt idx="287">
                  <c:v>40042</c:v>
                </c:pt>
                <c:pt idx="288">
                  <c:v>40043</c:v>
                </c:pt>
                <c:pt idx="289">
                  <c:v>40044</c:v>
                </c:pt>
                <c:pt idx="290">
                  <c:v>40045</c:v>
                </c:pt>
                <c:pt idx="291">
                  <c:v>40046</c:v>
                </c:pt>
                <c:pt idx="292">
                  <c:v>40049</c:v>
                </c:pt>
                <c:pt idx="293">
                  <c:v>40050</c:v>
                </c:pt>
                <c:pt idx="294">
                  <c:v>40051</c:v>
                </c:pt>
                <c:pt idx="295">
                  <c:v>40052</c:v>
                </c:pt>
                <c:pt idx="296">
                  <c:v>40053</c:v>
                </c:pt>
                <c:pt idx="297">
                  <c:v>40056</c:v>
                </c:pt>
                <c:pt idx="298">
                  <c:v>40057</c:v>
                </c:pt>
                <c:pt idx="299">
                  <c:v>40058</c:v>
                </c:pt>
                <c:pt idx="300">
                  <c:v>40059</c:v>
                </c:pt>
                <c:pt idx="301">
                  <c:v>40060</c:v>
                </c:pt>
                <c:pt idx="302">
                  <c:v>40064</c:v>
                </c:pt>
                <c:pt idx="303">
                  <c:v>40065</c:v>
                </c:pt>
                <c:pt idx="304">
                  <c:v>40066</c:v>
                </c:pt>
                <c:pt idx="305">
                  <c:v>40067</c:v>
                </c:pt>
                <c:pt idx="306">
                  <c:v>40070</c:v>
                </c:pt>
                <c:pt idx="307">
                  <c:v>40071</c:v>
                </c:pt>
                <c:pt idx="308">
                  <c:v>40072</c:v>
                </c:pt>
                <c:pt idx="309">
                  <c:v>40073</c:v>
                </c:pt>
                <c:pt idx="310">
                  <c:v>40074</c:v>
                </c:pt>
                <c:pt idx="311">
                  <c:v>40077</c:v>
                </c:pt>
                <c:pt idx="312">
                  <c:v>40078</c:v>
                </c:pt>
                <c:pt idx="313">
                  <c:v>40079</c:v>
                </c:pt>
                <c:pt idx="314">
                  <c:v>40080</c:v>
                </c:pt>
                <c:pt idx="315">
                  <c:v>40081</c:v>
                </c:pt>
                <c:pt idx="316">
                  <c:v>40084</c:v>
                </c:pt>
                <c:pt idx="317">
                  <c:v>40085</c:v>
                </c:pt>
                <c:pt idx="318">
                  <c:v>40086</c:v>
                </c:pt>
                <c:pt idx="319">
                  <c:v>40087</c:v>
                </c:pt>
                <c:pt idx="320">
                  <c:v>40088</c:v>
                </c:pt>
                <c:pt idx="321">
                  <c:v>40091</c:v>
                </c:pt>
                <c:pt idx="322">
                  <c:v>40092</c:v>
                </c:pt>
                <c:pt idx="323">
                  <c:v>40093</c:v>
                </c:pt>
                <c:pt idx="324">
                  <c:v>40094</c:v>
                </c:pt>
                <c:pt idx="325">
                  <c:v>40095</c:v>
                </c:pt>
                <c:pt idx="326">
                  <c:v>40099</c:v>
                </c:pt>
                <c:pt idx="327">
                  <c:v>40100</c:v>
                </c:pt>
                <c:pt idx="328">
                  <c:v>40101</c:v>
                </c:pt>
                <c:pt idx="329">
                  <c:v>40102</c:v>
                </c:pt>
                <c:pt idx="330">
                  <c:v>40105</c:v>
                </c:pt>
                <c:pt idx="331">
                  <c:v>40106</c:v>
                </c:pt>
                <c:pt idx="332">
                  <c:v>40107</c:v>
                </c:pt>
                <c:pt idx="333">
                  <c:v>40108</c:v>
                </c:pt>
                <c:pt idx="334">
                  <c:v>40109</c:v>
                </c:pt>
                <c:pt idx="335">
                  <c:v>40112</c:v>
                </c:pt>
                <c:pt idx="336">
                  <c:v>40113</c:v>
                </c:pt>
                <c:pt idx="337">
                  <c:v>40114</c:v>
                </c:pt>
                <c:pt idx="338">
                  <c:v>40115</c:v>
                </c:pt>
                <c:pt idx="339">
                  <c:v>40116</c:v>
                </c:pt>
                <c:pt idx="340">
                  <c:v>40120</c:v>
                </c:pt>
                <c:pt idx="341">
                  <c:v>40121</c:v>
                </c:pt>
                <c:pt idx="342">
                  <c:v>40122</c:v>
                </c:pt>
                <c:pt idx="343">
                  <c:v>40123</c:v>
                </c:pt>
                <c:pt idx="344">
                  <c:v>40126</c:v>
                </c:pt>
                <c:pt idx="345">
                  <c:v>40127</c:v>
                </c:pt>
                <c:pt idx="346">
                  <c:v>40128</c:v>
                </c:pt>
                <c:pt idx="347">
                  <c:v>40129</c:v>
                </c:pt>
                <c:pt idx="348">
                  <c:v>40130</c:v>
                </c:pt>
                <c:pt idx="349">
                  <c:v>40133</c:v>
                </c:pt>
                <c:pt idx="350">
                  <c:v>40134</c:v>
                </c:pt>
                <c:pt idx="351">
                  <c:v>40135</c:v>
                </c:pt>
                <c:pt idx="352">
                  <c:v>40136</c:v>
                </c:pt>
                <c:pt idx="353">
                  <c:v>40137</c:v>
                </c:pt>
                <c:pt idx="354">
                  <c:v>40140</c:v>
                </c:pt>
                <c:pt idx="355">
                  <c:v>40141</c:v>
                </c:pt>
                <c:pt idx="356">
                  <c:v>40142</c:v>
                </c:pt>
                <c:pt idx="357">
                  <c:v>40143</c:v>
                </c:pt>
                <c:pt idx="358">
                  <c:v>40144</c:v>
                </c:pt>
                <c:pt idx="359">
                  <c:v>40147</c:v>
                </c:pt>
                <c:pt idx="360">
                  <c:v>40148</c:v>
                </c:pt>
                <c:pt idx="361">
                  <c:v>40149</c:v>
                </c:pt>
                <c:pt idx="362">
                  <c:v>40150</c:v>
                </c:pt>
                <c:pt idx="363">
                  <c:v>40151</c:v>
                </c:pt>
                <c:pt idx="364">
                  <c:v>40154</c:v>
                </c:pt>
                <c:pt idx="365">
                  <c:v>40155</c:v>
                </c:pt>
                <c:pt idx="366">
                  <c:v>40156</c:v>
                </c:pt>
                <c:pt idx="367">
                  <c:v>40157</c:v>
                </c:pt>
                <c:pt idx="368">
                  <c:v>40158</c:v>
                </c:pt>
                <c:pt idx="369">
                  <c:v>40161</c:v>
                </c:pt>
                <c:pt idx="370">
                  <c:v>40162</c:v>
                </c:pt>
                <c:pt idx="371">
                  <c:v>40163</c:v>
                </c:pt>
                <c:pt idx="372">
                  <c:v>40164</c:v>
                </c:pt>
                <c:pt idx="373">
                  <c:v>40165</c:v>
                </c:pt>
                <c:pt idx="374">
                  <c:v>40168</c:v>
                </c:pt>
                <c:pt idx="375">
                  <c:v>40169</c:v>
                </c:pt>
                <c:pt idx="376">
                  <c:v>40170</c:v>
                </c:pt>
                <c:pt idx="377">
                  <c:v>40171</c:v>
                </c:pt>
                <c:pt idx="378">
                  <c:v>40175</c:v>
                </c:pt>
                <c:pt idx="379">
                  <c:v>40176</c:v>
                </c:pt>
                <c:pt idx="380">
                  <c:v>40177</c:v>
                </c:pt>
                <c:pt idx="381">
                  <c:v>40178</c:v>
                </c:pt>
                <c:pt idx="382">
                  <c:v>40182</c:v>
                </c:pt>
                <c:pt idx="383">
                  <c:v>40183</c:v>
                </c:pt>
                <c:pt idx="384">
                  <c:v>40184</c:v>
                </c:pt>
                <c:pt idx="385">
                  <c:v>40185</c:v>
                </c:pt>
                <c:pt idx="386">
                  <c:v>40186</c:v>
                </c:pt>
                <c:pt idx="387">
                  <c:v>40189</c:v>
                </c:pt>
                <c:pt idx="388">
                  <c:v>40190</c:v>
                </c:pt>
                <c:pt idx="389">
                  <c:v>40191</c:v>
                </c:pt>
                <c:pt idx="390">
                  <c:v>40192</c:v>
                </c:pt>
                <c:pt idx="391">
                  <c:v>40193</c:v>
                </c:pt>
                <c:pt idx="392">
                  <c:v>40196</c:v>
                </c:pt>
                <c:pt idx="393">
                  <c:v>40197</c:v>
                </c:pt>
                <c:pt idx="394">
                  <c:v>40198</c:v>
                </c:pt>
                <c:pt idx="395">
                  <c:v>40199</c:v>
                </c:pt>
                <c:pt idx="396">
                  <c:v>40200</c:v>
                </c:pt>
                <c:pt idx="397">
                  <c:v>40203</c:v>
                </c:pt>
                <c:pt idx="398">
                  <c:v>40204</c:v>
                </c:pt>
                <c:pt idx="399">
                  <c:v>40205</c:v>
                </c:pt>
                <c:pt idx="400">
                  <c:v>40206</c:v>
                </c:pt>
                <c:pt idx="401">
                  <c:v>40207</c:v>
                </c:pt>
                <c:pt idx="402">
                  <c:v>40210</c:v>
                </c:pt>
                <c:pt idx="403">
                  <c:v>40211</c:v>
                </c:pt>
                <c:pt idx="404">
                  <c:v>40212</c:v>
                </c:pt>
                <c:pt idx="405">
                  <c:v>40213</c:v>
                </c:pt>
                <c:pt idx="406">
                  <c:v>40214</c:v>
                </c:pt>
                <c:pt idx="407">
                  <c:v>40217</c:v>
                </c:pt>
                <c:pt idx="408">
                  <c:v>40218</c:v>
                </c:pt>
                <c:pt idx="409">
                  <c:v>40219</c:v>
                </c:pt>
                <c:pt idx="410">
                  <c:v>40220</c:v>
                </c:pt>
                <c:pt idx="411">
                  <c:v>40221</c:v>
                </c:pt>
                <c:pt idx="412">
                  <c:v>40226</c:v>
                </c:pt>
                <c:pt idx="413">
                  <c:v>40227</c:v>
                </c:pt>
                <c:pt idx="414">
                  <c:v>40228</c:v>
                </c:pt>
                <c:pt idx="415">
                  <c:v>40231</c:v>
                </c:pt>
                <c:pt idx="416">
                  <c:v>40232</c:v>
                </c:pt>
                <c:pt idx="417">
                  <c:v>40233</c:v>
                </c:pt>
                <c:pt idx="418">
                  <c:v>40234</c:v>
                </c:pt>
                <c:pt idx="419">
                  <c:v>40235</c:v>
                </c:pt>
                <c:pt idx="420">
                  <c:v>40238</c:v>
                </c:pt>
                <c:pt idx="421">
                  <c:v>40239</c:v>
                </c:pt>
                <c:pt idx="422">
                  <c:v>40240</c:v>
                </c:pt>
                <c:pt idx="423">
                  <c:v>40241</c:v>
                </c:pt>
                <c:pt idx="424">
                  <c:v>40242</c:v>
                </c:pt>
                <c:pt idx="425">
                  <c:v>40245</c:v>
                </c:pt>
                <c:pt idx="426">
                  <c:v>40246</c:v>
                </c:pt>
                <c:pt idx="427">
                  <c:v>40247</c:v>
                </c:pt>
                <c:pt idx="428">
                  <c:v>40248</c:v>
                </c:pt>
                <c:pt idx="429">
                  <c:v>40249</c:v>
                </c:pt>
                <c:pt idx="430">
                  <c:v>40252</c:v>
                </c:pt>
                <c:pt idx="431">
                  <c:v>40253</c:v>
                </c:pt>
                <c:pt idx="432">
                  <c:v>40254</c:v>
                </c:pt>
                <c:pt idx="433">
                  <c:v>40255</c:v>
                </c:pt>
                <c:pt idx="434">
                  <c:v>40256</c:v>
                </c:pt>
                <c:pt idx="435">
                  <c:v>40259</c:v>
                </c:pt>
                <c:pt idx="436">
                  <c:v>40260</c:v>
                </c:pt>
                <c:pt idx="437">
                  <c:v>40261</c:v>
                </c:pt>
                <c:pt idx="438">
                  <c:v>40262</c:v>
                </c:pt>
                <c:pt idx="439">
                  <c:v>40263</c:v>
                </c:pt>
                <c:pt idx="440">
                  <c:v>40266</c:v>
                </c:pt>
                <c:pt idx="441">
                  <c:v>40267</c:v>
                </c:pt>
                <c:pt idx="442">
                  <c:v>40268</c:v>
                </c:pt>
                <c:pt idx="443">
                  <c:v>40269</c:v>
                </c:pt>
                <c:pt idx="444">
                  <c:v>40273</c:v>
                </c:pt>
                <c:pt idx="445">
                  <c:v>40274</c:v>
                </c:pt>
                <c:pt idx="446">
                  <c:v>40275</c:v>
                </c:pt>
                <c:pt idx="447">
                  <c:v>40276</c:v>
                </c:pt>
                <c:pt idx="448">
                  <c:v>40277</c:v>
                </c:pt>
                <c:pt idx="449">
                  <c:v>40280</c:v>
                </c:pt>
                <c:pt idx="450">
                  <c:v>40281</c:v>
                </c:pt>
                <c:pt idx="451">
                  <c:v>40282</c:v>
                </c:pt>
                <c:pt idx="452">
                  <c:v>40283</c:v>
                </c:pt>
                <c:pt idx="453">
                  <c:v>40284</c:v>
                </c:pt>
                <c:pt idx="454">
                  <c:v>40287</c:v>
                </c:pt>
                <c:pt idx="455">
                  <c:v>40288</c:v>
                </c:pt>
                <c:pt idx="456">
                  <c:v>40290</c:v>
                </c:pt>
                <c:pt idx="457">
                  <c:v>40291</c:v>
                </c:pt>
                <c:pt idx="458">
                  <c:v>40294</c:v>
                </c:pt>
                <c:pt idx="459">
                  <c:v>40295</c:v>
                </c:pt>
                <c:pt idx="460">
                  <c:v>40296</c:v>
                </c:pt>
                <c:pt idx="461">
                  <c:v>40297</c:v>
                </c:pt>
                <c:pt idx="462">
                  <c:v>40298</c:v>
                </c:pt>
                <c:pt idx="463">
                  <c:v>40301</c:v>
                </c:pt>
                <c:pt idx="464">
                  <c:v>40302</c:v>
                </c:pt>
                <c:pt idx="465">
                  <c:v>40303</c:v>
                </c:pt>
                <c:pt idx="466">
                  <c:v>40304</c:v>
                </c:pt>
                <c:pt idx="467">
                  <c:v>40305</c:v>
                </c:pt>
                <c:pt idx="468">
                  <c:v>40308</c:v>
                </c:pt>
                <c:pt idx="469">
                  <c:v>40309</c:v>
                </c:pt>
                <c:pt idx="470">
                  <c:v>40310</c:v>
                </c:pt>
                <c:pt idx="471">
                  <c:v>40311</c:v>
                </c:pt>
                <c:pt idx="472">
                  <c:v>40312</c:v>
                </c:pt>
                <c:pt idx="473">
                  <c:v>40315</c:v>
                </c:pt>
                <c:pt idx="474">
                  <c:v>40316</c:v>
                </c:pt>
                <c:pt idx="475">
                  <c:v>40317</c:v>
                </c:pt>
                <c:pt idx="476">
                  <c:v>40318</c:v>
                </c:pt>
                <c:pt idx="477">
                  <c:v>40319</c:v>
                </c:pt>
                <c:pt idx="478">
                  <c:v>40322</c:v>
                </c:pt>
                <c:pt idx="479">
                  <c:v>40323</c:v>
                </c:pt>
                <c:pt idx="480">
                  <c:v>40324</c:v>
                </c:pt>
                <c:pt idx="481">
                  <c:v>40325</c:v>
                </c:pt>
                <c:pt idx="482">
                  <c:v>40326</c:v>
                </c:pt>
                <c:pt idx="483">
                  <c:v>40329</c:v>
                </c:pt>
                <c:pt idx="484">
                  <c:v>40330</c:v>
                </c:pt>
                <c:pt idx="485">
                  <c:v>40331</c:v>
                </c:pt>
                <c:pt idx="486">
                  <c:v>40333</c:v>
                </c:pt>
                <c:pt idx="487">
                  <c:v>40336</c:v>
                </c:pt>
                <c:pt idx="488">
                  <c:v>40337</c:v>
                </c:pt>
                <c:pt idx="489">
                  <c:v>40338</c:v>
                </c:pt>
                <c:pt idx="490">
                  <c:v>40339</c:v>
                </c:pt>
                <c:pt idx="491">
                  <c:v>40340</c:v>
                </c:pt>
                <c:pt idx="492">
                  <c:v>40343</c:v>
                </c:pt>
                <c:pt idx="493">
                  <c:v>40344</c:v>
                </c:pt>
                <c:pt idx="494">
                  <c:v>40345</c:v>
                </c:pt>
                <c:pt idx="495">
                  <c:v>40346</c:v>
                </c:pt>
                <c:pt idx="496">
                  <c:v>40347</c:v>
                </c:pt>
                <c:pt idx="497">
                  <c:v>40350</c:v>
                </c:pt>
                <c:pt idx="498">
                  <c:v>40351</c:v>
                </c:pt>
                <c:pt idx="499">
                  <c:v>40352</c:v>
                </c:pt>
                <c:pt idx="500">
                  <c:v>40353</c:v>
                </c:pt>
                <c:pt idx="501">
                  <c:v>40354</c:v>
                </c:pt>
                <c:pt idx="502">
                  <c:v>40357</c:v>
                </c:pt>
                <c:pt idx="503">
                  <c:v>40358</c:v>
                </c:pt>
                <c:pt idx="504">
                  <c:v>40359</c:v>
                </c:pt>
                <c:pt idx="505">
                  <c:v>40360</c:v>
                </c:pt>
                <c:pt idx="506">
                  <c:v>40361</c:v>
                </c:pt>
                <c:pt idx="507">
                  <c:v>40364</c:v>
                </c:pt>
                <c:pt idx="508">
                  <c:v>40365</c:v>
                </c:pt>
                <c:pt idx="509">
                  <c:v>40366</c:v>
                </c:pt>
                <c:pt idx="510">
                  <c:v>40367</c:v>
                </c:pt>
                <c:pt idx="511">
                  <c:v>40368</c:v>
                </c:pt>
                <c:pt idx="512">
                  <c:v>40371</c:v>
                </c:pt>
                <c:pt idx="513">
                  <c:v>40372</c:v>
                </c:pt>
                <c:pt idx="514">
                  <c:v>40373</c:v>
                </c:pt>
                <c:pt idx="515">
                  <c:v>40374</c:v>
                </c:pt>
                <c:pt idx="516">
                  <c:v>40375</c:v>
                </c:pt>
                <c:pt idx="517">
                  <c:v>40378</c:v>
                </c:pt>
                <c:pt idx="518">
                  <c:v>40379</c:v>
                </c:pt>
                <c:pt idx="519">
                  <c:v>40380</c:v>
                </c:pt>
                <c:pt idx="520">
                  <c:v>40381</c:v>
                </c:pt>
                <c:pt idx="521">
                  <c:v>40382</c:v>
                </c:pt>
                <c:pt idx="522">
                  <c:v>40385</c:v>
                </c:pt>
                <c:pt idx="523">
                  <c:v>40386</c:v>
                </c:pt>
                <c:pt idx="524">
                  <c:v>40387</c:v>
                </c:pt>
                <c:pt idx="525">
                  <c:v>40388</c:v>
                </c:pt>
                <c:pt idx="526">
                  <c:v>40389</c:v>
                </c:pt>
                <c:pt idx="527">
                  <c:v>40392</c:v>
                </c:pt>
                <c:pt idx="528">
                  <c:v>40393</c:v>
                </c:pt>
                <c:pt idx="529">
                  <c:v>40394</c:v>
                </c:pt>
                <c:pt idx="530">
                  <c:v>40395</c:v>
                </c:pt>
                <c:pt idx="531">
                  <c:v>40396</c:v>
                </c:pt>
                <c:pt idx="532">
                  <c:v>40399</c:v>
                </c:pt>
                <c:pt idx="533">
                  <c:v>40400</c:v>
                </c:pt>
                <c:pt idx="534">
                  <c:v>40401</c:v>
                </c:pt>
                <c:pt idx="535">
                  <c:v>40402</c:v>
                </c:pt>
                <c:pt idx="536">
                  <c:v>40403</c:v>
                </c:pt>
                <c:pt idx="537">
                  <c:v>40406</c:v>
                </c:pt>
                <c:pt idx="538">
                  <c:v>40407</c:v>
                </c:pt>
                <c:pt idx="539">
                  <c:v>40408</c:v>
                </c:pt>
                <c:pt idx="540">
                  <c:v>40409</c:v>
                </c:pt>
                <c:pt idx="541">
                  <c:v>40410</c:v>
                </c:pt>
                <c:pt idx="542">
                  <c:v>40413</c:v>
                </c:pt>
                <c:pt idx="543">
                  <c:v>40414</c:v>
                </c:pt>
                <c:pt idx="544">
                  <c:v>40415</c:v>
                </c:pt>
                <c:pt idx="545">
                  <c:v>40416</c:v>
                </c:pt>
                <c:pt idx="546">
                  <c:v>40417</c:v>
                </c:pt>
                <c:pt idx="547">
                  <c:v>40420</c:v>
                </c:pt>
                <c:pt idx="548">
                  <c:v>40421</c:v>
                </c:pt>
                <c:pt idx="549">
                  <c:v>40422</c:v>
                </c:pt>
                <c:pt idx="550">
                  <c:v>40423</c:v>
                </c:pt>
                <c:pt idx="551">
                  <c:v>40424</c:v>
                </c:pt>
                <c:pt idx="552">
                  <c:v>40427</c:v>
                </c:pt>
                <c:pt idx="553">
                  <c:v>40429</c:v>
                </c:pt>
                <c:pt idx="554">
                  <c:v>40430</c:v>
                </c:pt>
                <c:pt idx="555">
                  <c:v>40431</c:v>
                </c:pt>
                <c:pt idx="556">
                  <c:v>40434</c:v>
                </c:pt>
                <c:pt idx="557">
                  <c:v>40435</c:v>
                </c:pt>
                <c:pt idx="558">
                  <c:v>40436</c:v>
                </c:pt>
                <c:pt idx="559">
                  <c:v>40437</c:v>
                </c:pt>
                <c:pt idx="560">
                  <c:v>40438</c:v>
                </c:pt>
                <c:pt idx="561">
                  <c:v>40441</c:v>
                </c:pt>
                <c:pt idx="562">
                  <c:v>40442</c:v>
                </c:pt>
                <c:pt idx="563">
                  <c:v>40443</c:v>
                </c:pt>
                <c:pt idx="564">
                  <c:v>40444</c:v>
                </c:pt>
                <c:pt idx="565">
                  <c:v>40445</c:v>
                </c:pt>
                <c:pt idx="566">
                  <c:v>40448</c:v>
                </c:pt>
                <c:pt idx="567">
                  <c:v>40449</c:v>
                </c:pt>
                <c:pt idx="568">
                  <c:v>40450</c:v>
                </c:pt>
                <c:pt idx="569">
                  <c:v>40451</c:v>
                </c:pt>
                <c:pt idx="570">
                  <c:v>40452</c:v>
                </c:pt>
                <c:pt idx="571">
                  <c:v>40455</c:v>
                </c:pt>
                <c:pt idx="572">
                  <c:v>40456</c:v>
                </c:pt>
                <c:pt idx="573">
                  <c:v>40457</c:v>
                </c:pt>
                <c:pt idx="574">
                  <c:v>40458</c:v>
                </c:pt>
                <c:pt idx="575">
                  <c:v>40459</c:v>
                </c:pt>
                <c:pt idx="576">
                  <c:v>40462</c:v>
                </c:pt>
                <c:pt idx="577">
                  <c:v>40464</c:v>
                </c:pt>
                <c:pt idx="578">
                  <c:v>40465</c:v>
                </c:pt>
                <c:pt idx="579">
                  <c:v>40466</c:v>
                </c:pt>
                <c:pt idx="580">
                  <c:v>40469</c:v>
                </c:pt>
                <c:pt idx="581">
                  <c:v>40470</c:v>
                </c:pt>
                <c:pt idx="582">
                  <c:v>40471</c:v>
                </c:pt>
                <c:pt idx="583">
                  <c:v>40472</c:v>
                </c:pt>
                <c:pt idx="584">
                  <c:v>40473</c:v>
                </c:pt>
                <c:pt idx="585">
                  <c:v>40476</c:v>
                </c:pt>
                <c:pt idx="586">
                  <c:v>40477</c:v>
                </c:pt>
                <c:pt idx="587">
                  <c:v>40478</c:v>
                </c:pt>
                <c:pt idx="588">
                  <c:v>40479</c:v>
                </c:pt>
                <c:pt idx="589">
                  <c:v>40480</c:v>
                </c:pt>
                <c:pt idx="590">
                  <c:v>40483</c:v>
                </c:pt>
                <c:pt idx="591">
                  <c:v>40485</c:v>
                </c:pt>
                <c:pt idx="592">
                  <c:v>40486</c:v>
                </c:pt>
                <c:pt idx="593">
                  <c:v>40487</c:v>
                </c:pt>
                <c:pt idx="594">
                  <c:v>40490</c:v>
                </c:pt>
                <c:pt idx="595">
                  <c:v>40491</c:v>
                </c:pt>
                <c:pt idx="596">
                  <c:v>40492</c:v>
                </c:pt>
                <c:pt idx="597">
                  <c:v>40493</c:v>
                </c:pt>
                <c:pt idx="598">
                  <c:v>40494</c:v>
                </c:pt>
                <c:pt idx="599">
                  <c:v>40498</c:v>
                </c:pt>
                <c:pt idx="600">
                  <c:v>40499</c:v>
                </c:pt>
                <c:pt idx="601">
                  <c:v>40500</c:v>
                </c:pt>
                <c:pt idx="602">
                  <c:v>40501</c:v>
                </c:pt>
                <c:pt idx="603">
                  <c:v>40504</c:v>
                </c:pt>
                <c:pt idx="604">
                  <c:v>40505</c:v>
                </c:pt>
                <c:pt idx="605">
                  <c:v>40506</c:v>
                </c:pt>
                <c:pt idx="606">
                  <c:v>40507</c:v>
                </c:pt>
                <c:pt idx="607">
                  <c:v>40508</c:v>
                </c:pt>
                <c:pt idx="608">
                  <c:v>40511</c:v>
                </c:pt>
                <c:pt idx="609">
                  <c:v>40512</c:v>
                </c:pt>
                <c:pt idx="610">
                  <c:v>40513</c:v>
                </c:pt>
                <c:pt idx="611">
                  <c:v>40514</c:v>
                </c:pt>
                <c:pt idx="612">
                  <c:v>40515</c:v>
                </c:pt>
                <c:pt idx="613">
                  <c:v>40518</c:v>
                </c:pt>
                <c:pt idx="614">
                  <c:v>40519</c:v>
                </c:pt>
                <c:pt idx="615">
                  <c:v>40520</c:v>
                </c:pt>
                <c:pt idx="616">
                  <c:v>40521</c:v>
                </c:pt>
                <c:pt idx="617">
                  <c:v>40522</c:v>
                </c:pt>
                <c:pt idx="618">
                  <c:v>40525</c:v>
                </c:pt>
                <c:pt idx="619">
                  <c:v>40526</c:v>
                </c:pt>
                <c:pt idx="620">
                  <c:v>40527</c:v>
                </c:pt>
                <c:pt idx="621">
                  <c:v>40528</c:v>
                </c:pt>
                <c:pt idx="622">
                  <c:v>40529</c:v>
                </c:pt>
                <c:pt idx="623">
                  <c:v>40532</c:v>
                </c:pt>
                <c:pt idx="624">
                  <c:v>40533</c:v>
                </c:pt>
                <c:pt idx="625">
                  <c:v>40534</c:v>
                </c:pt>
                <c:pt idx="626">
                  <c:v>40535</c:v>
                </c:pt>
                <c:pt idx="627">
                  <c:v>40536</c:v>
                </c:pt>
                <c:pt idx="628">
                  <c:v>40539</c:v>
                </c:pt>
                <c:pt idx="629">
                  <c:v>40540</c:v>
                </c:pt>
                <c:pt idx="630">
                  <c:v>40541</c:v>
                </c:pt>
                <c:pt idx="631">
                  <c:v>40542</c:v>
                </c:pt>
                <c:pt idx="632">
                  <c:v>40543</c:v>
                </c:pt>
                <c:pt idx="633">
                  <c:v>40546</c:v>
                </c:pt>
                <c:pt idx="634">
                  <c:v>40547</c:v>
                </c:pt>
                <c:pt idx="635">
                  <c:v>40548</c:v>
                </c:pt>
                <c:pt idx="636">
                  <c:v>40549</c:v>
                </c:pt>
                <c:pt idx="637">
                  <c:v>40550</c:v>
                </c:pt>
                <c:pt idx="638">
                  <c:v>40553</c:v>
                </c:pt>
                <c:pt idx="639">
                  <c:v>40554</c:v>
                </c:pt>
                <c:pt idx="640">
                  <c:v>40555</c:v>
                </c:pt>
                <c:pt idx="641">
                  <c:v>40556</c:v>
                </c:pt>
                <c:pt idx="642">
                  <c:v>40557</c:v>
                </c:pt>
                <c:pt idx="643">
                  <c:v>40560</c:v>
                </c:pt>
                <c:pt idx="644">
                  <c:v>40561</c:v>
                </c:pt>
                <c:pt idx="645">
                  <c:v>40562</c:v>
                </c:pt>
                <c:pt idx="646">
                  <c:v>40563</c:v>
                </c:pt>
                <c:pt idx="647">
                  <c:v>40564</c:v>
                </c:pt>
                <c:pt idx="648">
                  <c:v>40567</c:v>
                </c:pt>
                <c:pt idx="649">
                  <c:v>40568</c:v>
                </c:pt>
                <c:pt idx="650">
                  <c:v>40569</c:v>
                </c:pt>
                <c:pt idx="651">
                  <c:v>40570</c:v>
                </c:pt>
                <c:pt idx="652">
                  <c:v>40571</c:v>
                </c:pt>
                <c:pt idx="653">
                  <c:v>40574</c:v>
                </c:pt>
                <c:pt idx="654">
                  <c:v>40575</c:v>
                </c:pt>
                <c:pt idx="655">
                  <c:v>40576</c:v>
                </c:pt>
                <c:pt idx="656">
                  <c:v>40577</c:v>
                </c:pt>
                <c:pt idx="657">
                  <c:v>40578</c:v>
                </c:pt>
                <c:pt idx="658">
                  <c:v>40581</c:v>
                </c:pt>
                <c:pt idx="659">
                  <c:v>40582</c:v>
                </c:pt>
                <c:pt idx="660">
                  <c:v>40583</c:v>
                </c:pt>
                <c:pt idx="661">
                  <c:v>40584</c:v>
                </c:pt>
                <c:pt idx="662">
                  <c:v>40585</c:v>
                </c:pt>
                <c:pt idx="663">
                  <c:v>40588</c:v>
                </c:pt>
                <c:pt idx="664">
                  <c:v>40589</c:v>
                </c:pt>
                <c:pt idx="665">
                  <c:v>40590</c:v>
                </c:pt>
                <c:pt idx="666">
                  <c:v>40591</c:v>
                </c:pt>
                <c:pt idx="667">
                  <c:v>40592</c:v>
                </c:pt>
                <c:pt idx="668">
                  <c:v>40595</c:v>
                </c:pt>
                <c:pt idx="669">
                  <c:v>40596</c:v>
                </c:pt>
                <c:pt idx="670">
                  <c:v>40597</c:v>
                </c:pt>
                <c:pt idx="671">
                  <c:v>40598</c:v>
                </c:pt>
                <c:pt idx="672">
                  <c:v>40599</c:v>
                </c:pt>
                <c:pt idx="673">
                  <c:v>40602</c:v>
                </c:pt>
                <c:pt idx="674">
                  <c:v>40603</c:v>
                </c:pt>
                <c:pt idx="675">
                  <c:v>40604</c:v>
                </c:pt>
                <c:pt idx="676">
                  <c:v>40605</c:v>
                </c:pt>
                <c:pt idx="677">
                  <c:v>40606</c:v>
                </c:pt>
                <c:pt idx="678">
                  <c:v>40611</c:v>
                </c:pt>
                <c:pt idx="679">
                  <c:v>40612</c:v>
                </c:pt>
                <c:pt idx="680">
                  <c:v>40613</c:v>
                </c:pt>
                <c:pt idx="681">
                  <c:v>40616</c:v>
                </c:pt>
                <c:pt idx="682">
                  <c:v>40617</c:v>
                </c:pt>
                <c:pt idx="683">
                  <c:v>40618</c:v>
                </c:pt>
                <c:pt idx="684">
                  <c:v>40619</c:v>
                </c:pt>
                <c:pt idx="685">
                  <c:v>40620</c:v>
                </c:pt>
                <c:pt idx="686">
                  <c:v>40623</c:v>
                </c:pt>
                <c:pt idx="687">
                  <c:v>40624</c:v>
                </c:pt>
                <c:pt idx="688">
                  <c:v>40625</c:v>
                </c:pt>
                <c:pt idx="689">
                  <c:v>40626</c:v>
                </c:pt>
                <c:pt idx="690">
                  <c:v>40627</c:v>
                </c:pt>
                <c:pt idx="691">
                  <c:v>40630</c:v>
                </c:pt>
                <c:pt idx="692">
                  <c:v>40631</c:v>
                </c:pt>
                <c:pt idx="693">
                  <c:v>40632</c:v>
                </c:pt>
                <c:pt idx="694">
                  <c:v>40633</c:v>
                </c:pt>
                <c:pt idx="695">
                  <c:v>40634</c:v>
                </c:pt>
                <c:pt idx="696">
                  <c:v>40637</c:v>
                </c:pt>
                <c:pt idx="697">
                  <c:v>40638</c:v>
                </c:pt>
                <c:pt idx="698">
                  <c:v>40639</c:v>
                </c:pt>
                <c:pt idx="699">
                  <c:v>40640</c:v>
                </c:pt>
                <c:pt idx="700">
                  <c:v>40641</c:v>
                </c:pt>
                <c:pt idx="701">
                  <c:v>40644</c:v>
                </c:pt>
                <c:pt idx="702">
                  <c:v>40645</c:v>
                </c:pt>
                <c:pt idx="703">
                  <c:v>40646</c:v>
                </c:pt>
                <c:pt idx="704">
                  <c:v>40647</c:v>
                </c:pt>
                <c:pt idx="705">
                  <c:v>40648</c:v>
                </c:pt>
                <c:pt idx="706">
                  <c:v>40651</c:v>
                </c:pt>
                <c:pt idx="707">
                  <c:v>40652</c:v>
                </c:pt>
                <c:pt idx="708">
                  <c:v>40653</c:v>
                </c:pt>
                <c:pt idx="709">
                  <c:v>40658</c:v>
                </c:pt>
                <c:pt idx="710">
                  <c:v>40659</c:v>
                </c:pt>
                <c:pt idx="711">
                  <c:v>40660</c:v>
                </c:pt>
                <c:pt idx="712">
                  <c:v>40661</c:v>
                </c:pt>
                <c:pt idx="713">
                  <c:v>40662</c:v>
                </c:pt>
                <c:pt idx="714">
                  <c:v>40665</c:v>
                </c:pt>
                <c:pt idx="715">
                  <c:v>40666</c:v>
                </c:pt>
                <c:pt idx="716">
                  <c:v>40667</c:v>
                </c:pt>
                <c:pt idx="717">
                  <c:v>40668</c:v>
                </c:pt>
                <c:pt idx="718">
                  <c:v>40669</c:v>
                </c:pt>
                <c:pt idx="719">
                  <c:v>40672</c:v>
                </c:pt>
                <c:pt idx="720">
                  <c:v>40673</c:v>
                </c:pt>
                <c:pt idx="721">
                  <c:v>40674</c:v>
                </c:pt>
                <c:pt idx="722">
                  <c:v>40675</c:v>
                </c:pt>
                <c:pt idx="723">
                  <c:v>40676</c:v>
                </c:pt>
                <c:pt idx="724">
                  <c:v>40679</c:v>
                </c:pt>
                <c:pt idx="725">
                  <c:v>40680</c:v>
                </c:pt>
                <c:pt idx="726">
                  <c:v>40681</c:v>
                </c:pt>
                <c:pt idx="727">
                  <c:v>40682</c:v>
                </c:pt>
                <c:pt idx="728">
                  <c:v>40683</c:v>
                </c:pt>
                <c:pt idx="729">
                  <c:v>40686</c:v>
                </c:pt>
                <c:pt idx="730">
                  <c:v>40687</c:v>
                </c:pt>
                <c:pt idx="731">
                  <c:v>40688</c:v>
                </c:pt>
                <c:pt idx="732">
                  <c:v>40689</c:v>
                </c:pt>
                <c:pt idx="733">
                  <c:v>40690</c:v>
                </c:pt>
                <c:pt idx="734">
                  <c:v>40693</c:v>
                </c:pt>
                <c:pt idx="735">
                  <c:v>40694</c:v>
                </c:pt>
                <c:pt idx="736">
                  <c:v>40695</c:v>
                </c:pt>
                <c:pt idx="737">
                  <c:v>40696</c:v>
                </c:pt>
                <c:pt idx="738">
                  <c:v>40697</c:v>
                </c:pt>
                <c:pt idx="739">
                  <c:v>40700</c:v>
                </c:pt>
                <c:pt idx="740">
                  <c:v>40701</c:v>
                </c:pt>
                <c:pt idx="741">
                  <c:v>40702</c:v>
                </c:pt>
                <c:pt idx="742">
                  <c:v>40703</c:v>
                </c:pt>
                <c:pt idx="743">
                  <c:v>40704</c:v>
                </c:pt>
                <c:pt idx="744">
                  <c:v>40707</c:v>
                </c:pt>
                <c:pt idx="745">
                  <c:v>40708</c:v>
                </c:pt>
                <c:pt idx="746">
                  <c:v>40709</c:v>
                </c:pt>
                <c:pt idx="747">
                  <c:v>40710</c:v>
                </c:pt>
                <c:pt idx="748">
                  <c:v>40711</c:v>
                </c:pt>
                <c:pt idx="749">
                  <c:v>40714</c:v>
                </c:pt>
                <c:pt idx="750">
                  <c:v>40715</c:v>
                </c:pt>
                <c:pt idx="751">
                  <c:v>40716</c:v>
                </c:pt>
                <c:pt idx="752">
                  <c:v>40718</c:v>
                </c:pt>
                <c:pt idx="753">
                  <c:v>40721</c:v>
                </c:pt>
                <c:pt idx="754">
                  <c:v>40722</c:v>
                </c:pt>
                <c:pt idx="755">
                  <c:v>40723</c:v>
                </c:pt>
                <c:pt idx="756">
                  <c:v>40724</c:v>
                </c:pt>
                <c:pt idx="757">
                  <c:v>40725</c:v>
                </c:pt>
                <c:pt idx="758">
                  <c:v>40728</c:v>
                </c:pt>
                <c:pt idx="759">
                  <c:v>40729</c:v>
                </c:pt>
                <c:pt idx="760">
                  <c:v>40730</c:v>
                </c:pt>
                <c:pt idx="761">
                  <c:v>40731</c:v>
                </c:pt>
                <c:pt idx="762">
                  <c:v>40732</c:v>
                </c:pt>
                <c:pt idx="763">
                  <c:v>40735</c:v>
                </c:pt>
                <c:pt idx="764">
                  <c:v>40736</c:v>
                </c:pt>
                <c:pt idx="765">
                  <c:v>40737</c:v>
                </c:pt>
                <c:pt idx="766">
                  <c:v>40738</c:v>
                </c:pt>
                <c:pt idx="767">
                  <c:v>40739</c:v>
                </c:pt>
                <c:pt idx="768">
                  <c:v>40742</c:v>
                </c:pt>
                <c:pt idx="769">
                  <c:v>40743</c:v>
                </c:pt>
                <c:pt idx="770">
                  <c:v>40744</c:v>
                </c:pt>
                <c:pt idx="771">
                  <c:v>40745</c:v>
                </c:pt>
                <c:pt idx="772">
                  <c:v>40746</c:v>
                </c:pt>
                <c:pt idx="773">
                  <c:v>40749</c:v>
                </c:pt>
                <c:pt idx="774">
                  <c:v>40750</c:v>
                </c:pt>
                <c:pt idx="775">
                  <c:v>40751</c:v>
                </c:pt>
                <c:pt idx="776">
                  <c:v>40752</c:v>
                </c:pt>
                <c:pt idx="777">
                  <c:v>40753</c:v>
                </c:pt>
                <c:pt idx="778">
                  <c:v>40756</c:v>
                </c:pt>
                <c:pt idx="779">
                  <c:v>40757</c:v>
                </c:pt>
                <c:pt idx="780">
                  <c:v>40758</c:v>
                </c:pt>
                <c:pt idx="781">
                  <c:v>40759</c:v>
                </c:pt>
                <c:pt idx="782">
                  <c:v>40760</c:v>
                </c:pt>
                <c:pt idx="783">
                  <c:v>40763</c:v>
                </c:pt>
                <c:pt idx="784">
                  <c:v>40764</c:v>
                </c:pt>
                <c:pt idx="785">
                  <c:v>40765</c:v>
                </c:pt>
                <c:pt idx="786">
                  <c:v>40766</c:v>
                </c:pt>
                <c:pt idx="787">
                  <c:v>40767</c:v>
                </c:pt>
                <c:pt idx="788">
                  <c:v>40770</c:v>
                </c:pt>
                <c:pt idx="789">
                  <c:v>40771</c:v>
                </c:pt>
                <c:pt idx="790">
                  <c:v>40772</c:v>
                </c:pt>
                <c:pt idx="791">
                  <c:v>40773</c:v>
                </c:pt>
                <c:pt idx="792">
                  <c:v>40774</c:v>
                </c:pt>
                <c:pt idx="793">
                  <c:v>40777</c:v>
                </c:pt>
                <c:pt idx="794">
                  <c:v>40778</c:v>
                </c:pt>
                <c:pt idx="795">
                  <c:v>40779</c:v>
                </c:pt>
                <c:pt idx="796">
                  <c:v>40780</c:v>
                </c:pt>
                <c:pt idx="797">
                  <c:v>40781</c:v>
                </c:pt>
                <c:pt idx="798">
                  <c:v>40784</c:v>
                </c:pt>
                <c:pt idx="799">
                  <c:v>40785</c:v>
                </c:pt>
                <c:pt idx="800">
                  <c:v>40786</c:v>
                </c:pt>
                <c:pt idx="801">
                  <c:v>40787</c:v>
                </c:pt>
                <c:pt idx="802">
                  <c:v>40788</c:v>
                </c:pt>
                <c:pt idx="803">
                  <c:v>40791</c:v>
                </c:pt>
                <c:pt idx="804">
                  <c:v>40792</c:v>
                </c:pt>
                <c:pt idx="805">
                  <c:v>40794</c:v>
                </c:pt>
                <c:pt idx="806">
                  <c:v>40795</c:v>
                </c:pt>
                <c:pt idx="807">
                  <c:v>40798</c:v>
                </c:pt>
                <c:pt idx="808">
                  <c:v>40799</c:v>
                </c:pt>
                <c:pt idx="809">
                  <c:v>40800</c:v>
                </c:pt>
                <c:pt idx="810">
                  <c:v>40801</c:v>
                </c:pt>
                <c:pt idx="811">
                  <c:v>40802</c:v>
                </c:pt>
                <c:pt idx="812">
                  <c:v>40805</c:v>
                </c:pt>
                <c:pt idx="813">
                  <c:v>40806</c:v>
                </c:pt>
                <c:pt idx="814">
                  <c:v>40807</c:v>
                </c:pt>
                <c:pt idx="815">
                  <c:v>40808</c:v>
                </c:pt>
                <c:pt idx="816">
                  <c:v>40809</c:v>
                </c:pt>
                <c:pt idx="817">
                  <c:v>40812</c:v>
                </c:pt>
                <c:pt idx="818">
                  <c:v>40813</c:v>
                </c:pt>
                <c:pt idx="819">
                  <c:v>40814</c:v>
                </c:pt>
                <c:pt idx="820">
                  <c:v>40815</c:v>
                </c:pt>
                <c:pt idx="821">
                  <c:v>40816</c:v>
                </c:pt>
                <c:pt idx="822">
                  <c:v>40819</c:v>
                </c:pt>
                <c:pt idx="823">
                  <c:v>40820</c:v>
                </c:pt>
                <c:pt idx="824">
                  <c:v>40821</c:v>
                </c:pt>
                <c:pt idx="825">
                  <c:v>40822</c:v>
                </c:pt>
                <c:pt idx="826">
                  <c:v>40823</c:v>
                </c:pt>
                <c:pt idx="827">
                  <c:v>40826</c:v>
                </c:pt>
                <c:pt idx="828">
                  <c:v>40827</c:v>
                </c:pt>
                <c:pt idx="829">
                  <c:v>40829</c:v>
                </c:pt>
                <c:pt idx="830">
                  <c:v>40830</c:v>
                </c:pt>
                <c:pt idx="831">
                  <c:v>40833</c:v>
                </c:pt>
                <c:pt idx="832">
                  <c:v>40834</c:v>
                </c:pt>
                <c:pt idx="833">
                  <c:v>40835</c:v>
                </c:pt>
                <c:pt idx="834">
                  <c:v>40836</c:v>
                </c:pt>
                <c:pt idx="835">
                  <c:v>40837</c:v>
                </c:pt>
                <c:pt idx="836">
                  <c:v>40840</c:v>
                </c:pt>
                <c:pt idx="837">
                  <c:v>40841</c:v>
                </c:pt>
                <c:pt idx="838">
                  <c:v>40842</c:v>
                </c:pt>
                <c:pt idx="839">
                  <c:v>40843</c:v>
                </c:pt>
                <c:pt idx="840">
                  <c:v>40844</c:v>
                </c:pt>
                <c:pt idx="841">
                  <c:v>40847</c:v>
                </c:pt>
                <c:pt idx="842">
                  <c:v>40848</c:v>
                </c:pt>
                <c:pt idx="843">
                  <c:v>40850</c:v>
                </c:pt>
                <c:pt idx="844">
                  <c:v>40851</c:v>
                </c:pt>
                <c:pt idx="845">
                  <c:v>40854</c:v>
                </c:pt>
                <c:pt idx="846">
                  <c:v>40855</c:v>
                </c:pt>
                <c:pt idx="847">
                  <c:v>40856</c:v>
                </c:pt>
                <c:pt idx="848">
                  <c:v>40857</c:v>
                </c:pt>
                <c:pt idx="849">
                  <c:v>40858</c:v>
                </c:pt>
                <c:pt idx="850">
                  <c:v>40861</c:v>
                </c:pt>
                <c:pt idx="851">
                  <c:v>40863</c:v>
                </c:pt>
                <c:pt idx="852">
                  <c:v>40864</c:v>
                </c:pt>
                <c:pt idx="853">
                  <c:v>40865</c:v>
                </c:pt>
                <c:pt idx="854">
                  <c:v>40868</c:v>
                </c:pt>
                <c:pt idx="855">
                  <c:v>40869</c:v>
                </c:pt>
                <c:pt idx="856">
                  <c:v>40870</c:v>
                </c:pt>
                <c:pt idx="857">
                  <c:v>40871</c:v>
                </c:pt>
                <c:pt idx="858">
                  <c:v>40872</c:v>
                </c:pt>
                <c:pt idx="859">
                  <c:v>40875</c:v>
                </c:pt>
                <c:pt idx="860">
                  <c:v>40876</c:v>
                </c:pt>
                <c:pt idx="861">
                  <c:v>40877</c:v>
                </c:pt>
                <c:pt idx="862">
                  <c:v>40878</c:v>
                </c:pt>
                <c:pt idx="863">
                  <c:v>40879</c:v>
                </c:pt>
                <c:pt idx="864">
                  <c:v>40882</c:v>
                </c:pt>
                <c:pt idx="865">
                  <c:v>40883</c:v>
                </c:pt>
                <c:pt idx="866">
                  <c:v>40884</c:v>
                </c:pt>
                <c:pt idx="867">
                  <c:v>40885</c:v>
                </c:pt>
                <c:pt idx="868">
                  <c:v>40886</c:v>
                </c:pt>
                <c:pt idx="869">
                  <c:v>40889</c:v>
                </c:pt>
                <c:pt idx="870">
                  <c:v>40890</c:v>
                </c:pt>
                <c:pt idx="871">
                  <c:v>40891</c:v>
                </c:pt>
                <c:pt idx="872">
                  <c:v>40892</c:v>
                </c:pt>
                <c:pt idx="873">
                  <c:v>40893</c:v>
                </c:pt>
                <c:pt idx="874">
                  <c:v>40896</c:v>
                </c:pt>
                <c:pt idx="875">
                  <c:v>40897</c:v>
                </c:pt>
                <c:pt idx="876">
                  <c:v>40898</c:v>
                </c:pt>
                <c:pt idx="877">
                  <c:v>40899</c:v>
                </c:pt>
                <c:pt idx="878">
                  <c:v>40900</c:v>
                </c:pt>
                <c:pt idx="879">
                  <c:v>40903</c:v>
                </c:pt>
                <c:pt idx="880">
                  <c:v>40904</c:v>
                </c:pt>
                <c:pt idx="881">
                  <c:v>40905</c:v>
                </c:pt>
                <c:pt idx="882">
                  <c:v>40906</c:v>
                </c:pt>
                <c:pt idx="883">
                  <c:v>40907</c:v>
                </c:pt>
                <c:pt idx="884">
                  <c:v>40910</c:v>
                </c:pt>
                <c:pt idx="885">
                  <c:v>40911</c:v>
                </c:pt>
                <c:pt idx="886">
                  <c:v>40912</c:v>
                </c:pt>
                <c:pt idx="887">
                  <c:v>40913</c:v>
                </c:pt>
                <c:pt idx="888">
                  <c:v>40914</c:v>
                </c:pt>
                <c:pt idx="889">
                  <c:v>40917</c:v>
                </c:pt>
                <c:pt idx="890">
                  <c:v>40918</c:v>
                </c:pt>
                <c:pt idx="891">
                  <c:v>40919</c:v>
                </c:pt>
                <c:pt idx="892">
                  <c:v>40920</c:v>
                </c:pt>
                <c:pt idx="893">
                  <c:v>40921</c:v>
                </c:pt>
                <c:pt idx="894">
                  <c:v>40924</c:v>
                </c:pt>
                <c:pt idx="895">
                  <c:v>40925</c:v>
                </c:pt>
                <c:pt idx="896">
                  <c:v>40926</c:v>
                </c:pt>
                <c:pt idx="897">
                  <c:v>40927</c:v>
                </c:pt>
                <c:pt idx="898">
                  <c:v>40928</c:v>
                </c:pt>
                <c:pt idx="899">
                  <c:v>40931</c:v>
                </c:pt>
                <c:pt idx="900">
                  <c:v>40932</c:v>
                </c:pt>
                <c:pt idx="901">
                  <c:v>40933</c:v>
                </c:pt>
                <c:pt idx="902">
                  <c:v>40934</c:v>
                </c:pt>
                <c:pt idx="903">
                  <c:v>40935</c:v>
                </c:pt>
                <c:pt idx="904">
                  <c:v>40938</c:v>
                </c:pt>
                <c:pt idx="905">
                  <c:v>40939</c:v>
                </c:pt>
                <c:pt idx="906">
                  <c:v>40940</c:v>
                </c:pt>
                <c:pt idx="907">
                  <c:v>40941</c:v>
                </c:pt>
                <c:pt idx="908">
                  <c:v>40942</c:v>
                </c:pt>
                <c:pt idx="909">
                  <c:v>40945</c:v>
                </c:pt>
                <c:pt idx="910">
                  <c:v>40946</c:v>
                </c:pt>
                <c:pt idx="911">
                  <c:v>40947</c:v>
                </c:pt>
                <c:pt idx="912">
                  <c:v>40948</c:v>
                </c:pt>
                <c:pt idx="913">
                  <c:v>40949</c:v>
                </c:pt>
                <c:pt idx="914">
                  <c:v>40952</c:v>
                </c:pt>
                <c:pt idx="915">
                  <c:v>40953</c:v>
                </c:pt>
                <c:pt idx="916">
                  <c:v>40954</c:v>
                </c:pt>
                <c:pt idx="917">
                  <c:v>40955</c:v>
                </c:pt>
                <c:pt idx="918">
                  <c:v>40956</c:v>
                </c:pt>
                <c:pt idx="919">
                  <c:v>40961</c:v>
                </c:pt>
                <c:pt idx="920">
                  <c:v>40962</c:v>
                </c:pt>
                <c:pt idx="921">
                  <c:v>40963</c:v>
                </c:pt>
                <c:pt idx="922">
                  <c:v>40966</c:v>
                </c:pt>
                <c:pt idx="923">
                  <c:v>40967</c:v>
                </c:pt>
                <c:pt idx="924">
                  <c:v>40968</c:v>
                </c:pt>
                <c:pt idx="925">
                  <c:v>40969</c:v>
                </c:pt>
                <c:pt idx="926">
                  <c:v>40970</c:v>
                </c:pt>
                <c:pt idx="927">
                  <c:v>40973</c:v>
                </c:pt>
                <c:pt idx="928">
                  <c:v>40974</c:v>
                </c:pt>
                <c:pt idx="929">
                  <c:v>40975</c:v>
                </c:pt>
                <c:pt idx="930">
                  <c:v>40976</c:v>
                </c:pt>
                <c:pt idx="931">
                  <c:v>40977</c:v>
                </c:pt>
                <c:pt idx="932">
                  <c:v>40980</c:v>
                </c:pt>
                <c:pt idx="933">
                  <c:v>40981</c:v>
                </c:pt>
                <c:pt idx="934">
                  <c:v>40982</c:v>
                </c:pt>
                <c:pt idx="935">
                  <c:v>40983</c:v>
                </c:pt>
                <c:pt idx="936">
                  <c:v>40984</c:v>
                </c:pt>
                <c:pt idx="937">
                  <c:v>40987</c:v>
                </c:pt>
                <c:pt idx="938">
                  <c:v>40988</c:v>
                </c:pt>
                <c:pt idx="939">
                  <c:v>40989</c:v>
                </c:pt>
                <c:pt idx="940">
                  <c:v>40990</c:v>
                </c:pt>
                <c:pt idx="941">
                  <c:v>40991</c:v>
                </c:pt>
                <c:pt idx="942">
                  <c:v>40994</c:v>
                </c:pt>
                <c:pt idx="943">
                  <c:v>40995</c:v>
                </c:pt>
                <c:pt idx="944">
                  <c:v>40996</c:v>
                </c:pt>
                <c:pt idx="945">
                  <c:v>40997</c:v>
                </c:pt>
                <c:pt idx="946">
                  <c:v>40998</c:v>
                </c:pt>
                <c:pt idx="947">
                  <c:v>41001</c:v>
                </c:pt>
                <c:pt idx="948">
                  <c:v>41002</c:v>
                </c:pt>
                <c:pt idx="949">
                  <c:v>41003</c:v>
                </c:pt>
                <c:pt idx="950">
                  <c:v>41004</c:v>
                </c:pt>
                <c:pt idx="951">
                  <c:v>41008</c:v>
                </c:pt>
                <c:pt idx="952">
                  <c:v>41009</c:v>
                </c:pt>
                <c:pt idx="953">
                  <c:v>41010</c:v>
                </c:pt>
                <c:pt idx="954">
                  <c:v>41011</c:v>
                </c:pt>
                <c:pt idx="955">
                  <c:v>41012</c:v>
                </c:pt>
                <c:pt idx="956">
                  <c:v>41015</c:v>
                </c:pt>
                <c:pt idx="957">
                  <c:v>41016</c:v>
                </c:pt>
                <c:pt idx="958">
                  <c:v>41017</c:v>
                </c:pt>
                <c:pt idx="959">
                  <c:v>41018</c:v>
                </c:pt>
                <c:pt idx="960">
                  <c:v>41019</c:v>
                </c:pt>
                <c:pt idx="961">
                  <c:v>41022</c:v>
                </c:pt>
                <c:pt idx="962">
                  <c:v>41023</c:v>
                </c:pt>
                <c:pt idx="963">
                  <c:v>41024</c:v>
                </c:pt>
                <c:pt idx="964">
                  <c:v>41025</c:v>
                </c:pt>
                <c:pt idx="965">
                  <c:v>41026</c:v>
                </c:pt>
                <c:pt idx="966">
                  <c:v>41029</c:v>
                </c:pt>
                <c:pt idx="967">
                  <c:v>41031</c:v>
                </c:pt>
                <c:pt idx="968">
                  <c:v>41032</c:v>
                </c:pt>
                <c:pt idx="969">
                  <c:v>41033</c:v>
                </c:pt>
                <c:pt idx="970">
                  <c:v>41036</c:v>
                </c:pt>
                <c:pt idx="971">
                  <c:v>41037</c:v>
                </c:pt>
                <c:pt idx="972">
                  <c:v>41038</c:v>
                </c:pt>
                <c:pt idx="973">
                  <c:v>41039</c:v>
                </c:pt>
                <c:pt idx="974">
                  <c:v>41040</c:v>
                </c:pt>
                <c:pt idx="975">
                  <c:v>41043</c:v>
                </c:pt>
                <c:pt idx="976">
                  <c:v>41044</c:v>
                </c:pt>
                <c:pt idx="977">
                  <c:v>41045</c:v>
                </c:pt>
                <c:pt idx="978">
                  <c:v>41046</c:v>
                </c:pt>
                <c:pt idx="979">
                  <c:v>41047</c:v>
                </c:pt>
                <c:pt idx="980">
                  <c:v>41050</c:v>
                </c:pt>
                <c:pt idx="981">
                  <c:v>41051</c:v>
                </c:pt>
                <c:pt idx="982">
                  <c:v>41052</c:v>
                </c:pt>
                <c:pt idx="983">
                  <c:v>41053</c:v>
                </c:pt>
                <c:pt idx="984">
                  <c:v>41054</c:v>
                </c:pt>
                <c:pt idx="985">
                  <c:v>41057</c:v>
                </c:pt>
                <c:pt idx="986">
                  <c:v>41058</c:v>
                </c:pt>
                <c:pt idx="987">
                  <c:v>41059</c:v>
                </c:pt>
                <c:pt idx="988">
                  <c:v>41060</c:v>
                </c:pt>
                <c:pt idx="989">
                  <c:v>41061</c:v>
                </c:pt>
                <c:pt idx="990">
                  <c:v>41064</c:v>
                </c:pt>
                <c:pt idx="991">
                  <c:v>41065</c:v>
                </c:pt>
                <c:pt idx="992">
                  <c:v>41066</c:v>
                </c:pt>
                <c:pt idx="993">
                  <c:v>41068</c:v>
                </c:pt>
                <c:pt idx="994">
                  <c:v>41071</c:v>
                </c:pt>
                <c:pt idx="995">
                  <c:v>41072</c:v>
                </c:pt>
                <c:pt idx="996">
                  <c:v>41073</c:v>
                </c:pt>
                <c:pt idx="997">
                  <c:v>41074</c:v>
                </c:pt>
                <c:pt idx="998">
                  <c:v>41075</c:v>
                </c:pt>
                <c:pt idx="999">
                  <c:v>41078</c:v>
                </c:pt>
                <c:pt idx="1000">
                  <c:v>41079</c:v>
                </c:pt>
                <c:pt idx="1001">
                  <c:v>41080</c:v>
                </c:pt>
                <c:pt idx="1002">
                  <c:v>41081</c:v>
                </c:pt>
                <c:pt idx="1003">
                  <c:v>41082</c:v>
                </c:pt>
                <c:pt idx="1004">
                  <c:v>41085</c:v>
                </c:pt>
                <c:pt idx="1005">
                  <c:v>41086</c:v>
                </c:pt>
                <c:pt idx="1006">
                  <c:v>41087</c:v>
                </c:pt>
                <c:pt idx="1007">
                  <c:v>41088</c:v>
                </c:pt>
                <c:pt idx="1008">
                  <c:v>41089</c:v>
                </c:pt>
                <c:pt idx="1009">
                  <c:v>41092</c:v>
                </c:pt>
                <c:pt idx="1010">
                  <c:v>41093</c:v>
                </c:pt>
                <c:pt idx="1011">
                  <c:v>41094</c:v>
                </c:pt>
                <c:pt idx="1012">
                  <c:v>41095</c:v>
                </c:pt>
                <c:pt idx="1013">
                  <c:v>41096</c:v>
                </c:pt>
                <c:pt idx="1014">
                  <c:v>41099</c:v>
                </c:pt>
                <c:pt idx="1015">
                  <c:v>41100</c:v>
                </c:pt>
                <c:pt idx="1016">
                  <c:v>41101</c:v>
                </c:pt>
                <c:pt idx="1017">
                  <c:v>41102</c:v>
                </c:pt>
                <c:pt idx="1018">
                  <c:v>41103</c:v>
                </c:pt>
                <c:pt idx="1019">
                  <c:v>41106</c:v>
                </c:pt>
                <c:pt idx="1020">
                  <c:v>41107</c:v>
                </c:pt>
                <c:pt idx="1021">
                  <c:v>41108</c:v>
                </c:pt>
                <c:pt idx="1022">
                  <c:v>41109</c:v>
                </c:pt>
                <c:pt idx="1023">
                  <c:v>41110</c:v>
                </c:pt>
                <c:pt idx="1024">
                  <c:v>41113</c:v>
                </c:pt>
                <c:pt idx="1025">
                  <c:v>41114</c:v>
                </c:pt>
                <c:pt idx="1026">
                  <c:v>41115</c:v>
                </c:pt>
                <c:pt idx="1027">
                  <c:v>41116</c:v>
                </c:pt>
                <c:pt idx="1028">
                  <c:v>41117</c:v>
                </c:pt>
                <c:pt idx="1029">
                  <c:v>41120</c:v>
                </c:pt>
                <c:pt idx="1030">
                  <c:v>41121</c:v>
                </c:pt>
                <c:pt idx="1031">
                  <c:v>41122</c:v>
                </c:pt>
                <c:pt idx="1032">
                  <c:v>41123</c:v>
                </c:pt>
                <c:pt idx="1033">
                  <c:v>41124</c:v>
                </c:pt>
                <c:pt idx="1034">
                  <c:v>41127</c:v>
                </c:pt>
                <c:pt idx="1035">
                  <c:v>41128</c:v>
                </c:pt>
                <c:pt idx="1036">
                  <c:v>41129</c:v>
                </c:pt>
                <c:pt idx="1037">
                  <c:v>41130</c:v>
                </c:pt>
                <c:pt idx="1038">
                  <c:v>41131</c:v>
                </c:pt>
                <c:pt idx="1039">
                  <c:v>41134</c:v>
                </c:pt>
                <c:pt idx="1040">
                  <c:v>41135</c:v>
                </c:pt>
                <c:pt idx="1041">
                  <c:v>41136</c:v>
                </c:pt>
                <c:pt idx="1042">
                  <c:v>41137</c:v>
                </c:pt>
                <c:pt idx="1043">
                  <c:v>41138</c:v>
                </c:pt>
                <c:pt idx="1044">
                  <c:v>41141</c:v>
                </c:pt>
                <c:pt idx="1045">
                  <c:v>41142</c:v>
                </c:pt>
                <c:pt idx="1046">
                  <c:v>41143</c:v>
                </c:pt>
                <c:pt idx="1047">
                  <c:v>41144</c:v>
                </c:pt>
                <c:pt idx="1048">
                  <c:v>41145</c:v>
                </c:pt>
                <c:pt idx="1049">
                  <c:v>41148</c:v>
                </c:pt>
                <c:pt idx="1050">
                  <c:v>41149</c:v>
                </c:pt>
                <c:pt idx="1051">
                  <c:v>41150</c:v>
                </c:pt>
                <c:pt idx="1052">
                  <c:v>41151</c:v>
                </c:pt>
                <c:pt idx="1053">
                  <c:v>41152</c:v>
                </c:pt>
                <c:pt idx="1054">
                  <c:v>41155</c:v>
                </c:pt>
                <c:pt idx="1055">
                  <c:v>41156</c:v>
                </c:pt>
                <c:pt idx="1056">
                  <c:v>41157</c:v>
                </c:pt>
                <c:pt idx="1057">
                  <c:v>41158</c:v>
                </c:pt>
                <c:pt idx="1058">
                  <c:v>41162</c:v>
                </c:pt>
                <c:pt idx="1059">
                  <c:v>41163</c:v>
                </c:pt>
                <c:pt idx="1060">
                  <c:v>41164</c:v>
                </c:pt>
                <c:pt idx="1061">
                  <c:v>41165</c:v>
                </c:pt>
                <c:pt idx="1062">
                  <c:v>41166</c:v>
                </c:pt>
                <c:pt idx="1063">
                  <c:v>41169</c:v>
                </c:pt>
                <c:pt idx="1064">
                  <c:v>41170</c:v>
                </c:pt>
                <c:pt idx="1065">
                  <c:v>41171</c:v>
                </c:pt>
                <c:pt idx="1066">
                  <c:v>41172</c:v>
                </c:pt>
                <c:pt idx="1067">
                  <c:v>41173</c:v>
                </c:pt>
                <c:pt idx="1068">
                  <c:v>41176</c:v>
                </c:pt>
                <c:pt idx="1069">
                  <c:v>41177</c:v>
                </c:pt>
                <c:pt idx="1070">
                  <c:v>41178</c:v>
                </c:pt>
                <c:pt idx="1071">
                  <c:v>41179</c:v>
                </c:pt>
                <c:pt idx="1072">
                  <c:v>41180</c:v>
                </c:pt>
                <c:pt idx="1073">
                  <c:v>41183</c:v>
                </c:pt>
                <c:pt idx="1074">
                  <c:v>41184</c:v>
                </c:pt>
                <c:pt idx="1075">
                  <c:v>41185</c:v>
                </c:pt>
                <c:pt idx="1076">
                  <c:v>41186</c:v>
                </c:pt>
                <c:pt idx="1077">
                  <c:v>41187</c:v>
                </c:pt>
                <c:pt idx="1078">
                  <c:v>41190</c:v>
                </c:pt>
                <c:pt idx="1079">
                  <c:v>41191</c:v>
                </c:pt>
                <c:pt idx="1080">
                  <c:v>41192</c:v>
                </c:pt>
                <c:pt idx="1081">
                  <c:v>41193</c:v>
                </c:pt>
                <c:pt idx="1082">
                  <c:v>41197</c:v>
                </c:pt>
                <c:pt idx="1083">
                  <c:v>41198</c:v>
                </c:pt>
                <c:pt idx="1084">
                  <c:v>41199</c:v>
                </c:pt>
                <c:pt idx="1085">
                  <c:v>41200</c:v>
                </c:pt>
                <c:pt idx="1086">
                  <c:v>41201</c:v>
                </c:pt>
                <c:pt idx="1087">
                  <c:v>41204</c:v>
                </c:pt>
                <c:pt idx="1088">
                  <c:v>41205</c:v>
                </c:pt>
                <c:pt idx="1089">
                  <c:v>41206</c:v>
                </c:pt>
                <c:pt idx="1090">
                  <c:v>41207</c:v>
                </c:pt>
                <c:pt idx="1091">
                  <c:v>41208</c:v>
                </c:pt>
                <c:pt idx="1092">
                  <c:v>41211</c:v>
                </c:pt>
                <c:pt idx="1093">
                  <c:v>41212</c:v>
                </c:pt>
                <c:pt idx="1094">
                  <c:v>41213</c:v>
                </c:pt>
                <c:pt idx="1095">
                  <c:v>41214</c:v>
                </c:pt>
                <c:pt idx="1096">
                  <c:v>41218</c:v>
                </c:pt>
                <c:pt idx="1097">
                  <c:v>41219</c:v>
                </c:pt>
                <c:pt idx="1098">
                  <c:v>41220</c:v>
                </c:pt>
                <c:pt idx="1099">
                  <c:v>41221</c:v>
                </c:pt>
                <c:pt idx="1100">
                  <c:v>41222</c:v>
                </c:pt>
                <c:pt idx="1101">
                  <c:v>41225</c:v>
                </c:pt>
                <c:pt idx="1102">
                  <c:v>41226</c:v>
                </c:pt>
                <c:pt idx="1103">
                  <c:v>41227</c:v>
                </c:pt>
                <c:pt idx="1104">
                  <c:v>41229</c:v>
                </c:pt>
                <c:pt idx="1105">
                  <c:v>41232</c:v>
                </c:pt>
                <c:pt idx="1106">
                  <c:v>41233</c:v>
                </c:pt>
                <c:pt idx="1107">
                  <c:v>41234</c:v>
                </c:pt>
                <c:pt idx="1108">
                  <c:v>41235</c:v>
                </c:pt>
                <c:pt idx="1109">
                  <c:v>41236</c:v>
                </c:pt>
                <c:pt idx="1110">
                  <c:v>41239</c:v>
                </c:pt>
                <c:pt idx="1111">
                  <c:v>41240</c:v>
                </c:pt>
                <c:pt idx="1112">
                  <c:v>41241</c:v>
                </c:pt>
                <c:pt idx="1113">
                  <c:v>41242</c:v>
                </c:pt>
                <c:pt idx="1114">
                  <c:v>41243</c:v>
                </c:pt>
                <c:pt idx="1115">
                  <c:v>41246</c:v>
                </c:pt>
                <c:pt idx="1116">
                  <c:v>41247</c:v>
                </c:pt>
                <c:pt idx="1117">
                  <c:v>41248</c:v>
                </c:pt>
                <c:pt idx="1118">
                  <c:v>41249</c:v>
                </c:pt>
                <c:pt idx="1119">
                  <c:v>41250</c:v>
                </c:pt>
                <c:pt idx="1120">
                  <c:v>41253</c:v>
                </c:pt>
                <c:pt idx="1121">
                  <c:v>41254</c:v>
                </c:pt>
                <c:pt idx="1122">
                  <c:v>41255</c:v>
                </c:pt>
                <c:pt idx="1123">
                  <c:v>41256</c:v>
                </c:pt>
                <c:pt idx="1124">
                  <c:v>41257</c:v>
                </c:pt>
                <c:pt idx="1125">
                  <c:v>41260</c:v>
                </c:pt>
                <c:pt idx="1126">
                  <c:v>41261</c:v>
                </c:pt>
                <c:pt idx="1127">
                  <c:v>41262</c:v>
                </c:pt>
                <c:pt idx="1128">
                  <c:v>41263</c:v>
                </c:pt>
                <c:pt idx="1129">
                  <c:v>41264</c:v>
                </c:pt>
                <c:pt idx="1130">
                  <c:v>41267</c:v>
                </c:pt>
                <c:pt idx="1131">
                  <c:v>41269</c:v>
                </c:pt>
                <c:pt idx="1132">
                  <c:v>41270</c:v>
                </c:pt>
                <c:pt idx="1133">
                  <c:v>41271</c:v>
                </c:pt>
                <c:pt idx="1134">
                  <c:v>41274</c:v>
                </c:pt>
                <c:pt idx="1135">
                  <c:v>41276</c:v>
                </c:pt>
                <c:pt idx="1136">
                  <c:v>41277</c:v>
                </c:pt>
                <c:pt idx="1137">
                  <c:v>41278</c:v>
                </c:pt>
                <c:pt idx="1138">
                  <c:v>41281</c:v>
                </c:pt>
                <c:pt idx="1139">
                  <c:v>41282</c:v>
                </c:pt>
                <c:pt idx="1140">
                  <c:v>41283</c:v>
                </c:pt>
                <c:pt idx="1141">
                  <c:v>41284</c:v>
                </c:pt>
                <c:pt idx="1142">
                  <c:v>41285</c:v>
                </c:pt>
                <c:pt idx="1143">
                  <c:v>41288</c:v>
                </c:pt>
                <c:pt idx="1144">
                  <c:v>41289</c:v>
                </c:pt>
                <c:pt idx="1145">
                  <c:v>41290</c:v>
                </c:pt>
                <c:pt idx="1146">
                  <c:v>41291</c:v>
                </c:pt>
                <c:pt idx="1147">
                  <c:v>41292</c:v>
                </c:pt>
                <c:pt idx="1148">
                  <c:v>41295</c:v>
                </c:pt>
                <c:pt idx="1149">
                  <c:v>41296</c:v>
                </c:pt>
                <c:pt idx="1150">
                  <c:v>41297</c:v>
                </c:pt>
                <c:pt idx="1151">
                  <c:v>41298</c:v>
                </c:pt>
                <c:pt idx="1152">
                  <c:v>41299</c:v>
                </c:pt>
                <c:pt idx="1153">
                  <c:v>41302</c:v>
                </c:pt>
                <c:pt idx="1154">
                  <c:v>41303</c:v>
                </c:pt>
                <c:pt idx="1155">
                  <c:v>41304</c:v>
                </c:pt>
                <c:pt idx="1156">
                  <c:v>41305</c:v>
                </c:pt>
                <c:pt idx="1157">
                  <c:v>41306</c:v>
                </c:pt>
                <c:pt idx="1158">
                  <c:v>41309</c:v>
                </c:pt>
                <c:pt idx="1159">
                  <c:v>41310</c:v>
                </c:pt>
                <c:pt idx="1160">
                  <c:v>41311</c:v>
                </c:pt>
                <c:pt idx="1161">
                  <c:v>41312</c:v>
                </c:pt>
                <c:pt idx="1162">
                  <c:v>41313</c:v>
                </c:pt>
                <c:pt idx="1163">
                  <c:v>41318</c:v>
                </c:pt>
                <c:pt idx="1164">
                  <c:v>41319</c:v>
                </c:pt>
                <c:pt idx="1165">
                  <c:v>41320</c:v>
                </c:pt>
                <c:pt idx="1166">
                  <c:v>41323</c:v>
                </c:pt>
                <c:pt idx="1167">
                  <c:v>41324</c:v>
                </c:pt>
                <c:pt idx="1168">
                  <c:v>41325</c:v>
                </c:pt>
                <c:pt idx="1169">
                  <c:v>41326</c:v>
                </c:pt>
                <c:pt idx="1170">
                  <c:v>41327</c:v>
                </c:pt>
                <c:pt idx="1171">
                  <c:v>41330</c:v>
                </c:pt>
                <c:pt idx="1172">
                  <c:v>41331</c:v>
                </c:pt>
                <c:pt idx="1173">
                  <c:v>41332</c:v>
                </c:pt>
                <c:pt idx="1174">
                  <c:v>41333</c:v>
                </c:pt>
                <c:pt idx="1175">
                  <c:v>41334</c:v>
                </c:pt>
                <c:pt idx="1176">
                  <c:v>41337</c:v>
                </c:pt>
                <c:pt idx="1177">
                  <c:v>41338</c:v>
                </c:pt>
                <c:pt idx="1178">
                  <c:v>41339</c:v>
                </c:pt>
                <c:pt idx="1179">
                  <c:v>41340</c:v>
                </c:pt>
                <c:pt idx="1180">
                  <c:v>41341</c:v>
                </c:pt>
                <c:pt idx="1181">
                  <c:v>41344</c:v>
                </c:pt>
                <c:pt idx="1182">
                  <c:v>41345</c:v>
                </c:pt>
                <c:pt idx="1183">
                  <c:v>41346</c:v>
                </c:pt>
                <c:pt idx="1184">
                  <c:v>41347</c:v>
                </c:pt>
                <c:pt idx="1185">
                  <c:v>41348</c:v>
                </c:pt>
                <c:pt idx="1186">
                  <c:v>41351</c:v>
                </c:pt>
                <c:pt idx="1187">
                  <c:v>41352</c:v>
                </c:pt>
                <c:pt idx="1188">
                  <c:v>41353</c:v>
                </c:pt>
                <c:pt idx="1189">
                  <c:v>41354</c:v>
                </c:pt>
                <c:pt idx="1190">
                  <c:v>41355</c:v>
                </c:pt>
                <c:pt idx="1191">
                  <c:v>41358</c:v>
                </c:pt>
                <c:pt idx="1192">
                  <c:v>41359</c:v>
                </c:pt>
                <c:pt idx="1193">
                  <c:v>41360</c:v>
                </c:pt>
                <c:pt idx="1194">
                  <c:v>41361</c:v>
                </c:pt>
                <c:pt idx="1195">
                  <c:v>41365</c:v>
                </c:pt>
                <c:pt idx="1196">
                  <c:v>41366</c:v>
                </c:pt>
                <c:pt idx="1197">
                  <c:v>41367</c:v>
                </c:pt>
                <c:pt idx="1198">
                  <c:v>41368</c:v>
                </c:pt>
                <c:pt idx="1199">
                  <c:v>41369</c:v>
                </c:pt>
                <c:pt idx="1200">
                  <c:v>41372</c:v>
                </c:pt>
                <c:pt idx="1201">
                  <c:v>41373</c:v>
                </c:pt>
                <c:pt idx="1202">
                  <c:v>41374</c:v>
                </c:pt>
                <c:pt idx="1203">
                  <c:v>41375</c:v>
                </c:pt>
                <c:pt idx="1204">
                  <c:v>41376</c:v>
                </c:pt>
                <c:pt idx="1205">
                  <c:v>41379</c:v>
                </c:pt>
                <c:pt idx="1206">
                  <c:v>41380</c:v>
                </c:pt>
                <c:pt idx="1207">
                  <c:v>41381</c:v>
                </c:pt>
                <c:pt idx="1208">
                  <c:v>41382</c:v>
                </c:pt>
                <c:pt idx="1209">
                  <c:v>41383</c:v>
                </c:pt>
                <c:pt idx="1210">
                  <c:v>41386</c:v>
                </c:pt>
                <c:pt idx="1211">
                  <c:v>41387</c:v>
                </c:pt>
                <c:pt idx="1212">
                  <c:v>41388</c:v>
                </c:pt>
                <c:pt idx="1213">
                  <c:v>41389</c:v>
                </c:pt>
                <c:pt idx="1214">
                  <c:v>41390</c:v>
                </c:pt>
                <c:pt idx="1215">
                  <c:v>41393</c:v>
                </c:pt>
                <c:pt idx="1216">
                  <c:v>41394</c:v>
                </c:pt>
                <c:pt idx="1217">
                  <c:v>41396</c:v>
                </c:pt>
                <c:pt idx="1218">
                  <c:v>41397</c:v>
                </c:pt>
                <c:pt idx="1219">
                  <c:v>41400</c:v>
                </c:pt>
                <c:pt idx="1220">
                  <c:v>41401</c:v>
                </c:pt>
                <c:pt idx="1221">
                  <c:v>41402</c:v>
                </c:pt>
                <c:pt idx="1222">
                  <c:v>41403</c:v>
                </c:pt>
                <c:pt idx="1223">
                  <c:v>41404</c:v>
                </c:pt>
                <c:pt idx="1224">
                  <c:v>41407</c:v>
                </c:pt>
                <c:pt idx="1225">
                  <c:v>41408</c:v>
                </c:pt>
                <c:pt idx="1226">
                  <c:v>41409</c:v>
                </c:pt>
                <c:pt idx="1227">
                  <c:v>41410</c:v>
                </c:pt>
                <c:pt idx="1228">
                  <c:v>41411</c:v>
                </c:pt>
                <c:pt idx="1229">
                  <c:v>41414</c:v>
                </c:pt>
                <c:pt idx="1230">
                  <c:v>41415</c:v>
                </c:pt>
                <c:pt idx="1231">
                  <c:v>41416</c:v>
                </c:pt>
                <c:pt idx="1232">
                  <c:v>41417</c:v>
                </c:pt>
                <c:pt idx="1233">
                  <c:v>41418</c:v>
                </c:pt>
                <c:pt idx="1234">
                  <c:v>41421</c:v>
                </c:pt>
                <c:pt idx="1235">
                  <c:v>41422</c:v>
                </c:pt>
                <c:pt idx="1236">
                  <c:v>41423</c:v>
                </c:pt>
                <c:pt idx="1237">
                  <c:v>41425</c:v>
                </c:pt>
                <c:pt idx="1238">
                  <c:v>41428</c:v>
                </c:pt>
                <c:pt idx="1239">
                  <c:v>41429</c:v>
                </c:pt>
                <c:pt idx="1240">
                  <c:v>41430</c:v>
                </c:pt>
                <c:pt idx="1241">
                  <c:v>41431</c:v>
                </c:pt>
                <c:pt idx="1242">
                  <c:v>41432</c:v>
                </c:pt>
                <c:pt idx="1243">
                  <c:v>41435</c:v>
                </c:pt>
                <c:pt idx="1244">
                  <c:v>41436</c:v>
                </c:pt>
                <c:pt idx="1245">
                  <c:v>41437</c:v>
                </c:pt>
                <c:pt idx="1246">
                  <c:v>41438</c:v>
                </c:pt>
                <c:pt idx="1247">
                  <c:v>41439</c:v>
                </c:pt>
                <c:pt idx="1248">
                  <c:v>41442</c:v>
                </c:pt>
                <c:pt idx="1249">
                  <c:v>41443</c:v>
                </c:pt>
                <c:pt idx="1250">
                  <c:v>41444</c:v>
                </c:pt>
                <c:pt idx="1251">
                  <c:v>41445</c:v>
                </c:pt>
                <c:pt idx="1252">
                  <c:v>41446</c:v>
                </c:pt>
                <c:pt idx="1253">
                  <c:v>41449</c:v>
                </c:pt>
                <c:pt idx="1254">
                  <c:v>41450</c:v>
                </c:pt>
                <c:pt idx="1255">
                  <c:v>41451</c:v>
                </c:pt>
                <c:pt idx="1256">
                  <c:v>41452</c:v>
                </c:pt>
                <c:pt idx="1257">
                  <c:v>41453</c:v>
                </c:pt>
                <c:pt idx="1258">
                  <c:v>41456</c:v>
                </c:pt>
                <c:pt idx="1259">
                  <c:v>41457</c:v>
                </c:pt>
                <c:pt idx="1260">
                  <c:v>41458</c:v>
                </c:pt>
                <c:pt idx="1261">
                  <c:v>41459</c:v>
                </c:pt>
                <c:pt idx="1262">
                  <c:v>41460</c:v>
                </c:pt>
                <c:pt idx="1263">
                  <c:v>41463</c:v>
                </c:pt>
                <c:pt idx="1264">
                  <c:v>41464</c:v>
                </c:pt>
                <c:pt idx="1265">
                  <c:v>41465</c:v>
                </c:pt>
                <c:pt idx="1266">
                  <c:v>41466</c:v>
                </c:pt>
                <c:pt idx="1267">
                  <c:v>41467</c:v>
                </c:pt>
                <c:pt idx="1268">
                  <c:v>41470</c:v>
                </c:pt>
                <c:pt idx="1269">
                  <c:v>41471</c:v>
                </c:pt>
                <c:pt idx="1270">
                  <c:v>41472</c:v>
                </c:pt>
                <c:pt idx="1271">
                  <c:v>41473</c:v>
                </c:pt>
                <c:pt idx="1272">
                  <c:v>41474</c:v>
                </c:pt>
                <c:pt idx="1273">
                  <c:v>41477</c:v>
                </c:pt>
                <c:pt idx="1274">
                  <c:v>41478</c:v>
                </c:pt>
                <c:pt idx="1275">
                  <c:v>41479</c:v>
                </c:pt>
                <c:pt idx="1276">
                  <c:v>41480</c:v>
                </c:pt>
                <c:pt idx="1277">
                  <c:v>41481</c:v>
                </c:pt>
                <c:pt idx="1278">
                  <c:v>41484</c:v>
                </c:pt>
                <c:pt idx="1279">
                  <c:v>41485</c:v>
                </c:pt>
                <c:pt idx="1280">
                  <c:v>41486</c:v>
                </c:pt>
                <c:pt idx="1281">
                  <c:v>41487</c:v>
                </c:pt>
                <c:pt idx="1282">
                  <c:v>41488</c:v>
                </c:pt>
                <c:pt idx="1283">
                  <c:v>41491</c:v>
                </c:pt>
                <c:pt idx="1284">
                  <c:v>41492</c:v>
                </c:pt>
                <c:pt idx="1285">
                  <c:v>41493</c:v>
                </c:pt>
                <c:pt idx="1286">
                  <c:v>41494</c:v>
                </c:pt>
                <c:pt idx="1287">
                  <c:v>41495</c:v>
                </c:pt>
                <c:pt idx="1288">
                  <c:v>41498</c:v>
                </c:pt>
                <c:pt idx="1289">
                  <c:v>41499</c:v>
                </c:pt>
                <c:pt idx="1290">
                  <c:v>41500</c:v>
                </c:pt>
                <c:pt idx="1291">
                  <c:v>41501</c:v>
                </c:pt>
                <c:pt idx="1292">
                  <c:v>41502</c:v>
                </c:pt>
                <c:pt idx="1293">
                  <c:v>41505</c:v>
                </c:pt>
                <c:pt idx="1294">
                  <c:v>41506</c:v>
                </c:pt>
                <c:pt idx="1295">
                  <c:v>41507</c:v>
                </c:pt>
                <c:pt idx="1296">
                  <c:v>41508</c:v>
                </c:pt>
                <c:pt idx="1297">
                  <c:v>41509</c:v>
                </c:pt>
                <c:pt idx="1298">
                  <c:v>41512</c:v>
                </c:pt>
                <c:pt idx="1299">
                  <c:v>41513</c:v>
                </c:pt>
                <c:pt idx="1300">
                  <c:v>41514</c:v>
                </c:pt>
                <c:pt idx="1301">
                  <c:v>41515</c:v>
                </c:pt>
                <c:pt idx="1302">
                  <c:v>41516</c:v>
                </c:pt>
                <c:pt idx="1303">
                  <c:v>41519</c:v>
                </c:pt>
                <c:pt idx="1304">
                  <c:v>41520</c:v>
                </c:pt>
                <c:pt idx="1305">
                  <c:v>41521</c:v>
                </c:pt>
                <c:pt idx="1306">
                  <c:v>41522</c:v>
                </c:pt>
                <c:pt idx="1307">
                  <c:v>41523</c:v>
                </c:pt>
                <c:pt idx="1308">
                  <c:v>41526</c:v>
                </c:pt>
                <c:pt idx="1309">
                  <c:v>41527</c:v>
                </c:pt>
                <c:pt idx="1310">
                  <c:v>41528</c:v>
                </c:pt>
                <c:pt idx="1311">
                  <c:v>41529</c:v>
                </c:pt>
                <c:pt idx="1312">
                  <c:v>41530</c:v>
                </c:pt>
                <c:pt idx="1313">
                  <c:v>41533</c:v>
                </c:pt>
                <c:pt idx="1314">
                  <c:v>41534</c:v>
                </c:pt>
                <c:pt idx="1315">
                  <c:v>41535</c:v>
                </c:pt>
                <c:pt idx="1316">
                  <c:v>41536</c:v>
                </c:pt>
                <c:pt idx="1317">
                  <c:v>41537</c:v>
                </c:pt>
                <c:pt idx="1318">
                  <c:v>41540</c:v>
                </c:pt>
                <c:pt idx="1319">
                  <c:v>41541</c:v>
                </c:pt>
                <c:pt idx="1320">
                  <c:v>41542</c:v>
                </c:pt>
                <c:pt idx="1321">
                  <c:v>41543</c:v>
                </c:pt>
                <c:pt idx="1322">
                  <c:v>41544</c:v>
                </c:pt>
                <c:pt idx="1323">
                  <c:v>41547</c:v>
                </c:pt>
                <c:pt idx="1324">
                  <c:v>41548</c:v>
                </c:pt>
                <c:pt idx="1325">
                  <c:v>41549</c:v>
                </c:pt>
                <c:pt idx="1326">
                  <c:v>41550</c:v>
                </c:pt>
                <c:pt idx="1327">
                  <c:v>41551</c:v>
                </c:pt>
                <c:pt idx="1328">
                  <c:v>41554</c:v>
                </c:pt>
                <c:pt idx="1329">
                  <c:v>41555</c:v>
                </c:pt>
                <c:pt idx="1330">
                  <c:v>41556</c:v>
                </c:pt>
                <c:pt idx="1331">
                  <c:v>41557</c:v>
                </c:pt>
                <c:pt idx="1332">
                  <c:v>41558</c:v>
                </c:pt>
                <c:pt idx="1333">
                  <c:v>41561</c:v>
                </c:pt>
                <c:pt idx="1334">
                  <c:v>41562</c:v>
                </c:pt>
                <c:pt idx="1335">
                  <c:v>41563</c:v>
                </c:pt>
                <c:pt idx="1336">
                  <c:v>41564</c:v>
                </c:pt>
                <c:pt idx="1337">
                  <c:v>41565</c:v>
                </c:pt>
                <c:pt idx="1338">
                  <c:v>41568</c:v>
                </c:pt>
                <c:pt idx="1339">
                  <c:v>41569</c:v>
                </c:pt>
                <c:pt idx="1340">
                  <c:v>41570</c:v>
                </c:pt>
                <c:pt idx="1341">
                  <c:v>41571</c:v>
                </c:pt>
                <c:pt idx="1342">
                  <c:v>41572</c:v>
                </c:pt>
                <c:pt idx="1343">
                  <c:v>41575</c:v>
                </c:pt>
                <c:pt idx="1344">
                  <c:v>41576</c:v>
                </c:pt>
                <c:pt idx="1345">
                  <c:v>41577</c:v>
                </c:pt>
                <c:pt idx="1346">
                  <c:v>41578</c:v>
                </c:pt>
                <c:pt idx="1347">
                  <c:v>41579</c:v>
                </c:pt>
                <c:pt idx="1348">
                  <c:v>41582</c:v>
                </c:pt>
                <c:pt idx="1349">
                  <c:v>41583</c:v>
                </c:pt>
                <c:pt idx="1350">
                  <c:v>41584</c:v>
                </c:pt>
                <c:pt idx="1351">
                  <c:v>41585</c:v>
                </c:pt>
                <c:pt idx="1352">
                  <c:v>41586</c:v>
                </c:pt>
                <c:pt idx="1353">
                  <c:v>41589</c:v>
                </c:pt>
                <c:pt idx="1354">
                  <c:v>41590</c:v>
                </c:pt>
                <c:pt idx="1355">
                  <c:v>41591</c:v>
                </c:pt>
                <c:pt idx="1356">
                  <c:v>41592</c:v>
                </c:pt>
                <c:pt idx="1357">
                  <c:v>41596</c:v>
                </c:pt>
                <c:pt idx="1358">
                  <c:v>41597</c:v>
                </c:pt>
                <c:pt idx="1359">
                  <c:v>41598</c:v>
                </c:pt>
                <c:pt idx="1360">
                  <c:v>41599</c:v>
                </c:pt>
                <c:pt idx="1361">
                  <c:v>41600</c:v>
                </c:pt>
                <c:pt idx="1362">
                  <c:v>41603</c:v>
                </c:pt>
                <c:pt idx="1363">
                  <c:v>41604</c:v>
                </c:pt>
                <c:pt idx="1364">
                  <c:v>41605</c:v>
                </c:pt>
                <c:pt idx="1365">
                  <c:v>41606</c:v>
                </c:pt>
                <c:pt idx="1366">
                  <c:v>41607</c:v>
                </c:pt>
                <c:pt idx="1367">
                  <c:v>41610</c:v>
                </c:pt>
                <c:pt idx="1368">
                  <c:v>41611</c:v>
                </c:pt>
                <c:pt idx="1369">
                  <c:v>41612</c:v>
                </c:pt>
                <c:pt idx="1370">
                  <c:v>41613</c:v>
                </c:pt>
                <c:pt idx="1371">
                  <c:v>41614</c:v>
                </c:pt>
                <c:pt idx="1372">
                  <c:v>41617</c:v>
                </c:pt>
                <c:pt idx="1373">
                  <c:v>41618</c:v>
                </c:pt>
                <c:pt idx="1374">
                  <c:v>41619</c:v>
                </c:pt>
                <c:pt idx="1375">
                  <c:v>41620</c:v>
                </c:pt>
                <c:pt idx="1376">
                  <c:v>41621</c:v>
                </c:pt>
                <c:pt idx="1377">
                  <c:v>41624</c:v>
                </c:pt>
                <c:pt idx="1378">
                  <c:v>41625</c:v>
                </c:pt>
                <c:pt idx="1379">
                  <c:v>41626</c:v>
                </c:pt>
                <c:pt idx="1380">
                  <c:v>41627</c:v>
                </c:pt>
                <c:pt idx="1381">
                  <c:v>41628</c:v>
                </c:pt>
                <c:pt idx="1382">
                  <c:v>41631</c:v>
                </c:pt>
                <c:pt idx="1383">
                  <c:v>41632</c:v>
                </c:pt>
                <c:pt idx="1384">
                  <c:v>41634</c:v>
                </c:pt>
                <c:pt idx="1385">
                  <c:v>41635</c:v>
                </c:pt>
                <c:pt idx="1386">
                  <c:v>41638</c:v>
                </c:pt>
                <c:pt idx="1387">
                  <c:v>41639</c:v>
                </c:pt>
                <c:pt idx="1388">
                  <c:v>41641</c:v>
                </c:pt>
                <c:pt idx="1389">
                  <c:v>41642</c:v>
                </c:pt>
                <c:pt idx="1390">
                  <c:v>41645</c:v>
                </c:pt>
                <c:pt idx="1391">
                  <c:v>41646</c:v>
                </c:pt>
                <c:pt idx="1392">
                  <c:v>41647</c:v>
                </c:pt>
                <c:pt idx="1393">
                  <c:v>41648</c:v>
                </c:pt>
                <c:pt idx="1394">
                  <c:v>41649</c:v>
                </c:pt>
                <c:pt idx="1395">
                  <c:v>41652</c:v>
                </c:pt>
                <c:pt idx="1396">
                  <c:v>41653</c:v>
                </c:pt>
                <c:pt idx="1397">
                  <c:v>41654</c:v>
                </c:pt>
                <c:pt idx="1398">
                  <c:v>41655</c:v>
                </c:pt>
                <c:pt idx="1399">
                  <c:v>41656</c:v>
                </c:pt>
                <c:pt idx="1400">
                  <c:v>41659</c:v>
                </c:pt>
                <c:pt idx="1401">
                  <c:v>41660</c:v>
                </c:pt>
                <c:pt idx="1402">
                  <c:v>41661</c:v>
                </c:pt>
                <c:pt idx="1403">
                  <c:v>41662</c:v>
                </c:pt>
                <c:pt idx="1404">
                  <c:v>41663</c:v>
                </c:pt>
                <c:pt idx="1405">
                  <c:v>41666</c:v>
                </c:pt>
                <c:pt idx="1406">
                  <c:v>41667</c:v>
                </c:pt>
                <c:pt idx="1407">
                  <c:v>41668</c:v>
                </c:pt>
                <c:pt idx="1408">
                  <c:v>41669</c:v>
                </c:pt>
                <c:pt idx="1409">
                  <c:v>41670</c:v>
                </c:pt>
                <c:pt idx="1410">
                  <c:v>41673</c:v>
                </c:pt>
                <c:pt idx="1411">
                  <c:v>41674</c:v>
                </c:pt>
                <c:pt idx="1412">
                  <c:v>41675</c:v>
                </c:pt>
                <c:pt idx="1413">
                  <c:v>41676</c:v>
                </c:pt>
                <c:pt idx="1414">
                  <c:v>41677</c:v>
                </c:pt>
                <c:pt idx="1415">
                  <c:v>41680</c:v>
                </c:pt>
                <c:pt idx="1416">
                  <c:v>41681</c:v>
                </c:pt>
                <c:pt idx="1417">
                  <c:v>41682</c:v>
                </c:pt>
                <c:pt idx="1418">
                  <c:v>41683</c:v>
                </c:pt>
                <c:pt idx="1419">
                  <c:v>41684</c:v>
                </c:pt>
                <c:pt idx="1420">
                  <c:v>41687</c:v>
                </c:pt>
                <c:pt idx="1421">
                  <c:v>41688</c:v>
                </c:pt>
                <c:pt idx="1422">
                  <c:v>41689</c:v>
                </c:pt>
                <c:pt idx="1423">
                  <c:v>41690</c:v>
                </c:pt>
                <c:pt idx="1424">
                  <c:v>41691</c:v>
                </c:pt>
                <c:pt idx="1425">
                  <c:v>41694</c:v>
                </c:pt>
                <c:pt idx="1426">
                  <c:v>41695</c:v>
                </c:pt>
                <c:pt idx="1427">
                  <c:v>41696</c:v>
                </c:pt>
                <c:pt idx="1428">
                  <c:v>41697</c:v>
                </c:pt>
                <c:pt idx="1429">
                  <c:v>41698</c:v>
                </c:pt>
                <c:pt idx="1430">
                  <c:v>41703</c:v>
                </c:pt>
                <c:pt idx="1431">
                  <c:v>41704</c:v>
                </c:pt>
                <c:pt idx="1432">
                  <c:v>41705</c:v>
                </c:pt>
                <c:pt idx="1433">
                  <c:v>41708</c:v>
                </c:pt>
                <c:pt idx="1434">
                  <c:v>41709</c:v>
                </c:pt>
                <c:pt idx="1435">
                  <c:v>41710</c:v>
                </c:pt>
                <c:pt idx="1436">
                  <c:v>41711</c:v>
                </c:pt>
                <c:pt idx="1437">
                  <c:v>41712</c:v>
                </c:pt>
                <c:pt idx="1438">
                  <c:v>41715</c:v>
                </c:pt>
                <c:pt idx="1439">
                  <c:v>41716</c:v>
                </c:pt>
                <c:pt idx="1440">
                  <c:v>41717</c:v>
                </c:pt>
                <c:pt idx="1441">
                  <c:v>41718</c:v>
                </c:pt>
                <c:pt idx="1442">
                  <c:v>41719</c:v>
                </c:pt>
                <c:pt idx="1443">
                  <c:v>41722</c:v>
                </c:pt>
                <c:pt idx="1444">
                  <c:v>41723</c:v>
                </c:pt>
                <c:pt idx="1445">
                  <c:v>41724</c:v>
                </c:pt>
                <c:pt idx="1446">
                  <c:v>41725</c:v>
                </c:pt>
                <c:pt idx="1447">
                  <c:v>41726</c:v>
                </c:pt>
                <c:pt idx="1448">
                  <c:v>41729</c:v>
                </c:pt>
                <c:pt idx="1449">
                  <c:v>41730</c:v>
                </c:pt>
                <c:pt idx="1450">
                  <c:v>41731</c:v>
                </c:pt>
                <c:pt idx="1451">
                  <c:v>41732</c:v>
                </c:pt>
                <c:pt idx="1452">
                  <c:v>41733</c:v>
                </c:pt>
                <c:pt idx="1453">
                  <c:v>41736</c:v>
                </c:pt>
                <c:pt idx="1454">
                  <c:v>41737</c:v>
                </c:pt>
                <c:pt idx="1455">
                  <c:v>41738</c:v>
                </c:pt>
                <c:pt idx="1456">
                  <c:v>41739</c:v>
                </c:pt>
                <c:pt idx="1457">
                  <c:v>41740</c:v>
                </c:pt>
                <c:pt idx="1458">
                  <c:v>41743</c:v>
                </c:pt>
                <c:pt idx="1459">
                  <c:v>41744</c:v>
                </c:pt>
                <c:pt idx="1460">
                  <c:v>41745</c:v>
                </c:pt>
                <c:pt idx="1461">
                  <c:v>41746</c:v>
                </c:pt>
                <c:pt idx="1462">
                  <c:v>41751</c:v>
                </c:pt>
                <c:pt idx="1463">
                  <c:v>41752</c:v>
                </c:pt>
                <c:pt idx="1464">
                  <c:v>41753</c:v>
                </c:pt>
                <c:pt idx="1465">
                  <c:v>41754</c:v>
                </c:pt>
                <c:pt idx="1466">
                  <c:v>41757</c:v>
                </c:pt>
                <c:pt idx="1467">
                  <c:v>41758</c:v>
                </c:pt>
                <c:pt idx="1468">
                  <c:v>41759</c:v>
                </c:pt>
                <c:pt idx="1469">
                  <c:v>41761</c:v>
                </c:pt>
                <c:pt idx="1470">
                  <c:v>41764</c:v>
                </c:pt>
                <c:pt idx="1471">
                  <c:v>41765</c:v>
                </c:pt>
                <c:pt idx="1472">
                  <c:v>41766</c:v>
                </c:pt>
                <c:pt idx="1473">
                  <c:v>41767</c:v>
                </c:pt>
                <c:pt idx="1474">
                  <c:v>41768</c:v>
                </c:pt>
                <c:pt idx="1475">
                  <c:v>41771</c:v>
                </c:pt>
                <c:pt idx="1476">
                  <c:v>41772</c:v>
                </c:pt>
                <c:pt idx="1477">
                  <c:v>41773</c:v>
                </c:pt>
                <c:pt idx="1478">
                  <c:v>41774</c:v>
                </c:pt>
                <c:pt idx="1479">
                  <c:v>41775</c:v>
                </c:pt>
                <c:pt idx="1480">
                  <c:v>41778</c:v>
                </c:pt>
                <c:pt idx="1481">
                  <c:v>41779</c:v>
                </c:pt>
                <c:pt idx="1482">
                  <c:v>41780</c:v>
                </c:pt>
                <c:pt idx="1483">
                  <c:v>41781</c:v>
                </c:pt>
                <c:pt idx="1484">
                  <c:v>41782</c:v>
                </c:pt>
                <c:pt idx="1485">
                  <c:v>41785</c:v>
                </c:pt>
                <c:pt idx="1486">
                  <c:v>41786</c:v>
                </c:pt>
                <c:pt idx="1487">
                  <c:v>41787</c:v>
                </c:pt>
                <c:pt idx="1488">
                  <c:v>41788</c:v>
                </c:pt>
                <c:pt idx="1489">
                  <c:v>41789</c:v>
                </c:pt>
                <c:pt idx="1490">
                  <c:v>41792</c:v>
                </c:pt>
                <c:pt idx="1491">
                  <c:v>41793</c:v>
                </c:pt>
                <c:pt idx="1492">
                  <c:v>41794</c:v>
                </c:pt>
                <c:pt idx="1493">
                  <c:v>41795</c:v>
                </c:pt>
                <c:pt idx="1494">
                  <c:v>41796</c:v>
                </c:pt>
                <c:pt idx="1495">
                  <c:v>41799</c:v>
                </c:pt>
                <c:pt idx="1496">
                  <c:v>41800</c:v>
                </c:pt>
                <c:pt idx="1497">
                  <c:v>41801</c:v>
                </c:pt>
                <c:pt idx="1498">
                  <c:v>41802</c:v>
                </c:pt>
                <c:pt idx="1499">
                  <c:v>41803</c:v>
                </c:pt>
                <c:pt idx="1500">
                  <c:v>41806</c:v>
                </c:pt>
                <c:pt idx="1501">
                  <c:v>41807</c:v>
                </c:pt>
                <c:pt idx="1502">
                  <c:v>41808</c:v>
                </c:pt>
                <c:pt idx="1503">
                  <c:v>41810</c:v>
                </c:pt>
                <c:pt idx="1504">
                  <c:v>41813</c:v>
                </c:pt>
                <c:pt idx="1505">
                  <c:v>41814</c:v>
                </c:pt>
                <c:pt idx="1506">
                  <c:v>41815</c:v>
                </c:pt>
                <c:pt idx="1507">
                  <c:v>41816</c:v>
                </c:pt>
                <c:pt idx="1508">
                  <c:v>41817</c:v>
                </c:pt>
                <c:pt idx="1509">
                  <c:v>41820</c:v>
                </c:pt>
                <c:pt idx="1510">
                  <c:v>41821</c:v>
                </c:pt>
                <c:pt idx="1511">
                  <c:v>41822</c:v>
                </c:pt>
                <c:pt idx="1512">
                  <c:v>41823</c:v>
                </c:pt>
                <c:pt idx="1513">
                  <c:v>41824</c:v>
                </c:pt>
                <c:pt idx="1514">
                  <c:v>41827</c:v>
                </c:pt>
                <c:pt idx="1515">
                  <c:v>41828</c:v>
                </c:pt>
                <c:pt idx="1516">
                  <c:v>41829</c:v>
                </c:pt>
                <c:pt idx="1517">
                  <c:v>41830</c:v>
                </c:pt>
                <c:pt idx="1518">
                  <c:v>41831</c:v>
                </c:pt>
                <c:pt idx="1519">
                  <c:v>41834</c:v>
                </c:pt>
                <c:pt idx="1520">
                  <c:v>41835</c:v>
                </c:pt>
                <c:pt idx="1521">
                  <c:v>41836</c:v>
                </c:pt>
                <c:pt idx="1522">
                  <c:v>41837</c:v>
                </c:pt>
                <c:pt idx="1523">
                  <c:v>41838</c:v>
                </c:pt>
                <c:pt idx="1524">
                  <c:v>41841</c:v>
                </c:pt>
                <c:pt idx="1525">
                  <c:v>41842</c:v>
                </c:pt>
                <c:pt idx="1526">
                  <c:v>41843</c:v>
                </c:pt>
                <c:pt idx="1527">
                  <c:v>41844</c:v>
                </c:pt>
                <c:pt idx="1528">
                  <c:v>41845</c:v>
                </c:pt>
                <c:pt idx="1529">
                  <c:v>41848</c:v>
                </c:pt>
                <c:pt idx="1530">
                  <c:v>41849</c:v>
                </c:pt>
                <c:pt idx="1531">
                  <c:v>41850</c:v>
                </c:pt>
                <c:pt idx="1532">
                  <c:v>41851</c:v>
                </c:pt>
                <c:pt idx="1533">
                  <c:v>41852</c:v>
                </c:pt>
                <c:pt idx="1534">
                  <c:v>41855</c:v>
                </c:pt>
                <c:pt idx="1535">
                  <c:v>41856</c:v>
                </c:pt>
                <c:pt idx="1536">
                  <c:v>41857</c:v>
                </c:pt>
                <c:pt idx="1537">
                  <c:v>41858</c:v>
                </c:pt>
                <c:pt idx="1538">
                  <c:v>41859</c:v>
                </c:pt>
                <c:pt idx="1539">
                  <c:v>41862</c:v>
                </c:pt>
                <c:pt idx="1540">
                  <c:v>41863</c:v>
                </c:pt>
                <c:pt idx="1541">
                  <c:v>41864</c:v>
                </c:pt>
                <c:pt idx="1542">
                  <c:v>41865</c:v>
                </c:pt>
                <c:pt idx="1543">
                  <c:v>41866</c:v>
                </c:pt>
                <c:pt idx="1544">
                  <c:v>41869</c:v>
                </c:pt>
                <c:pt idx="1545">
                  <c:v>41870</c:v>
                </c:pt>
                <c:pt idx="1546">
                  <c:v>41871</c:v>
                </c:pt>
                <c:pt idx="1547">
                  <c:v>41872</c:v>
                </c:pt>
                <c:pt idx="1548">
                  <c:v>41873</c:v>
                </c:pt>
                <c:pt idx="1549">
                  <c:v>41876</c:v>
                </c:pt>
                <c:pt idx="1550">
                  <c:v>41877</c:v>
                </c:pt>
                <c:pt idx="1551">
                  <c:v>41878</c:v>
                </c:pt>
                <c:pt idx="1552">
                  <c:v>41879</c:v>
                </c:pt>
                <c:pt idx="1553">
                  <c:v>41880</c:v>
                </c:pt>
                <c:pt idx="1554">
                  <c:v>41883</c:v>
                </c:pt>
                <c:pt idx="1555">
                  <c:v>41884</c:v>
                </c:pt>
                <c:pt idx="1556">
                  <c:v>41885</c:v>
                </c:pt>
                <c:pt idx="1557">
                  <c:v>41886</c:v>
                </c:pt>
                <c:pt idx="1558">
                  <c:v>41887</c:v>
                </c:pt>
                <c:pt idx="1559">
                  <c:v>41890</c:v>
                </c:pt>
                <c:pt idx="1560">
                  <c:v>41891</c:v>
                </c:pt>
                <c:pt idx="1561">
                  <c:v>41892</c:v>
                </c:pt>
                <c:pt idx="1562">
                  <c:v>41893</c:v>
                </c:pt>
                <c:pt idx="1563">
                  <c:v>41894</c:v>
                </c:pt>
                <c:pt idx="1564">
                  <c:v>41897</c:v>
                </c:pt>
                <c:pt idx="1565">
                  <c:v>41898</c:v>
                </c:pt>
                <c:pt idx="1566">
                  <c:v>41899</c:v>
                </c:pt>
                <c:pt idx="1567">
                  <c:v>41900</c:v>
                </c:pt>
                <c:pt idx="1568">
                  <c:v>41901</c:v>
                </c:pt>
                <c:pt idx="1569">
                  <c:v>41904</c:v>
                </c:pt>
                <c:pt idx="1570">
                  <c:v>41905</c:v>
                </c:pt>
                <c:pt idx="1571">
                  <c:v>41906</c:v>
                </c:pt>
                <c:pt idx="1572">
                  <c:v>41907</c:v>
                </c:pt>
                <c:pt idx="1573">
                  <c:v>41908</c:v>
                </c:pt>
                <c:pt idx="1574">
                  <c:v>41911</c:v>
                </c:pt>
                <c:pt idx="1575">
                  <c:v>41912</c:v>
                </c:pt>
                <c:pt idx="1576">
                  <c:v>41913</c:v>
                </c:pt>
                <c:pt idx="1577">
                  <c:v>41914</c:v>
                </c:pt>
                <c:pt idx="1578">
                  <c:v>41915</c:v>
                </c:pt>
                <c:pt idx="1579">
                  <c:v>41918</c:v>
                </c:pt>
                <c:pt idx="1580">
                  <c:v>41919</c:v>
                </c:pt>
                <c:pt idx="1581">
                  <c:v>41920</c:v>
                </c:pt>
                <c:pt idx="1582">
                  <c:v>41921</c:v>
                </c:pt>
                <c:pt idx="1583">
                  <c:v>41922</c:v>
                </c:pt>
                <c:pt idx="1584">
                  <c:v>41925</c:v>
                </c:pt>
                <c:pt idx="1585">
                  <c:v>41926</c:v>
                </c:pt>
                <c:pt idx="1586">
                  <c:v>41927</c:v>
                </c:pt>
                <c:pt idx="1587">
                  <c:v>41928</c:v>
                </c:pt>
                <c:pt idx="1588">
                  <c:v>41929</c:v>
                </c:pt>
                <c:pt idx="1589">
                  <c:v>41932</c:v>
                </c:pt>
                <c:pt idx="1590">
                  <c:v>41933</c:v>
                </c:pt>
                <c:pt idx="1591">
                  <c:v>41934</c:v>
                </c:pt>
                <c:pt idx="1592">
                  <c:v>41935</c:v>
                </c:pt>
                <c:pt idx="1593">
                  <c:v>41936</c:v>
                </c:pt>
                <c:pt idx="1594">
                  <c:v>41939</c:v>
                </c:pt>
                <c:pt idx="1595">
                  <c:v>41940</c:v>
                </c:pt>
                <c:pt idx="1596">
                  <c:v>41941</c:v>
                </c:pt>
                <c:pt idx="1597">
                  <c:v>41942</c:v>
                </c:pt>
                <c:pt idx="1598">
                  <c:v>41943</c:v>
                </c:pt>
                <c:pt idx="1599">
                  <c:v>41946</c:v>
                </c:pt>
                <c:pt idx="1600">
                  <c:v>41947</c:v>
                </c:pt>
                <c:pt idx="1601">
                  <c:v>41948</c:v>
                </c:pt>
                <c:pt idx="1602">
                  <c:v>41949</c:v>
                </c:pt>
                <c:pt idx="1603">
                  <c:v>41950</c:v>
                </c:pt>
                <c:pt idx="1604">
                  <c:v>41953</c:v>
                </c:pt>
                <c:pt idx="1605">
                  <c:v>41954</c:v>
                </c:pt>
                <c:pt idx="1606">
                  <c:v>41955</c:v>
                </c:pt>
                <c:pt idx="1607">
                  <c:v>41956</c:v>
                </c:pt>
                <c:pt idx="1608">
                  <c:v>41957</c:v>
                </c:pt>
                <c:pt idx="1609">
                  <c:v>41960</c:v>
                </c:pt>
                <c:pt idx="1610">
                  <c:v>41961</c:v>
                </c:pt>
                <c:pt idx="1611">
                  <c:v>41962</c:v>
                </c:pt>
                <c:pt idx="1612">
                  <c:v>41963</c:v>
                </c:pt>
                <c:pt idx="1613">
                  <c:v>41964</c:v>
                </c:pt>
                <c:pt idx="1614">
                  <c:v>41967</c:v>
                </c:pt>
                <c:pt idx="1615">
                  <c:v>41968</c:v>
                </c:pt>
                <c:pt idx="1616">
                  <c:v>41969</c:v>
                </c:pt>
                <c:pt idx="1617">
                  <c:v>41970</c:v>
                </c:pt>
                <c:pt idx="1618">
                  <c:v>41971</c:v>
                </c:pt>
                <c:pt idx="1619">
                  <c:v>41974</c:v>
                </c:pt>
                <c:pt idx="1620">
                  <c:v>41975</c:v>
                </c:pt>
                <c:pt idx="1621">
                  <c:v>41976</c:v>
                </c:pt>
                <c:pt idx="1622">
                  <c:v>41977</c:v>
                </c:pt>
                <c:pt idx="1623">
                  <c:v>41978</c:v>
                </c:pt>
                <c:pt idx="1624">
                  <c:v>41981</c:v>
                </c:pt>
                <c:pt idx="1625">
                  <c:v>41982</c:v>
                </c:pt>
                <c:pt idx="1626">
                  <c:v>41983</c:v>
                </c:pt>
                <c:pt idx="1627">
                  <c:v>41984</c:v>
                </c:pt>
                <c:pt idx="1628">
                  <c:v>41985</c:v>
                </c:pt>
                <c:pt idx="1629">
                  <c:v>41988</c:v>
                </c:pt>
                <c:pt idx="1630">
                  <c:v>41989</c:v>
                </c:pt>
                <c:pt idx="1631">
                  <c:v>41990</c:v>
                </c:pt>
                <c:pt idx="1632">
                  <c:v>41991</c:v>
                </c:pt>
                <c:pt idx="1633">
                  <c:v>41992</c:v>
                </c:pt>
                <c:pt idx="1634">
                  <c:v>41995</c:v>
                </c:pt>
                <c:pt idx="1635">
                  <c:v>41996</c:v>
                </c:pt>
                <c:pt idx="1636">
                  <c:v>41997</c:v>
                </c:pt>
                <c:pt idx="1637">
                  <c:v>41999</c:v>
                </c:pt>
                <c:pt idx="1638">
                  <c:v>42002</c:v>
                </c:pt>
                <c:pt idx="1639">
                  <c:v>42003</c:v>
                </c:pt>
                <c:pt idx="1640">
                  <c:v>42004</c:v>
                </c:pt>
                <c:pt idx="1641">
                  <c:v>42006</c:v>
                </c:pt>
                <c:pt idx="1642">
                  <c:v>42009</c:v>
                </c:pt>
                <c:pt idx="1643">
                  <c:v>42010</c:v>
                </c:pt>
                <c:pt idx="1644">
                  <c:v>42011</c:v>
                </c:pt>
                <c:pt idx="1645">
                  <c:v>42012</c:v>
                </c:pt>
                <c:pt idx="1646">
                  <c:v>42013</c:v>
                </c:pt>
                <c:pt idx="1647">
                  <c:v>42016</c:v>
                </c:pt>
                <c:pt idx="1648">
                  <c:v>42017</c:v>
                </c:pt>
                <c:pt idx="1649">
                  <c:v>42018</c:v>
                </c:pt>
                <c:pt idx="1650">
                  <c:v>42019</c:v>
                </c:pt>
                <c:pt idx="1651">
                  <c:v>42020</c:v>
                </c:pt>
                <c:pt idx="1652">
                  <c:v>42023</c:v>
                </c:pt>
                <c:pt idx="1653">
                  <c:v>42024</c:v>
                </c:pt>
                <c:pt idx="1654">
                  <c:v>42025</c:v>
                </c:pt>
                <c:pt idx="1655">
                  <c:v>42026</c:v>
                </c:pt>
                <c:pt idx="1656">
                  <c:v>42027</c:v>
                </c:pt>
                <c:pt idx="1657">
                  <c:v>42030</c:v>
                </c:pt>
                <c:pt idx="1658">
                  <c:v>42031</c:v>
                </c:pt>
                <c:pt idx="1659">
                  <c:v>42032</c:v>
                </c:pt>
                <c:pt idx="1660">
                  <c:v>42033</c:v>
                </c:pt>
                <c:pt idx="1661">
                  <c:v>42034</c:v>
                </c:pt>
                <c:pt idx="1662">
                  <c:v>42037</c:v>
                </c:pt>
                <c:pt idx="1663">
                  <c:v>42038</c:v>
                </c:pt>
                <c:pt idx="1664">
                  <c:v>42039</c:v>
                </c:pt>
                <c:pt idx="1665">
                  <c:v>42040</c:v>
                </c:pt>
                <c:pt idx="1666">
                  <c:v>42041</c:v>
                </c:pt>
                <c:pt idx="1667">
                  <c:v>42044</c:v>
                </c:pt>
                <c:pt idx="1668">
                  <c:v>42045</c:v>
                </c:pt>
                <c:pt idx="1669">
                  <c:v>42046</c:v>
                </c:pt>
                <c:pt idx="1670">
                  <c:v>42047</c:v>
                </c:pt>
                <c:pt idx="1671">
                  <c:v>42048</c:v>
                </c:pt>
                <c:pt idx="1672">
                  <c:v>42053</c:v>
                </c:pt>
                <c:pt idx="1673">
                  <c:v>42054</c:v>
                </c:pt>
                <c:pt idx="1674">
                  <c:v>42055</c:v>
                </c:pt>
                <c:pt idx="1675">
                  <c:v>42058</c:v>
                </c:pt>
                <c:pt idx="1676">
                  <c:v>42059</c:v>
                </c:pt>
                <c:pt idx="1677">
                  <c:v>42060</c:v>
                </c:pt>
                <c:pt idx="1678">
                  <c:v>42061</c:v>
                </c:pt>
                <c:pt idx="1679">
                  <c:v>42062</c:v>
                </c:pt>
                <c:pt idx="1680">
                  <c:v>42065</c:v>
                </c:pt>
                <c:pt idx="1681">
                  <c:v>42066</c:v>
                </c:pt>
                <c:pt idx="1682">
                  <c:v>42067</c:v>
                </c:pt>
                <c:pt idx="1683">
                  <c:v>42068</c:v>
                </c:pt>
                <c:pt idx="1684">
                  <c:v>42069</c:v>
                </c:pt>
                <c:pt idx="1685">
                  <c:v>42072</c:v>
                </c:pt>
                <c:pt idx="1686">
                  <c:v>42073</c:v>
                </c:pt>
                <c:pt idx="1687">
                  <c:v>42074</c:v>
                </c:pt>
                <c:pt idx="1688">
                  <c:v>42075</c:v>
                </c:pt>
                <c:pt idx="1689">
                  <c:v>42076</c:v>
                </c:pt>
                <c:pt idx="1690">
                  <c:v>42079</c:v>
                </c:pt>
                <c:pt idx="1691">
                  <c:v>42080</c:v>
                </c:pt>
                <c:pt idx="1692">
                  <c:v>42081</c:v>
                </c:pt>
                <c:pt idx="1693">
                  <c:v>42082</c:v>
                </c:pt>
                <c:pt idx="1694">
                  <c:v>42083</c:v>
                </c:pt>
                <c:pt idx="1695">
                  <c:v>42086</c:v>
                </c:pt>
                <c:pt idx="1696">
                  <c:v>42087</c:v>
                </c:pt>
                <c:pt idx="1697">
                  <c:v>42088</c:v>
                </c:pt>
                <c:pt idx="1698">
                  <c:v>42089</c:v>
                </c:pt>
                <c:pt idx="1699">
                  <c:v>42090</c:v>
                </c:pt>
                <c:pt idx="1700">
                  <c:v>42093</c:v>
                </c:pt>
                <c:pt idx="1701">
                  <c:v>42094</c:v>
                </c:pt>
                <c:pt idx="1702">
                  <c:v>42095</c:v>
                </c:pt>
                <c:pt idx="1703">
                  <c:v>42096</c:v>
                </c:pt>
                <c:pt idx="1704">
                  <c:v>42100</c:v>
                </c:pt>
                <c:pt idx="1705">
                  <c:v>42101</c:v>
                </c:pt>
                <c:pt idx="1706">
                  <c:v>42102</c:v>
                </c:pt>
                <c:pt idx="1707">
                  <c:v>42103</c:v>
                </c:pt>
                <c:pt idx="1708">
                  <c:v>42104</c:v>
                </c:pt>
                <c:pt idx="1709">
                  <c:v>42107</c:v>
                </c:pt>
                <c:pt idx="1710">
                  <c:v>42108</c:v>
                </c:pt>
                <c:pt idx="1711">
                  <c:v>42109</c:v>
                </c:pt>
                <c:pt idx="1712">
                  <c:v>42110</c:v>
                </c:pt>
                <c:pt idx="1713">
                  <c:v>42111</c:v>
                </c:pt>
                <c:pt idx="1714">
                  <c:v>42114</c:v>
                </c:pt>
                <c:pt idx="1715">
                  <c:v>42116</c:v>
                </c:pt>
                <c:pt idx="1716">
                  <c:v>42117</c:v>
                </c:pt>
                <c:pt idx="1717">
                  <c:v>42118</c:v>
                </c:pt>
                <c:pt idx="1718">
                  <c:v>42121</c:v>
                </c:pt>
                <c:pt idx="1719">
                  <c:v>42122</c:v>
                </c:pt>
                <c:pt idx="1720">
                  <c:v>42123</c:v>
                </c:pt>
                <c:pt idx="1721">
                  <c:v>42124</c:v>
                </c:pt>
                <c:pt idx="1722">
                  <c:v>42128</c:v>
                </c:pt>
                <c:pt idx="1723">
                  <c:v>42129</c:v>
                </c:pt>
                <c:pt idx="1724">
                  <c:v>42130</c:v>
                </c:pt>
                <c:pt idx="1725">
                  <c:v>42131</c:v>
                </c:pt>
                <c:pt idx="1726">
                  <c:v>42132</c:v>
                </c:pt>
                <c:pt idx="1727">
                  <c:v>42135</c:v>
                </c:pt>
                <c:pt idx="1728">
                  <c:v>42136</c:v>
                </c:pt>
                <c:pt idx="1729">
                  <c:v>42137</c:v>
                </c:pt>
                <c:pt idx="1730">
                  <c:v>42138</c:v>
                </c:pt>
                <c:pt idx="1731">
                  <c:v>42139</c:v>
                </c:pt>
                <c:pt idx="1732">
                  <c:v>42142</c:v>
                </c:pt>
                <c:pt idx="1733">
                  <c:v>42143</c:v>
                </c:pt>
                <c:pt idx="1734">
                  <c:v>42144</c:v>
                </c:pt>
                <c:pt idx="1735">
                  <c:v>42145</c:v>
                </c:pt>
                <c:pt idx="1736">
                  <c:v>42146</c:v>
                </c:pt>
                <c:pt idx="1737">
                  <c:v>42149</c:v>
                </c:pt>
                <c:pt idx="1738">
                  <c:v>42150</c:v>
                </c:pt>
                <c:pt idx="1739">
                  <c:v>42151</c:v>
                </c:pt>
                <c:pt idx="1740">
                  <c:v>42152</c:v>
                </c:pt>
                <c:pt idx="1741">
                  <c:v>42153</c:v>
                </c:pt>
                <c:pt idx="1742">
                  <c:v>42156</c:v>
                </c:pt>
                <c:pt idx="1743">
                  <c:v>42157</c:v>
                </c:pt>
                <c:pt idx="1744">
                  <c:v>42158</c:v>
                </c:pt>
                <c:pt idx="1745">
                  <c:v>42160</c:v>
                </c:pt>
                <c:pt idx="1746">
                  <c:v>42163</c:v>
                </c:pt>
                <c:pt idx="1747">
                  <c:v>42164</c:v>
                </c:pt>
                <c:pt idx="1748">
                  <c:v>42165</c:v>
                </c:pt>
                <c:pt idx="1749">
                  <c:v>42166</c:v>
                </c:pt>
                <c:pt idx="1750">
                  <c:v>42167</c:v>
                </c:pt>
                <c:pt idx="1751">
                  <c:v>42170</c:v>
                </c:pt>
                <c:pt idx="1752">
                  <c:v>42171</c:v>
                </c:pt>
                <c:pt idx="1753">
                  <c:v>42172</c:v>
                </c:pt>
                <c:pt idx="1754">
                  <c:v>42173</c:v>
                </c:pt>
                <c:pt idx="1755">
                  <c:v>42174</c:v>
                </c:pt>
                <c:pt idx="1756">
                  <c:v>42177</c:v>
                </c:pt>
                <c:pt idx="1757">
                  <c:v>42178</c:v>
                </c:pt>
                <c:pt idx="1758">
                  <c:v>42179</c:v>
                </c:pt>
                <c:pt idx="1759">
                  <c:v>42180</c:v>
                </c:pt>
                <c:pt idx="1760">
                  <c:v>42181</c:v>
                </c:pt>
                <c:pt idx="1761">
                  <c:v>42184</c:v>
                </c:pt>
                <c:pt idx="1762">
                  <c:v>42185</c:v>
                </c:pt>
                <c:pt idx="1763">
                  <c:v>42186</c:v>
                </c:pt>
                <c:pt idx="1764">
                  <c:v>42187</c:v>
                </c:pt>
                <c:pt idx="1765">
                  <c:v>42188</c:v>
                </c:pt>
                <c:pt idx="1766">
                  <c:v>42191</c:v>
                </c:pt>
                <c:pt idx="1767">
                  <c:v>42192</c:v>
                </c:pt>
                <c:pt idx="1768">
                  <c:v>42193</c:v>
                </c:pt>
                <c:pt idx="1769">
                  <c:v>42194</c:v>
                </c:pt>
                <c:pt idx="1770">
                  <c:v>42195</c:v>
                </c:pt>
                <c:pt idx="1771">
                  <c:v>42198</c:v>
                </c:pt>
                <c:pt idx="1772">
                  <c:v>42199</c:v>
                </c:pt>
                <c:pt idx="1773">
                  <c:v>42200</c:v>
                </c:pt>
                <c:pt idx="1774">
                  <c:v>42201</c:v>
                </c:pt>
                <c:pt idx="1775">
                  <c:v>42202</c:v>
                </c:pt>
                <c:pt idx="1776">
                  <c:v>42205</c:v>
                </c:pt>
                <c:pt idx="1777">
                  <c:v>42206</c:v>
                </c:pt>
                <c:pt idx="1778">
                  <c:v>42207</c:v>
                </c:pt>
                <c:pt idx="1779">
                  <c:v>42208</c:v>
                </c:pt>
                <c:pt idx="1780">
                  <c:v>42209</c:v>
                </c:pt>
                <c:pt idx="1781">
                  <c:v>42212</c:v>
                </c:pt>
                <c:pt idx="1782">
                  <c:v>42213</c:v>
                </c:pt>
                <c:pt idx="1783">
                  <c:v>42214</c:v>
                </c:pt>
                <c:pt idx="1784">
                  <c:v>42215</c:v>
                </c:pt>
                <c:pt idx="1785">
                  <c:v>42216</c:v>
                </c:pt>
                <c:pt idx="1786">
                  <c:v>42219</c:v>
                </c:pt>
                <c:pt idx="1787">
                  <c:v>42220</c:v>
                </c:pt>
                <c:pt idx="1788">
                  <c:v>42221</c:v>
                </c:pt>
                <c:pt idx="1789">
                  <c:v>42222</c:v>
                </c:pt>
                <c:pt idx="1790">
                  <c:v>42223</c:v>
                </c:pt>
                <c:pt idx="1791">
                  <c:v>42226</c:v>
                </c:pt>
                <c:pt idx="1792">
                  <c:v>42227</c:v>
                </c:pt>
                <c:pt idx="1793">
                  <c:v>42228</c:v>
                </c:pt>
                <c:pt idx="1794">
                  <c:v>42229</c:v>
                </c:pt>
                <c:pt idx="1795">
                  <c:v>42230</c:v>
                </c:pt>
                <c:pt idx="1796">
                  <c:v>42233</c:v>
                </c:pt>
                <c:pt idx="1797">
                  <c:v>42234</c:v>
                </c:pt>
                <c:pt idx="1798">
                  <c:v>42235</c:v>
                </c:pt>
                <c:pt idx="1799">
                  <c:v>42236</c:v>
                </c:pt>
                <c:pt idx="1800">
                  <c:v>42237</c:v>
                </c:pt>
                <c:pt idx="1801">
                  <c:v>42240</c:v>
                </c:pt>
                <c:pt idx="1802">
                  <c:v>42241</c:v>
                </c:pt>
                <c:pt idx="1803">
                  <c:v>42242</c:v>
                </c:pt>
                <c:pt idx="1804">
                  <c:v>42243</c:v>
                </c:pt>
                <c:pt idx="1805">
                  <c:v>42244</c:v>
                </c:pt>
                <c:pt idx="1806">
                  <c:v>42247</c:v>
                </c:pt>
                <c:pt idx="1807">
                  <c:v>42248</c:v>
                </c:pt>
                <c:pt idx="1808">
                  <c:v>42249</c:v>
                </c:pt>
                <c:pt idx="1809">
                  <c:v>42250</c:v>
                </c:pt>
                <c:pt idx="1810">
                  <c:v>42251</c:v>
                </c:pt>
                <c:pt idx="1811">
                  <c:v>42255</c:v>
                </c:pt>
                <c:pt idx="1812">
                  <c:v>42256</c:v>
                </c:pt>
                <c:pt idx="1813">
                  <c:v>42257</c:v>
                </c:pt>
                <c:pt idx="1814">
                  <c:v>42258</c:v>
                </c:pt>
                <c:pt idx="1815">
                  <c:v>42261</c:v>
                </c:pt>
                <c:pt idx="1816">
                  <c:v>42262</c:v>
                </c:pt>
                <c:pt idx="1817">
                  <c:v>42263</c:v>
                </c:pt>
                <c:pt idx="1818">
                  <c:v>42264</c:v>
                </c:pt>
                <c:pt idx="1819">
                  <c:v>42265</c:v>
                </c:pt>
                <c:pt idx="1820">
                  <c:v>42268</c:v>
                </c:pt>
                <c:pt idx="1821">
                  <c:v>42269</c:v>
                </c:pt>
                <c:pt idx="1822">
                  <c:v>42270</c:v>
                </c:pt>
                <c:pt idx="1823">
                  <c:v>42271</c:v>
                </c:pt>
                <c:pt idx="1824">
                  <c:v>42272</c:v>
                </c:pt>
                <c:pt idx="1825">
                  <c:v>42275</c:v>
                </c:pt>
                <c:pt idx="1826">
                  <c:v>42276</c:v>
                </c:pt>
                <c:pt idx="1827">
                  <c:v>42277</c:v>
                </c:pt>
                <c:pt idx="1828">
                  <c:v>42278</c:v>
                </c:pt>
                <c:pt idx="1829">
                  <c:v>42279</c:v>
                </c:pt>
                <c:pt idx="1830">
                  <c:v>42282</c:v>
                </c:pt>
                <c:pt idx="1831">
                  <c:v>42283</c:v>
                </c:pt>
                <c:pt idx="1832">
                  <c:v>42284</c:v>
                </c:pt>
                <c:pt idx="1833">
                  <c:v>42285</c:v>
                </c:pt>
                <c:pt idx="1834">
                  <c:v>42286</c:v>
                </c:pt>
                <c:pt idx="1835">
                  <c:v>42290</c:v>
                </c:pt>
                <c:pt idx="1836">
                  <c:v>42291</c:v>
                </c:pt>
                <c:pt idx="1837">
                  <c:v>42292</c:v>
                </c:pt>
                <c:pt idx="1838">
                  <c:v>42293</c:v>
                </c:pt>
                <c:pt idx="1839">
                  <c:v>42296</c:v>
                </c:pt>
                <c:pt idx="1840">
                  <c:v>42297</c:v>
                </c:pt>
                <c:pt idx="1841">
                  <c:v>42298</c:v>
                </c:pt>
                <c:pt idx="1842">
                  <c:v>42299</c:v>
                </c:pt>
                <c:pt idx="1843">
                  <c:v>42300</c:v>
                </c:pt>
                <c:pt idx="1844">
                  <c:v>42303</c:v>
                </c:pt>
                <c:pt idx="1845">
                  <c:v>42304</c:v>
                </c:pt>
                <c:pt idx="1846">
                  <c:v>42305</c:v>
                </c:pt>
                <c:pt idx="1847">
                  <c:v>42306</c:v>
                </c:pt>
                <c:pt idx="1848">
                  <c:v>42307</c:v>
                </c:pt>
                <c:pt idx="1849">
                  <c:v>42311</c:v>
                </c:pt>
                <c:pt idx="1850">
                  <c:v>42312</c:v>
                </c:pt>
                <c:pt idx="1851">
                  <c:v>42313</c:v>
                </c:pt>
                <c:pt idx="1852">
                  <c:v>42314</c:v>
                </c:pt>
                <c:pt idx="1853">
                  <c:v>42317</c:v>
                </c:pt>
                <c:pt idx="1854">
                  <c:v>42318</c:v>
                </c:pt>
                <c:pt idx="1855">
                  <c:v>42319</c:v>
                </c:pt>
                <c:pt idx="1856">
                  <c:v>42320</c:v>
                </c:pt>
                <c:pt idx="1857">
                  <c:v>42321</c:v>
                </c:pt>
                <c:pt idx="1858">
                  <c:v>42324</c:v>
                </c:pt>
                <c:pt idx="1859">
                  <c:v>42325</c:v>
                </c:pt>
                <c:pt idx="1860">
                  <c:v>42326</c:v>
                </c:pt>
                <c:pt idx="1861">
                  <c:v>42327</c:v>
                </c:pt>
                <c:pt idx="1862">
                  <c:v>42328</c:v>
                </c:pt>
                <c:pt idx="1863">
                  <c:v>42331</c:v>
                </c:pt>
                <c:pt idx="1864">
                  <c:v>42332</c:v>
                </c:pt>
                <c:pt idx="1865">
                  <c:v>42333</c:v>
                </c:pt>
                <c:pt idx="1866">
                  <c:v>42334</c:v>
                </c:pt>
                <c:pt idx="1867">
                  <c:v>42335</c:v>
                </c:pt>
                <c:pt idx="1868">
                  <c:v>42338</c:v>
                </c:pt>
                <c:pt idx="1869">
                  <c:v>42339</c:v>
                </c:pt>
                <c:pt idx="1870">
                  <c:v>42340</c:v>
                </c:pt>
                <c:pt idx="1871">
                  <c:v>42341</c:v>
                </c:pt>
                <c:pt idx="1872">
                  <c:v>42342</c:v>
                </c:pt>
                <c:pt idx="1873">
                  <c:v>42345</c:v>
                </c:pt>
                <c:pt idx="1874">
                  <c:v>42346</c:v>
                </c:pt>
                <c:pt idx="1875">
                  <c:v>42347</c:v>
                </c:pt>
                <c:pt idx="1876">
                  <c:v>42348</c:v>
                </c:pt>
                <c:pt idx="1877">
                  <c:v>42349</c:v>
                </c:pt>
                <c:pt idx="1878">
                  <c:v>42352</c:v>
                </c:pt>
                <c:pt idx="1879">
                  <c:v>42353</c:v>
                </c:pt>
                <c:pt idx="1880">
                  <c:v>42354</c:v>
                </c:pt>
                <c:pt idx="1881">
                  <c:v>42355</c:v>
                </c:pt>
                <c:pt idx="1882">
                  <c:v>42356</c:v>
                </c:pt>
                <c:pt idx="1883">
                  <c:v>42359</c:v>
                </c:pt>
                <c:pt idx="1884">
                  <c:v>42360</c:v>
                </c:pt>
                <c:pt idx="1885">
                  <c:v>42361</c:v>
                </c:pt>
                <c:pt idx="1886">
                  <c:v>42362</c:v>
                </c:pt>
                <c:pt idx="1887">
                  <c:v>42366</c:v>
                </c:pt>
                <c:pt idx="1888">
                  <c:v>42367</c:v>
                </c:pt>
                <c:pt idx="1889">
                  <c:v>42368</c:v>
                </c:pt>
                <c:pt idx="1890">
                  <c:v>42369</c:v>
                </c:pt>
                <c:pt idx="1891">
                  <c:v>42373</c:v>
                </c:pt>
                <c:pt idx="1892">
                  <c:v>42374</c:v>
                </c:pt>
                <c:pt idx="1893">
                  <c:v>42375</c:v>
                </c:pt>
                <c:pt idx="1894">
                  <c:v>42376</c:v>
                </c:pt>
                <c:pt idx="1895">
                  <c:v>42377</c:v>
                </c:pt>
                <c:pt idx="1896">
                  <c:v>42380</c:v>
                </c:pt>
                <c:pt idx="1897">
                  <c:v>42381</c:v>
                </c:pt>
                <c:pt idx="1898">
                  <c:v>42382</c:v>
                </c:pt>
                <c:pt idx="1899">
                  <c:v>42383</c:v>
                </c:pt>
                <c:pt idx="1900">
                  <c:v>42384</c:v>
                </c:pt>
                <c:pt idx="1901">
                  <c:v>42387</c:v>
                </c:pt>
                <c:pt idx="1902">
                  <c:v>42388</c:v>
                </c:pt>
                <c:pt idx="1903">
                  <c:v>42389</c:v>
                </c:pt>
                <c:pt idx="1904">
                  <c:v>42390</c:v>
                </c:pt>
                <c:pt idx="1905">
                  <c:v>42391</c:v>
                </c:pt>
                <c:pt idx="1906">
                  <c:v>42394</c:v>
                </c:pt>
                <c:pt idx="1907">
                  <c:v>42395</c:v>
                </c:pt>
                <c:pt idx="1908">
                  <c:v>42396</c:v>
                </c:pt>
                <c:pt idx="1909">
                  <c:v>42397</c:v>
                </c:pt>
                <c:pt idx="1910">
                  <c:v>42398</c:v>
                </c:pt>
                <c:pt idx="1911">
                  <c:v>42401</c:v>
                </c:pt>
                <c:pt idx="1912">
                  <c:v>42402</c:v>
                </c:pt>
                <c:pt idx="1913">
                  <c:v>42403</c:v>
                </c:pt>
                <c:pt idx="1914">
                  <c:v>42404</c:v>
                </c:pt>
                <c:pt idx="1915">
                  <c:v>42405</c:v>
                </c:pt>
                <c:pt idx="1916">
                  <c:v>42410</c:v>
                </c:pt>
                <c:pt idx="1917">
                  <c:v>42411</c:v>
                </c:pt>
                <c:pt idx="1918">
                  <c:v>42412</c:v>
                </c:pt>
                <c:pt idx="1919">
                  <c:v>42415</c:v>
                </c:pt>
                <c:pt idx="1920">
                  <c:v>42416</c:v>
                </c:pt>
                <c:pt idx="1921">
                  <c:v>42417</c:v>
                </c:pt>
                <c:pt idx="1922">
                  <c:v>42418</c:v>
                </c:pt>
                <c:pt idx="1923">
                  <c:v>42419</c:v>
                </c:pt>
                <c:pt idx="1924">
                  <c:v>42422</c:v>
                </c:pt>
                <c:pt idx="1925">
                  <c:v>42423</c:v>
                </c:pt>
                <c:pt idx="1926">
                  <c:v>42424</c:v>
                </c:pt>
                <c:pt idx="1927">
                  <c:v>42425</c:v>
                </c:pt>
                <c:pt idx="1928">
                  <c:v>42426</c:v>
                </c:pt>
                <c:pt idx="1929">
                  <c:v>42429</c:v>
                </c:pt>
                <c:pt idx="1930">
                  <c:v>42430</c:v>
                </c:pt>
                <c:pt idx="1931">
                  <c:v>42431</c:v>
                </c:pt>
                <c:pt idx="1932">
                  <c:v>42432</c:v>
                </c:pt>
                <c:pt idx="1933">
                  <c:v>42433</c:v>
                </c:pt>
                <c:pt idx="1934">
                  <c:v>42436</c:v>
                </c:pt>
                <c:pt idx="1935">
                  <c:v>42437</c:v>
                </c:pt>
                <c:pt idx="1936">
                  <c:v>42438</c:v>
                </c:pt>
                <c:pt idx="1937">
                  <c:v>42439</c:v>
                </c:pt>
                <c:pt idx="1938">
                  <c:v>42440</c:v>
                </c:pt>
                <c:pt idx="1939">
                  <c:v>42443</c:v>
                </c:pt>
                <c:pt idx="1940">
                  <c:v>42444</c:v>
                </c:pt>
                <c:pt idx="1941">
                  <c:v>42445</c:v>
                </c:pt>
                <c:pt idx="1942">
                  <c:v>42446</c:v>
                </c:pt>
                <c:pt idx="1943">
                  <c:v>42447</c:v>
                </c:pt>
                <c:pt idx="1944">
                  <c:v>42450</c:v>
                </c:pt>
                <c:pt idx="1945">
                  <c:v>42451</c:v>
                </c:pt>
                <c:pt idx="1946">
                  <c:v>42452</c:v>
                </c:pt>
                <c:pt idx="1947">
                  <c:v>42453</c:v>
                </c:pt>
                <c:pt idx="1948">
                  <c:v>42457</c:v>
                </c:pt>
                <c:pt idx="1949">
                  <c:v>42458</c:v>
                </c:pt>
                <c:pt idx="1950">
                  <c:v>42459</c:v>
                </c:pt>
                <c:pt idx="1951">
                  <c:v>42460</c:v>
                </c:pt>
                <c:pt idx="1952">
                  <c:v>42461</c:v>
                </c:pt>
                <c:pt idx="1953">
                  <c:v>42464</c:v>
                </c:pt>
                <c:pt idx="1954">
                  <c:v>42465</c:v>
                </c:pt>
                <c:pt idx="1955">
                  <c:v>42466</c:v>
                </c:pt>
                <c:pt idx="1956">
                  <c:v>42467</c:v>
                </c:pt>
                <c:pt idx="1957">
                  <c:v>42468</c:v>
                </c:pt>
                <c:pt idx="1958">
                  <c:v>42471</c:v>
                </c:pt>
                <c:pt idx="1959">
                  <c:v>42472</c:v>
                </c:pt>
                <c:pt idx="1960">
                  <c:v>42473</c:v>
                </c:pt>
                <c:pt idx="1961">
                  <c:v>42474</c:v>
                </c:pt>
                <c:pt idx="1962">
                  <c:v>42475</c:v>
                </c:pt>
                <c:pt idx="1963">
                  <c:v>42478</c:v>
                </c:pt>
                <c:pt idx="1964">
                  <c:v>42479</c:v>
                </c:pt>
                <c:pt idx="1965">
                  <c:v>42480</c:v>
                </c:pt>
                <c:pt idx="1966">
                  <c:v>42482</c:v>
                </c:pt>
                <c:pt idx="1967">
                  <c:v>42485</c:v>
                </c:pt>
                <c:pt idx="1968">
                  <c:v>42486</c:v>
                </c:pt>
                <c:pt idx="1969">
                  <c:v>42487</c:v>
                </c:pt>
                <c:pt idx="1970">
                  <c:v>42488</c:v>
                </c:pt>
                <c:pt idx="1971">
                  <c:v>42489</c:v>
                </c:pt>
                <c:pt idx="1972">
                  <c:v>42492</c:v>
                </c:pt>
                <c:pt idx="1973">
                  <c:v>42493</c:v>
                </c:pt>
                <c:pt idx="1974">
                  <c:v>42494</c:v>
                </c:pt>
                <c:pt idx="1975">
                  <c:v>42495</c:v>
                </c:pt>
                <c:pt idx="1976">
                  <c:v>42496</c:v>
                </c:pt>
                <c:pt idx="1977">
                  <c:v>42499</c:v>
                </c:pt>
                <c:pt idx="1978">
                  <c:v>42500</c:v>
                </c:pt>
                <c:pt idx="1979">
                  <c:v>42501</c:v>
                </c:pt>
                <c:pt idx="1980">
                  <c:v>42502</c:v>
                </c:pt>
                <c:pt idx="1981">
                  <c:v>42503</c:v>
                </c:pt>
                <c:pt idx="1982">
                  <c:v>42506</c:v>
                </c:pt>
                <c:pt idx="1983">
                  <c:v>42507</c:v>
                </c:pt>
                <c:pt idx="1984">
                  <c:v>42508</c:v>
                </c:pt>
                <c:pt idx="1985">
                  <c:v>42509</c:v>
                </c:pt>
                <c:pt idx="1986">
                  <c:v>42510</c:v>
                </c:pt>
                <c:pt idx="1987">
                  <c:v>42513</c:v>
                </c:pt>
                <c:pt idx="1988">
                  <c:v>42514</c:v>
                </c:pt>
                <c:pt idx="1989">
                  <c:v>42515</c:v>
                </c:pt>
                <c:pt idx="1990">
                  <c:v>42517</c:v>
                </c:pt>
                <c:pt idx="1991">
                  <c:v>42520</c:v>
                </c:pt>
                <c:pt idx="1992">
                  <c:v>42521</c:v>
                </c:pt>
                <c:pt idx="1993">
                  <c:v>42522</c:v>
                </c:pt>
                <c:pt idx="1994">
                  <c:v>42523</c:v>
                </c:pt>
                <c:pt idx="1995">
                  <c:v>42524</c:v>
                </c:pt>
                <c:pt idx="1996">
                  <c:v>42527</c:v>
                </c:pt>
                <c:pt idx="1997">
                  <c:v>42528</c:v>
                </c:pt>
                <c:pt idx="1998">
                  <c:v>42529</c:v>
                </c:pt>
                <c:pt idx="1999">
                  <c:v>42530</c:v>
                </c:pt>
                <c:pt idx="2000">
                  <c:v>42531</c:v>
                </c:pt>
                <c:pt idx="2001">
                  <c:v>42534</c:v>
                </c:pt>
                <c:pt idx="2002">
                  <c:v>42535</c:v>
                </c:pt>
                <c:pt idx="2003">
                  <c:v>42536</c:v>
                </c:pt>
                <c:pt idx="2004">
                  <c:v>42537</c:v>
                </c:pt>
                <c:pt idx="2005">
                  <c:v>42538</c:v>
                </c:pt>
                <c:pt idx="2006">
                  <c:v>42541</c:v>
                </c:pt>
                <c:pt idx="2007">
                  <c:v>42542</c:v>
                </c:pt>
                <c:pt idx="2008">
                  <c:v>42543</c:v>
                </c:pt>
                <c:pt idx="2009">
                  <c:v>42544</c:v>
                </c:pt>
                <c:pt idx="2010">
                  <c:v>42545</c:v>
                </c:pt>
                <c:pt idx="2011">
                  <c:v>42548</c:v>
                </c:pt>
                <c:pt idx="2012">
                  <c:v>42549</c:v>
                </c:pt>
                <c:pt idx="2013">
                  <c:v>42550</c:v>
                </c:pt>
                <c:pt idx="2014">
                  <c:v>42551</c:v>
                </c:pt>
                <c:pt idx="2015">
                  <c:v>42552</c:v>
                </c:pt>
                <c:pt idx="2016">
                  <c:v>42555</c:v>
                </c:pt>
                <c:pt idx="2017">
                  <c:v>42556</c:v>
                </c:pt>
                <c:pt idx="2018">
                  <c:v>42557</c:v>
                </c:pt>
                <c:pt idx="2019">
                  <c:v>42558</c:v>
                </c:pt>
                <c:pt idx="2020">
                  <c:v>42559</c:v>
                </c:pt>
                <c:pt idx="2021">
                  <c:v>42562</c:v>
                </c:pt>
                <c:pt idx="2022">
                  <c:v>42563</c:v>
                </c:pt>
                <c:pt idx="2023">
                  <c:v>42564</c:v>
                </c:pt>
                <c:pt idx="2024">
                  <c:v>42565</c:v>
                </c:pt>
                <c:pt idx="2025">
                  <c:v>42566</c:v>
                </c:pt>
                <c:pt idx="2026">
                  <c:v>42569</c:v>
                </c:pt>
                <c:pt idx="2027">
                  <c:v>42570</c:v>
                </c:pt>
                <c:pt idx="2028">
                  <c:v>42571</c:v>
                </c:pt>
                <c:pt idx="2029">
                  <c:v>42572</c:v>
                </c:pt>
                <c:pt idx="2030">
                  <c:v>42573</c:v>
                </c:pt>
                <c:pt idx="2031">
                  <c:v>42576</c:v>
                </c:pt>
                <c:pt idx="2032">
                  <c:v>42577</c:v>
                </c:pt>
                <c:pt idx="2033">
                  <c:v>42578</c:v>
                </c:pt>
                <c:pt idx="2034">
                  <c:v>42579</c:v>
                </c:pt>
                <c:pt idx="2035">
                  <c:v>42580</c:v>
                </c:pt>
                <c:pt idx="2036">
                  <c:v>42583</c:v>
                </c:pt>
                <c:pt idx="2037">
                  <c:v>42584</c:v>
                </c:pt>
                <c:pt idx="2038">
                  <c:v>42585</c:v>
                </c:pt>
                <c:pt idx="2039">
                  <c:v>42586</c:v>
                </c:pt>
                <c:pt idx="2040">
                  <c:v>42587</c:v>
                </c:pt>
                <c:pt idx="2041">
                  <c:v>42590</c:v>
                </c:pt>
                <c:pt idx="2042">
                  <c:v>42591</c:v>
                </c:pt>
                <c:pt idx="2043">
                  <c:v>42592</c:v>
                </c:pt>
                <c:pt idx="2044">
                  <c:v>42593</c:v>
                </c:pt>
                <c:pt idx="2045">
                  <c:v>42594</c:v>
                </c:pt>
                <c:pt idx="2046">
                  <c:v>42597</c:v>
                </c:pt>
                <c:pt idx="2047">
                  <c:v>42598</c:v>
                </c:pt>
                <c:pt idx="2048">
                  <c:v>42599</c:v>
                </c:pt>
                <c:pt idx="2049">
                  <c:v>42600</c:v>
                </c:pt>
                <c:pt idx="2050">
                  <c:v>42601</c:v>
                </c:pt>
                <c:pt idx="2051">
                  <c:v>42604</c:v>
                </c:pt>
                <c:pt idx="2052">
                  <c:v>42605</c:v>
                </c:pt>
                <c:pt idx="2053">
                  <c:v>42606</c:v>
                </c:pt>
                <c:pt idx="2054">
                  <c:v>42607</c:v>
                </c:pt>
                <c:pt idx="2055">
                  <c:v>42608</c:v>
                </c:pt>
                <c:pt idx="2056">
                  <c:v>42611</c:v>
                </c:pt>
                <c:pt idx="2057">
                  <c:v>42612</c:v>
                </c:pt>
                <c:pt idx="2058">
                  <c:v>42613</c:v>
                </c:pt>
                <c:pt idx="2059">
                  <c:v>42614</c:v>
                </c:pt>
                <c:pt idx="2060">
                  <c:v>42615</c:v>
                </c:pt>
                <c:pt idx="2061">
                  <c:v>42618</c:v>
                </c:pt>
                <c:pt idx="2062">
                  <c:v>42619</c:v>
                </c:pt>
                <c:pt idx="2063">
                  <c:v>42621</c:v>
                </c:pt>
                <c:pt idx="2064">
                  <c:v>42622</c:v>
                </c:pt>
                <c:pt idx="2065">
                  <c:v>42625</c:v>
                </c:pt>
                <c:pt idx="2066">
                  <c:v>42626</c:v>
                </c:pt>
                <c:pt idx="2067">
                  <c:v>42627</c:v>
                </c:pt>
                <c:pt idx="2068">
                  <c:v>42628</c:v>
                </c:pt>
                <c:pt idx="2069">
                  <c:v>42629</c:v>
                </c:pt>
                <c:pt idx="2070">
                  <c:v>42632</c:v>
                </c:pt>
                <c:pt idx="2071">
                  <c:v>42633</c:v>
                </c:pt>
                <c:pt idx="2072">
                  <c:v>42634</c:v>
                </c:pt>
                <c:pt idx="2073">
                  <c:v>42635</c:v>
                </c:pt>
                <c:pt idx="2074">
                  <c:v>42636</c:v>
                </c:pt>
                <c:pt idx="2075">
                  <c:v>42639</c:v>
                </c:pt>
                <c:pt idx="2076">
                  <c:v>42640</c:v>
                </c:pt>
                <c:pt idx="2077">
                  <c:v>42641</c:v>
                </c:pt>
                <c:pt idx="2078">
                  <c:v>42642</c:v>
                </c:pt>
                <c:pt idx="2079">
                  <c:v>42643</c:v>
                </c:pt>
                <c:pt idx="2080">
                  <c:v>42646</c:v>
                </c:pt>
                <c:pt idx="2081">
                  <c:v>42647</c:v>
                </c:pt>
                <c:pt idx="2082">
                  <c:v>42648</c:v>
                </c:pt>
                <c:pt idx="2083">
                  <c:v>42649</c:v>
                </c:pt>
                <c:pt idx="2084">
                  <c:v>42650</c:v>
                </c:pt>
                <c:pt idx="2085">
                  <c:v>42653</c:v>
                </c:pt>
                <c:pt idx="2086">
                  <c:v>42654</c:v>
                </c:pt>
                <c:pt idx="2087">
                  <c:v>42656</c:v>
                </c:pt>
                <c:pt idx="2088">
                  <c:v>42657</c:v>
                </c:pt>
                <c:pt idx="2089">
                  <c:v>42660</c:v>
                </c:pt>
                <c:pt idx="2090">
                  <c:v>42661</c:v>
                </c:pt>
                <c:pt idx="2091">
                  <c:v>42662</c:v>
                </c:pt>
                <c:pt idx="2092">
                  <c:v>42663</c:v>
                </c:pt>
                <c:pt idx="2093">
                  <c:v>42664</c:v>
                </c:pt>
                <c:pt idx="2094">
                  <c:v>42667</c:v>
                </c:pt>
                <c:pt idx="2095">
                  <c:v>42668</c:v>
                </c:pt>
                <c:pt idx="2096">
                  <c:v>42669</c:v>
                </c:pt>
                <c:pt idx="2097">
                  <c:v>42670</c:v>
                </c:pt>
                <c:pt idx="2098">
                  <c:v>42671</c:v>
                </c:pt>
                <c:pt idx="2099">
                  <c:v>42674</c:v>
                </c:pt>
                <c:pt idx="2100">
                  <c:v>42675</c:v>
                </c:pt>
                <c:pt idx="2101">
                  <c:v>42677</c:v>
                </c:pt>
                <c:pt idx="2102">
                  <c:v>42678</c:v>
                </c:pt>
                <c:pt idx="2103">
                  <c:v>42681</c:v>
                </c:pt>
                <c:pt idx="2104">
                  <c:v>42682</c:v>
                </c:pt>
                <c:pt idx="2105">
                  <c:v>42683</c:v>
                </c:pt>
                <c:pt idx="2106">
                  <c:v>42684</c:v>
                </c:pt>
                <c:pt idx="2107">
                  <c:v>42685</c:v>
                </c:pt>
                <c:pt idx="2108">
                  <c:v>42688</c:v>
                </c:pt>
                <c:pt idx="2109">
                  <c:v>42690</c:v>
                </c:pt>
                <c:pt idx="2110">
                  <c:v>42691</c:v>
                </c:pt>
                <c:pt idx="2111">
                  <c:v>42692</c:v>
                </c:pt>
                <c:pt idx="2112">
                  <c:v>42695</c:v>
                </c:pt>
                <c:pt idx="2113">
                  <c:v>42696</c:v>
                </c:pt>
                <c:pt idx="2114">
                  <c:v>42697</c:v>
                </c:pt>
                <c:pt idx="2115">
                  <c:v>42698</c:v>
                </c:pt>
                <c:pt idx="2116">
                  <c:v>42699</c:v>
                </c:pt>
                <c:pt idx="2117">
                  <c:v>42702</c:v>
                </c:pt>
                <c:pt idx="2118">
                  <c:v>42703</c:v>
                </c:pt>
                <c:pt idx="2119">
                  <c:v>42704</c:v>
                </c:pt>
                <c:pt idx="2120">
                  <c:v>42705</c:v>
                </c:pt>
                <c:pt idx="2121">
                  <c:v>42706</c:v>
                </c:pt>
                <c:pt idx="2122">
                  <c:v>42709</c:v>
                </c:pt>
                <c:pt idx="2123">
                  <c:v>42710</c:v>
                </c:pt>
                <c:pt idx="2124">
                  <c:v>42711</c:v>
                </c:pt>
                <c:pt idx="2125">
                  <c:v>42712</c:v>
                </c:pt>
                <c:pt idx="2126">
                  <c:v>42713</c:v>
                </c:pt>
                <c:pt idx="2127">
                  <c:v>42716</c:v>
                </c:pt>
                <c:pt idx="2128">
                  <c:v>42717</c:v>
                </c:pt>
                <c:pt idx="2129">
                  <c:v>42718</c:v>
                </c:pt>
                <c:pt idx="2130">
                  <c:v>42719</c:v>
                </c:pt>
                <c:pt idx="2131">
                  <c:v>42720</c:v>
                </c:pt>
                <c:pt idx="2132">
                  <c:v>42723</c:v>
                </c:pt>
                <c:pt idx="2133">
                  <c:v>42724</c:v>
                </c:pt>
                <c:pt idx="2134">
                  <c:v>42725</c:v>
                </c:pt>
                <c:pt idx="2135">
                  <c:v>42726</c:v>
                </c:pt>
                <c:pt idx="2136">
                  <c:v>42727</c:v>
                </c:pt>
                <c:pt idx="2137">
                  <c:v>42730</c:v>
                </c:pt>
                <c:pt idx="2138">
                  <c:v>42731</c:v>
                </c:pt>
                <c:pt idx="2139">
                  <c:v>42732</c:v>
                </c:pt>
                <c:pt idx="2140">
                  <c:v>42733</c:v>
                </c:pt>
                <c:pt idx="2141">
                  <c:v>42734</c:v>
                </c:pt>
                <c:pt idx="2142">
                  <c:v>42737</c:v>
                </c:pt>
                <c:pt idx="2143">
                  <c:v>42738</c:v>
                </c:pt>
                <c:pt idx="2144">
                  <c:v>42739</c:v>
                </c:pt>
                <c:pt idx="2145">
                  <c:v>42740</c:v>
                </c:pt>
                <c:pt idx="2146">
                  <c:v>42741</c:v>
                </c:pt>
                <c:pt idx="2147">
                  <c:v>42744</c:v>
                </c:pt>
                <c:pt idx="2148">
                  <c:v>42745</c:v>
                </c:pt>
                <c:pt idx="2149">
                  <c:v>42746</c:v>
                </c:pt>
                <c:pt idx="2150">
                  <c:v>42747</c:v>
                </c:pt>
                <c:pt idx="2151">
                  <c:v>42748</c:v>
                </c:pt>
                <c:pt idx="2152">
                  <c:v>42751</c:v>
                </c:pt>
                <c:pt idx="2153">
                  <c:v>42752</c:v>
                </c:pt>
                <c:pt idx="2154">
                  <c:v>42753</c:v>
                </c:pt>
                <c:pt idx="2155">
                  <c:v>42754</c:v>
                </c:pt>
                <c:pt idx="2156">
                  <c:v>42755</c:v>
                </c:pt>
                <c:pt idx="2157">
                  <c:v>42758</c:v>
                </c:pt>
                <c:pt idx="2158">
                  <c:v>42759</c:v>
                </c:pt>
                <c:pt idx="2159">
                  <c:v>42760</c:v>
                </c:pt>
                <c:pt idx="2160">
                  <c:v>42761</c:v>
                </c:pt>
                <c:pt idx="2161">
                  <c:v>42762</c:v>
                </c:pt>
                <c:pt idx="2162">
                  <c:v>42765</c:v>
                </c:pt>
                <c:pt idx="2163">
                  <c:v>42766</c:v>
                </c:pt>
                <c:pt idx="2164">
                  <c:v>42767</c:v>
                </c:pt>
                <c:pt idx="2165">
                  <c:v>42768</c:v>
                </c:pt>
                <c:pt idx="2166">
                  <c:v>42769</c:v>
                </c:pt>
                <c:pt idx="2167">
                  <c:v>42772</c:v>
                </c:pt>
                <c:pt idx="2168">
                  <c:v>42773</c:v>
                </c:pt>
                <c:pt idx="2169">
                  <c:v>42774</c:v>
                </c:pt>
                <c:pt idx="2170">
                  <c:v>42775</c:v>
                </c:pt>
                <c:pt idx="2171">
                  <c:v>42776</c:v>
                </c:pt>
                <c:pt idx="2172">
                  <c:v>42779</c:v>
                </c:pt>
                <c:pt idx="2173">
                  <c:v>42780</c:v>
                </c:pt>
                <c:pt idx="2174">
                  <c:v>42781</c:v>
                </c:pt>
                <c:pt idx="2175">
                  <c:v>42782</c:v>
                </c:pt>
                <c:pt idx="2176">
                  <c:v>42783</c:v>
                </c:pt>
                <c:pt idx="2177">
                  <c:v>42786</c:v>
                </c:pt>
                <c:pt idx="2178">
                  <c:v>42787</c:v>
                </c:pt>
                <c:pt idx="2179">
                  <c:v>42788</c:v>
                </c:pt>
                <c:pt idx="2180">
                  <c:v>42789</c:v>
                </c:pt>
                <c:pt idx="2181">
                  <c:v>42790</c:v>
                </c:pt>
                <c:pt idx="2182">
                  <c:v>42795</c:v>
                </c:pt>
                <c:pt idx="2183">
                  <c:v>42796</c:v>
                </c:pt>
                <c:pt idx="2184">
                  <c:v>42797</c:v>
                </c:pt>
                <c:pt idx="2185">
                  <c:v>42800</c:v>
                </c:pt>
                <c:pt idx="2186">
                  <c:v>42801</c:v>
                </c:pt>
                <c:pt idx="2187">
                  <c:v>42802</c:v>
                </c:pt>
                <c:pt idx="2188">
                  <c:v>42803</c:v>
                </c:pt>
                <c:pt idx="2189">
                  <c:v>42804</c:v>
                </c:pt>
                <c:pt idx="2190">
                  <c:v>42807</c:v>
                </c:pt>
                <c:pt idx="2191">
                  <c:v>42808</c:v>
                </c:pt>
                <c:pt idx="2192">
                  <c:v>42809</c:v>
                </c:pt>
                <c:pt idx="2193">
                  <c:v>42810</c:v>
                </c:pt>
                <c:pt idx="2194">
                  <c:v>42811</c:v>
                </c:pt>
                <c:pt idx="2195">
                  <c:v>42814</c:v>
                </c:pt>
                <c:pt idx="2196">
                  <c:v>42815</c:v>
                </c:pt>
                <c:pt idx="2197">
                  <c:v>42816</c:v>
                </c:pt>
                <c:pt idx="2198">
                  <c:v>42817</c:v>
                </c:pt>
                <c:pt idx="2199">
                  <c:v>42818</c:v>
                </c:pt>
                <c:pt idx="2200">
                  <c:v>42821</c:v>
                </c:pt>
                <c:pt idx="2201">
                  <c:v>42822</c:v>
                </c:pt>
                <c:pt idx="2202">
                  <c:v>42823</c:v>
                </c:pt>
                <c:pt idx="2203">
                  <c:v>42824</c:v>
                </c:pt>
                <c:pt idx="2204">
                  <c:v>42825</c:v>
                </c:pt>
                <c:pt idx="2205">
                  <c:v>42828</c:v>
                </c:pt>
                <c:pt idx="2206">
                  <c:v>42829</c:v>
                </c:pt>
                <c:pt idx="2207">
                  <c:v>42830</c:v>
                </c:pt>
                <c:pt idx="2208">
                  <c:v>42831</c:v>
                </c:pt>
                <c:pt idx="2209">
                  <c:v>42832</c:v>
                </c:pt>
                <c:pt idx="2210">
                  <c:v>42835</c:v>
                </c:pt>
                <c:pt idx="2211">
                  <c:v>42836</c:v>
                </c:pt>
                <c:pt idx="2212">
                  <c:v>42837</c:v>
                </c:pt>
                <c:pt idx="2213">
                  <c:v>42838</c:v>
                </c:pt>
                <c:pt idx="2214">
                  <c:v>42842</c:v>
                </c:pt>
                <c:pt idx="2215">
                  <c:v>42843</c:v>
                </c:pt>
                <c:pt idx="2216">
                  <c:v>42844</c:v>
                </c:pt>
                <c:pt idx="2217">
                  <c:v>42845</c:v>
                </c:pt>
                <c:pt idx="2218">
                  <c:v>42849</c:v>
                </c:pt>
                <c:pt idx="2219">
                  <c:v>42850</c:v>
                </c:pt>
                <c:pt idx="2220">
                  <c:v>42851</c:v>
                </c:pt>
                <c:pt idx="2221">
                  <c:v>42852</c:v>
                </c:pt>
                <c:pt idx="2222">
                  <c:v>42853</c:v>
                </c:pt>
                <c:pt idx="2223">
                  <c:v>42857</c:v>
                </c:pt>
                <c:pt idx="2224">
                  <c:v>42858</c:v>
                </c:pt>
                <c:pt idx="2225">
                  <c:v>42859</c:v>
                </c:pt>
                <c:pt idx="2226">
                  <c:v>42860</c:v>
                </c:pt>
                <c:pt idx="2227">
                  <c:v>42863</c:v>
                </c:pt>
                <c:pt idx="2228">
                  <c:v>42864</c:v>
                </c:pt>
                <c:pt idx="2229">
                  <c:v>42865</c:v>
                </c:pt>
                <c:pt idx="2230">
                  <c:v>42866</c:v>
                </c:pt>
                <c:pt idx="2231">
                  <c:v>42867</c:v>
                </c:pt>
                <c:pt idx="2232">
                  <c:v>42870</c:v>
                </c:pt>
                <c:pt idx="2233">
                  <c:v>42871</c:v>
                </c:pt>
                <c:pt idx="2234">
                  <c:v>42872</c:v>
                </c:pt>
                <c:pt idx="2235">
                  <c:v>42873</c:v>
                </c:pt>
                <c:pt idx="2236">
                  <c:v>42874</c:v>
                </c:pt>
                <c:pt idx="2237">
                  <c:v>42877</c:v>
                </c:pt>
                <c:pt idx="2238">
                  <c:v>42878</c:v>
                </c:pt>
                <c:pt idx="2239">
                  <c:v>42879</c:v>
                </c:pt>
                <c:pt idx="2240">
                  <c:v>42880</c:v>
                </c:pt>
                <c:pt idx="2241">
                  <c:v>42881</c:v>
                </c:pt>
                <c:pt idx="2242">
                  <c:v>42884</c:v>
                </c:pt>
                <c:pt idx="2243">
                  <c:v>42885</c:v>
                </c:pt>
                <c:pt idx="2244">
                  <c:v>42886</c:v>
                </c:pt>
                <c:pt idx="2245">
                  <c:v>42887</c:v>
                </c:pt>
                <c:pt idx="2246">
                  <c:v>42888</c:v>
                </c:pt>
                <c:pt idx="2247">
                  <c:v>42891</c:v>
                </c:pt>
                <c:pt idx="2248">
                  <c:v>42892</c:v>
                </c:pt>
                <c:pt idx="2249">
                  <c:v>42893</c:v>
                </c:pt>
                <c:pt idx="2250">
                  <c:v>42894</c:v>
                </c:pt>
                <c:pt idx="2251">
                  <c:v>42895</c:v>
                </c:pt>
                <c:pt idx="2252">
                  <c:v>42898</c:v>
                </c:pt>
                <c:pt idx="2253">
                  <c:v>42899</c:v>
                </c:pt>
                <c:pt idx="2254">
                  <c:v>42900</c:v>
                </c:pt>
                <c:pt idx="2255">
                  <c:v>42902</c:v>
                </c:pt>
                <c:pt idx="2256">
                  <c:v>42905</c:v>
                </c:pt>
                <c:pt idx="2257">
                  <c:v>42906</c:v>
                </c:pt>
                <c:pt idx="2258">
                  <c:v>42907</c:v>
                </c:pt>
                <c:pt idx="2259">
                  <c:v>42908</c:v>
                </c:pt>
                <c:pt idx="2260">
                  <c:v>42909</c:v>
                </c:pt>
                <c:pt idx="2261">
                  <c:v>42912</c:v>
                </c:pt>
                <c:pt idx="2262">
                  <c:v>42913</c:v>
                </c:pt>
                <c:pt idx="2263">
                  <c:v>42914</c:v>
                </c:pt>
                <c:pt idx="2264">
                  <c:v>42915</c:v>
                </c:pt>
                <c:pt idx="2265">
                  <c:v>42916</c:v>
                </c:pt>
                <c:pt idx="2266">
                  <c:v>42919</c:v>
                </c:pt>
                <c:pt idx="2267">
                  <c:v>42920</c:v>
                </c:pt>
                <c:pt idx="2268">
                  <c:v>42921</c:v>
                </c:pt>
                <c:pt idx="2269">
                  <c:v>42922</c:v>
                </c:pt>
                <c:pt idx="2270">
                  <c:v>42923</c:v>
                </c:pt>
                <c:pt idx="2271">
                  <c:v>42926</c:v>
                </c:pt>
                <c:pt idx="2272">
                  <c:v>42927</c:v>
                </c:pt>
                <c:pt idx="2273">
                  <c:v>42928</c:v>
                </c:pt>
                <c:pt idx="2274">
                  <c:v>42929</c:v>
                </c:pt>
                <c:pt idx="2275">
                  <c:v>42930</c:v>
                </c:pt>
                <c:pt idx="2276">
                  <c:v>42933</c:v>
                </c:pt>
                <c:pt idx="2277">
                  <c:v>42934</c:v>
                </c:pt>
                <c:pt idx="2278">
                  <c:v>42935</c:v>
                </c:pt>
                <c:pt idx="2279">
                  <c:v>42936</c:v>
                </c:pt>
                <c:pt idx="2280">
                  <c:v>42937</c:v>
                </c:pt>
                <c:pt idx="2281">
                  <c:v>42940</c:v>
                </c:pt>
                <c:pt idx="2282">
                  <c:v>42941</c:v>
                </c:pt>
                <c:pt idx="2283">
                  <c:v>42942</c:v>
                </c:pt>
                <c:pt idx="2284">
                  <c:v>42943</c:v>
                </c:pt>
                <c:pt idx="2285">
                  <c:v>42944</c:v>
                </c:pt>
                <c:pt idx="2286">
                  <c:v>42947</c:v>
                </c:pt>
                <c:pt idx="2287">
                  <c:v>42948</c:v>
                </c:pt>
                <c:pt idx="2288">
                  <c:v>42949</c:v>
                </c:pt>
                <c:pt idx="2289">
                  <c:v>42950</c:v>
                </c:pt>
                <c:pt idx="2290">
                  <c:v>42951</c:v>
                </c:pt>
                <c:pt idx="2291">
                  <c:v>42954</c:v>
                </c:pt>
                <c:pt idx="2292">
                  <c:v>42955</c:v>
                </c:pt>
                <c:pt idx="2293">
                  <c:v>42956</c:v>
                </c:pt>
                <c:pt idx="2294">
                  <c:v>42957</c:v>
                </c:pt>
                <c:pt idx="2295">
                  <c:v>42958</c:v>
                </c:pt>
                <c:pt idx="2296">
                  <c:v>42961</c:v>
                </c:pt>
                <c:pt idx="2297">
                  <c:v>42962</c:v>
                </c:pt>
                <c:pt idx="2298">
                  <c:v>42963</c:v>
                </c:pt>
                <c:pt idx="2299">
                  <c:v>42964</c:v>
                </c:pt>
                <c:pt idx="2300">
                  <c:v>42965</c:v>
                </c:pt>
                <c:pt idx="2301">
                  <c:v>42968</c:v>
                </c:pt>
                <c:pt idx="2302">
                  <c:v>42969</c:v>
                </c:pt>
                <c:pt idx="2303">
                  <c:v>42970</c:v>
                </c:pt>
                <c:pt idx="2304">
                  <c:v>42971</c:v>
                </c:pt>
                <c:pt idx="2305">
                  <c:v>42972</c:v>
                </c:pt>
                <c:pt idx="2306">
                  <c:v>42975</c:v>
                </c:pt>
                <c:pt idx="2307">
                  <c:v>42976</c:v>
                </c:pt>
                <c:pt idx="2308">
                  <c:v>42977</c:v>
                </c:pt>
                <c:pt idx="2309">
                  <c:v>42978</c:v>
                </c:pt>
                <c:pt idx="2310">
                  <c:v>42979</c:v>
                </c:pt>
                <c:pt idx="2311">
                  <c:v>42982</c:v>
                </c:pt>
                <c:pt idx="2312">
                  <c:v>42983</c:v>
                </c:pt>
                <c:pt idx="2313">
                  <c:v>42984</c:v>
                </c:pt>
                <c:pt idx="2314">
                  <c:v>42986</c:v>
                </c:pt>
                <c:pt idx="2315">
                  <c:v>42989</c:v>
                </c:pt>
                <c:pt idx="2316">
                  <c:v>42990</c:v>
                </c:pt>
                <c:pt idx="2317">
                  <c:v>42991</c:v>
                </c:pt>
                <c:pt idx="2318">
                  <c:v>42992</c:v>
                </c:pt>
                <c:pt idx="2319">
                  <c:v>42993</c:v>
                </c:pt>
                <c:pt idx="2320">
                  <c:v>42996</c:v>
                </c:pt>
                <c:pt idx="2321">
                  <c:v>42997</c:v>
                </c:pt>
                <c:pt idx="2322">
                  <c:v>42998</c:v>
                </c:pt>
                <c:pt idx="2323">
                  <c:v>42999</c:v>
                </c:pt>
                <c:pt idx="2324">
                  <c:v>43000</c:v>
                </c:pt>
                <c:pt idx="2325">
                  <c:v>43003</c:v>
                </c:pt>
                <c:pt idx="2326">
                  <c:v>43004</c:v>
                </c:pt>
                <c:pt idx="2327">
                  <c:v>43005</c:v>
                </c:pt>
                <c:pt idx="2328">
                  <c:v>43006</c:v>
                </c:pt>
                <c:pt idx="2329">
                  <c:v>43007</c:v>
                </c:pt>
                <c:pt idx="2330">
                  <c:v>43010</c:v>
                </c:pt>
                <c:pt idx="2331">
                  <c:v>43011</c:v>
                </c:pt>
                <c:pt idx="2332">
                  <c:v>43012</c:v>
                </c:pt>
                <c:pt idx="2333">
                  <c:v>43013</c:v>
                </c:pt>
                <c:pt idx="2334">
                  <c:v>43014</c:v>
                </c:pt>
                <c:pt idx="2335">
                  <c:v>43017</c:v>
                </c:pt>
                <c:pt idx="2336">
                  <c:v>43018</c:v>
                </c:pt>
                <c:pt idx="2337">
                  <c:v>43019</c:v>
                </c:pt>
                <c:pt idx="2338">
                  <c:v>43021</c:v>
                </c:pt>
                <c:pt idx="2339">
                  <c:v>43024</c:v>
                </c:pt>
                <c:pt idx="2340">
                  <c:v>43025</c:v>
                </c:pt>
                <c:pt idx="2341">
                  <c:v>43026</c:v>
                </c:pt>
                <c:pt idx="2342">
                  <c:v>43027</c:v>
                </c:pt>
                <c:pt idx="2343">
                  <c:v>43028</c:v>
                </c:pt>
                <c:pt idx="2344">
                  <c:v>43031</c:v>
                </c:pt>
                <c:pt idx="2345">
                  <c:v>43032</c:v>
                </c:pt>
                <c:pt idx="2346">
                  <c:v>43033</c:v>
                </c:pt>
                <c:pt idx="2347">
                  <c:v>43034</c:v>
                </c:pt>
                <c:pt idx="2348">
                  <c:v>43035</c:v>
                </c:pt>
                <c:pt idx="2349">
                  <c:v>43038</c:v>
                </c:pt>
                <c:pt idx="2350">
                  <c:v>43039</c:v>
                </c:pt>
                <c:pt idx="2351">
                  <c:v>43040</c:v>
                </c:pt>
                <c:pt idx="2352">
                  <c:v>43042</c:v>
                </c:pt>
                <c:pt idx="2353">
                  <c:v>43045</c:v>
                </c:pt>
                <c:pt idx="2354">
                  <c:v>43046</c:v>
                </c:pt>
                <c:pt idx="2355">
                  <c:v>43047</c:v>
                </c:pt>
                <c:pt idx="2356">
                  <c:v>43048</c:v>
                </c:pt>
                <c:pt idx="2357">
                  <c:v>43049</c:v>
                </c:pt>
                <c:pt idx="2358">
                  <c:v>43052</c:v>
                </c:pt>
                <c:pt idx="2359">
                  <c:v>43053</c:v>
                </c:pt>
                <c:pt idx="2360">
                  <c:v>43055</c:v>
                </c:pt>
                <c:pt idx="2361">
                  <c:v>43056</c:v>
                </c:pt>
                <c:pt idx="2362">
                  <c:v>43059</c:v>
                </c:pt>
                <c:pt idx="2363">
                  <c:v>43060</c:v>
                </c:pt>
                <c:pt idx="2364">
                  <c:v>43061</c:v>
                </c:pt>
                <c:pt idx="2365">
                  <c:v>43062</c:v>
                </c:pt>
                <c:pt idx="2366">
                  <c:v>43063</c:v>
                </c:pt>
                <c:pt idx="2367">
                  <c:v>43066</c:v>
                </c:pt>
                <c:pt idx="2368">
                  <c:v>43067</c:v>
                </c:pt>
                <c:pt idx="2369">
                  <c:v>43068</c:v>
                </c:pt>
                <c:pt idx="2370">
                  <c:v>43069</c:v>
                </c:pt>
                <c:pt idx="2371">
                  <c:v>43070</c:v>
                </c:pt>
                <c:pt idx="2372">
                  <c:v>43073</c:v>
                </c:pt>
                <c:pt idx="2373">
                  <c:v>43074</c:v>
                </c:pt>
                <c:pt idx="2374">
                  <c:v>43075</c:v>
                </c:pt>
                <c:pt idx="2375">
                  <c:v>43076</c:v>
                </c:pt>
                <c:pt idx="2376">
                  <c:v>43077</c:v>
                </c:pt>
                <c:pt idx="2377">
                  <c:v>43080</c:v>
                </c:pt>
                <c:pt idx="2378">
                  <c:v>43081</c:v>
                </c:pt>
                <c:pt idx="2379">
                  <c:v>43082</c:v>
                </c:pt>
                <c:pt idx="2380">
                  <c:v>43083</c:v>
                </c:pt>
                <c:pt idx="2381">
                  <c:v>43084</c:v>
                </c:pt>
                <c:pt idx="2382">
                  <c:v>43087</c:v>
                </c:pt>
                <c:pt idx="2383">
                  <c:v>43088</c:v>
                </c:pt>
                <c:pt idx="2384">
                  <c:v>43089</c:v>
                </c:pt>
                <c:pt idx="2385">
                  <c:v>43090</c:v>
                </c:pt>
                <c:pt idx="2386">
                  <c:v>43091</c:v>
                </c:pt>
                <c:pt idx="2387">
                  <c:v>43095</c:v>
                </c:pt>
                <c:pt idx="2388">
                  <c:v>43096</c:v>
                </c:pt>
                <c:pt idx="2389">
                  <c:v>43097</c:v>
                </c:pt>
                <c:pt idx="2390">
                  <c:v>43098</c:v>
                </c:pt>
                <c:pt idx="2391">
                  <c:v>43102</c:v>
                </c:pt>
                <c:pt idx="2392">
                  <c:v>43103</c:v>
                </c:pt>
                <c:pt idx="2393">
                  <c:v>43104</c:v>
                </c:pt>
                <c:pt idx="2394">
                  <c:v>43105</c:v>
                </c:pt>
                <c:pt idx="2395">
                  <c:v>43108</c:v>
                </c:pt>
                <c:pt idx="2396">
                  <c:v>43109</c:v>
                </c:pt>
                <c:pt idx="2397">
                  <c:v>43110</c:v>
                </c:pt>
                <c:pt idx="2398">
                  <c:v>43111</c:v>
                </c:pt>
                <c:pt idx="2399">
                  <c:v>43112</c:v>
                </c:pt>
                <c:pt idx="2400">
                  <c:v>43115</c:v>
                </c:pt>
                <c:pt idx="2401">
                  <c:v>43116</c:v>
                </c:pt>
                <c:pt idx="2402">
                  <c:v>43117</c:v>
                </c:pt>
                <c:pt idx="2403">
                  <c:v>43118</c:v>
                </c:pt>
                <c:pt idx="2404">
                  <c:v>43119</c:v>
                </c:pt>
                <c:pt idx="2405">
                  <c:v>43122</c:v>
                </c:pt>
                <c:pt idx="2406">
                  <c:v>43123</c:v>
                </c:pt>
                <c:pt idx="2407">
                  <c:v>43124</c:v>
                </c:pt>
                <c:pt idx="2408">
                  <c:v>43125</c:v>
                </c:pt>
                <c:pt idx="2409">
                  <c:v>43126</c:v>
                </c:pt>
                <c:pt idx="2410">
                  <c:v>43129</c:v>
                </c:pt>
                <c:pt idx="2411">
                  <c:v>43130</c:v>
                </c:pt>
                <c:pt idx="2412">
                  <c:v>43131</c:v>
                </c:pt>
                <c:pt idx="2413">
                  <c:v>43132</c:v>
                </c:pt>
                <c:pt idx="2414">
                  <c:v>43133</c:v>
                </c:pt>
                <c:pt idx="2415">
                  <c:v>43136</c:v>
                </c:pt>
                <c:pt idx="2416">
                  <c:v>43137</c:v>
                </c:pt>
                <c:pt idx="2417">
                  <c:v>43138</c:v>
                </c:pt>
                <c:pt idx="2418">
                  <c:v>43139</c:v>
                </c:pt>
                <c:pt idx="2419">
                  <c:v>43140</c:v>
                </c:pt>
                <c:pt idx="2420">
                  <c:v>43145</c:v>
                </c:pt>
                <c:pt idx="2421">
                  <c:v>43146</c:v>
                </c:pt>
                <c:pt idx="2422">
                  <c:v>43147</c:v>
                </c:pt>
                <c:pt idx="2423">
                  <c:v>43150</c:v>
                </c:pt>
                <c:pt idx="2424">
                  <c:v>43151</c:v>
                </c:pt>
                <c:pt idx="2425">
                  <c:v>43152</c:v>
                </c:pt>
                <c:pt idx="2426">
                  <c:v>43153</c:v>
                </c:pt>
                <c:pt idx="2427">
                  <c:v>43154</c:v>
                </c:pt>
                <c:pt idx="2428">
                  <c:v>43157</c:v>
                </c:pt>
                <c:pt idx="2429">
                  <c:v>43158</c:v>
                </c:pt>
                <c:pt idx="2430">
                  <c:v>43159</c:v>
                </c:pt>
                <c:pt idx="2431">
                  <c:v>43160</c:v>
                </c:pt>
                <c:pt idx="2432">
                  <c:v>43161</c:v>
                </c:pt>
                <c:pt idx="2433">
                  <c:v>43164</c:v>
                </c:pt>
                <c:pt idx="2434">
                  <c:v>43165</c:v>
                </c:pt>
                <c:pt idx="2435">
                  <c:v>43166</c:v>
                </c:pt>
                <c:pt idx="2436">
                  <c:v>43167</c:v>
                </c:pt>
                <c:pt idx="2437">
                  <c:v>43168</c:v>
                </c:pt>
                <c:pt idx="2438">
                  <c:v>43171</c:v>
                </c:pt>
                <c:pt idx="2439">
                  <c:v>43172</c:v>
                </c:pt>
                <c:pt idx="2440">
                  <c:v>43173</c:v>
                </c:pt>
                <c:pt idx="2441">
                  <c:v>43174</c:v>
                </c:pt>
                <c:pt idx="2442">
                  <c:v>43175</c:v>
                </c:pt>
                <c:pt idx="2443">
                  <c:v>43178</c:v>
                </c:pt>
                <c:pt idx="2444">
                  <c:v>43179</c:v>
                </c:pt>
                <c:pt idx="2445">
                  <c:v>43180</c:v>
                </c:pt>
                <c:pt idx="2446">
                  <c:v>43181</c:v>
                </c:pt>
                <c:pt idx="2447">
                  <c:v>43182</c:v>
                </c:pt>
                <c:pt idx="2448">
                  <c:v>43185</c:v>
                </c:pt>
                <c:pt idx="2449">
                  <c:v>43186</c:v>
                </c:pt>
                <c:pt idx="2450">
                  <c:v>43187</c:v>
                </c:pt>
                <c:pt idx="2451">
                  <c:v>43188</c:v>
                </c:pt>
                <c:pt idx="2452">
                  <c:v>43192</c:v>
                </c:pt>
                <c:pt idx="2453">
                  <c:v>43193</c:v>
                </c:pt>
                <c:pt idx="2454">
                  <c:v>43194</c:v>
                </c:pt>
                <c:pt idx="2455">
                  <c:v>43195</c:v>
                </c:pt>
                <c:pt idx="2456">
                  <c:v>43196</c:v>
                </c:pt>
                <c:pt idx="2457">
                  <c:v>43199</c:v>
                </c:pt>
                <c:pt idx="2458">
                  <c:v>43200</c:v>
                </c:pt>
                <c:pt idx="2459">
                  <c:v>43201</c:v>
                </c:pt>
                <c:pt idx="2460">
                  <c:v>43202</c:v>
                </c:pt>
                <c:pt idx="2461">
                  <c:v>43203</c:v>
                </c:pt>
                <c:pt idx="2462">
                  <c:v>43206</c:v>
                </c:pt>
                <c:pt idx="2463">
                  <c:v>43207</c:v>
                </c:pt>
                <c:pt idx="2464">
                  <c:v>43208</c:v>
                </c:pt>
                <c:pt idx="2465">
                  <c:v>43209</c:v>
                </c:pt>
                <c:pt idx="2466">
                  <c:v>43210</c:v>
                </c:pt>
                <c:pt idx="2467">
                  <c:v>43213</c:v>
                </c:pt>
                <c:pt idx="2468">
                  <c:v>43214</c:v>
                </c:pt>
                <c:pt idx="2469">
                  <c:v>43215</c:v>
                </c:pt>
                <c:pt idx="2470">
                  <c:v>43216</c:v>
                </c:pt>
                <c:pt idx="2471">
                  <c:v>43217</c:v>
                </c:pt>
                <c:pt idx="2472">
                  <c:v>43220</c:v>
                </c:pt>
                <c:pt idx="2473">
                  <c:v>43222</c:v>
                </c:pt>
                <c:pt idx="2474">
                  <c:v>43223</c:v>
                </c:pt>
                <c:pt idx="2475">
                  <c:v>43224</c:v>
                </c:pt>
                <c:pt idx="2476">
                  <c:v>43227</c:v>
                </c:pt>
                <c:pt idx="2477">
                  <c:v>43228</c:v>
                </c:pt>
                <c:pt idx="2478">
                  <c:v>43229</c:v>
                </c:pt>
                <c:pt idx="2479">
                  <c:v>43230</c:v>
                </c:pt>
                <c:pt idx="2480">
                  <c:v>43231</c:v>
                </c:pt>
                <c:pt idx="2481">
                  <c:v>43234</c:v>
                </c:pt>
                <c:pt idx="2482">
                  <c:v>43235</c:v>
                </c:pt>
                <c:pt idx="2483">
                  <c:v>43236</c:v>
                </c:pt>
                <c:pt idx="2484">
                  <c:v>43237</c:v>
                </c:pt>
                <c:pt idx="2485">
                  <c:v>43238</c:v>
                </c:pt>
                <c:pt idx="2486">
                  <c:v>43241</c:v>
                </c:pt>
                <c:pt idx="2487">
                  <c:v>43242</c:v>
                </c:pt>
                <c:pt idx="2488">
                  <c:v>43243</c:v>
                </c:pt>
                <c:pt idx="2489">
                  <c:v>43244</c:v>
                </c:pt>
                <c:pt idx="2490">
                  <c:v>43245</c:v>
                </c:pt>
                <c:pt idx="2491">
                  <c:v>43248</c:v>
                </c:pt>
                <c:pt idx="2492">
                  <c:v>43249</c:v>
                </c:pt>
                <c:pt idx="2493">
                  <c:v>43250</c:v>
                </c:pt>
                <c:pt idx="2494">
                  <c:v>43252</c:v>
                </c:pt>
                <c:pt idx="2495">
                  <c:v>43255</c:v>
                </c:pt>
                <c:pt idx="2496">
                  <c:v>43256</c:v>
                </c:pt>
                <c:pt idx="2497">
                  <c:v>43257</c:v>
                </c:pt>
                <c:pt idx="2498">
                  <c:v>43258</c:v>
                </c:pt>
                <c:pt idx="2499">
                  <c:v>43259</c:v>
                </c:pt>
                <c:pt idx="2500">
                  <c:v>43262</c:v>
                </c:pt>
                <c:pt idx="2501">
                  <c:v>43263</c:v>
                </c:pt>
                <c:pt idx="2502">
                  <c:v>43264</c:v>
                </c:pt>
                <c:pt idx="2503">
                  <c:v>43265</c:v>
                </c:pt>
                <c:pt idx="2504">
                  <c:v>43266</c:v>
                </c:pt>
                <c:pt idx="2505">
                  <c:v>43269</c:v>
                </c:pt>
                <c:pt idx="2506">
                  <c:v>43270</c:v>
                </c:pt>
                <c:pt idx="2507">
                  <c:v>43271</c:v>
                </c:pt>
                <c:pt idx="2508">
                  <c:v>43272</c:v>
                </c:pt>
                <c:pt idx="2509">
                  <c:v>43273</c:v>
                </c:pt>
                <c:pt idx="2510">
                  <c:v>43276</c:v>
                </c:pt>
                <c:pt idx="2511">
                  <c:v>43277</c:v>
                </c:pt>
                <c:pt idx="2512">
                  <c:v>43278</c:v>
                </c:pt>
                <c:pt idx="2513">
                  <c:v>43279</c:v>
                </c:pt>
                <c:pt idx="2514">
                  <c:v>43280</c:v>
                </c:pt>
                <c:pt idx="2515">
                  <c:v>43283</c:v>
                </c:pt>
                <c:pt idx="2516">
                  <c:v>43284</c:v>
                </c:pt>
                <c:pt idx="2517">
                  <c:v>43285</c:v>
                </c:pt>
                <c:pt idx="2518">
                  <c:v>43286</c:v>
                </c:pt>
                <c:pt idx="2519">
                  <c:v>43287</c:v>
                </c:pt>
                <c:pt idx="2520">
                  <c:v>43290</c:v>
                </c:pt>
                <c:pt idx="2521">
                  <c:v>43291</c:v>
                </c:pt>
                <c:pt idx="2522">
                  <c:v>43292</c:v>
                </c:pt>
                <c:pt idx="2523">
                  <c:v>43293</c:v>
                </c:pt>
                <c:pt idx="2524">
                  <c:v>43294</c:v>
                </c:pt>
                <c:pt idx="2525">
                  <c:v>43297</c:v>
                </c:pt>
                <c:pt idx="2526">
                  <c:v>43298</c:v>
                </c:pt>
                <c:pt idx="2527">
                  <c:v>43299</c:v>
                </c:pt>
                <c:pt idx="2528">
                  <c:v>43300</c:v>
                </c:pt>
                <c:pt idx="2529">
                  <c:v>43301</c:v>
                </c:pt>
                <c:pt idx="2530">
                  <c:v>43304</c:v>
                </c:pt>
                <c:pt idx="2531">
                  <c:v>43305</c:v>
                </c:pt>
                <c:pt idx="2532">
                  <c:v>43306</c:v>
                </c:pt>
                <c:pt idx="2533">
                  <c:v>43307</c:v>
                </c:pt>
                <c:pt idx="2534">
                  <c:v>43308</c:v>
                </c:pt>
                <c:pt idx="2535">
                  <c:v>43311</c:v>
                </c:pt>
                <c:pt idx="2536">
                  <c:v>43312</c:v>
                </c:pt>
                <c:pt idx="2537">
                  <c:v>43313</c:v>
                </c:pt>
                <c:pt idx="2538">
                  <c:v>43314</c:v>
                </c:pt>
                <c:pt idx="2539">
                  <c:v>43315</c:v>
                </c:pt>
                <c:pt idx="2540">
                  <c:v>43318</c:v>
                </c:pt>
                <c:pt idx="2541">
                  <c:v>43319</c:v>
                </c:pt>
                <c:pt idx="2542">
                  <c:v>43320</c:v>
                </c:pt>
                <c:pt idx="2543">
                  <c:v>43321</c:v>
                </c:pt>
                <c:pt idx="2544">
                  <c:v>43322</c:v>
                </c:pt>
                <c:pt idx="2545">
                  <c:v>43325</c:v>
                </c:pt>
                <c:pt idx="2546">
                  <c:v>43326</c:v>
                </c:pt>
                <c:pt idx="2547">
                  <c:v>43327</c:v>
                </c:pt>
                <c:pt idx="2548">
                  <c:v>43328</c:v>
                </c:pt>
                <c:pt idx="2549">
                  <c:v>43329</c:v>
                </c:pt>
                <c:pt idx="2550">
                  <c:v>43332</c:v>
                </c:pt>
                <c:pt idx="2551">
                  <c:v>43333</c:v>
                </c:pt>
                <c:pt idx="2552">
                  <c:v>43334</c:v>
                </c:pt>
                <c:pt idx="2553">
                  <c:v>43335</c:v>
                </c:pt>
                <c:pt idx="2554">
                  <c:v>43336</c:v>
                </c:pt>
                <c:pt idx="2555">
                  <c:v>43339</c:v>
                </c:pt>
                <c:pt idx="2556">
                  <c:v>43340</c:v>
                </c:pt>
                <c:pt idx="2557">
                  <c:v>43341</c:v>
                </c:pt>
                <c:pt idx="2558">
                  <c:v>43342</c:v>
                </c:pt>
                <c:pt idx="2559">
                  <c:v>43343</c:v>
                </c:pt>
                <c:pt idx="2560">
                  <c:v>43346</c:v>
                </c:pt>
                <c:pt idx="2561">
                  <c:v>43347</c:v>
                </c:pt>
                <c:pt idx="2562">
                  <c:v>43348</c:v>
                </c:pt>
                <c:pt idx="2563">
                  <c:v>43349</c:v>
                </c:pt>
                <c:pt idx="2564">
                  <c:v>43353</c:v>
                </c:pt>
                <c:pt idx="2565">
                  <c:v>43354</c:v>
                </c:pt>
                <c:pt idx="2566">
                  <c:v>43355</c:v>
                </c:pt>
                <c:pt idx="2567">
                  <c:v>43356</c:v>
                </c:pt>
                <c:pt idx="2568">
                  <c:v>43357</c:v>
                </c:pt>
                <c:pt idx="2569">
                  <c:v>43360</c:v>
                </c:pt>
                <c:pt idx="2570">
                  <c:v>43361</c:v>
                </c:pt>
                <c:pt idx="2571">
                  <c:v>43362</c:v>
                </c:pt>
                <c:pt idx="2572">
                  <c:v>43363</c:v>
                </c:pt>
                <c:pt idx="2573">
                  <c:v>43364</c:v>
                </c:pt>
                <c:pt idx="2574">
                  <c:v>43367</c:v>
                </c:pt>
                <c:pt idx="2575">
                  <c:v>43368</c:v>
                </c:pt>
                <c:pt idx="2576">
                  <c:v>43369</c:v>
                </c:pt>
                <c:pt idx="2577">
                  <c:v>43370</c:v>
                </c:pt>
                <c:pt idx="2578">
                  <c:v>43371</c:v>
                </c:pt>
                <c:pt idx="2579">
                  <c:v>43374</c:v>
                </c:pt>
                <c:pt idx="2580">
                  <c:v>43375</c:v>
                </c:pt>
                <c:pt idx="2581">
                  <c:v>43376</c:v>
                </c:pt>
                <c:pt idx="2582">
                  <c:v>43377</c:v>
                </c:pt>
                <c:pt idx="2583">
                  <c:v>43378</c:v>
                </c:pt>
                <c:pt idx="2584">
                  <c:v>43381</c:v>
                </c:pt>
                <c:pt idx="2585">
                  <c:v>43382</c:v>
                </c:pt>
                <c:pt idx="2586">
                  <c:v>43383</c:v>
                </c:pt>
                <c:pt idx="2587">
                  <c:v>43384</c:v>
                </c:pt>
                <c:pt idx="2588">
                  <c:v>43388</c:v>
                </c:pt>
                <c:pt idx="2589">
                  <c:v>43389</c:v>
                </c:pt>
                <c:pt idx="2590">
                  <c:v>43390</c:v>
                </c:pt>
                <c:pt idx="2591">
                  <c:v>43391</c:v>
                </c:pt>
                <c:pt idx="2592">
                  <c:v>43392</c:v>
                </c:pt>
                <c:pt idx="2593">
                  <c:v>43395</c:v>
                </c:pt>
                <c:pt idx="2594">
                  <c:v>43396</c:v>
                </c:pt>
                <c:pt idx="2595">
                  <c:v>43397</c:v>
                </c:pt>
                <c:pt idx="2596">
                  <c:v>43398</c:v>
                </c:pt>
                <c:pt idx="2597">
                  <c:v>43399</c:v>
                </c:pt>
                <c:pt idx="2598">
                  <c:v>43402</c:v>
                </c:pt>
                <c:pt idx="2599">
                  <c:v>43403</c:v>
                </c:pt>
                <c:pt idx="2600">
                  <c:v>43404</c:v>
                </c:pt>
                <c:pt idx="2601">
                  <c:v>43405</c:v>
                </c:pt>
                <c:pt idx="2602">
                  <c:v>43409</c:v>
                </c:pt>
                <c:pt idx="2603">
                  <c:v>43410</c:v>
                </c:pt>
                <c:pt idx="2604">
                  <c:v>43411</c:v>
                </c:pt>
                <c:pt idx="2605">
                  <c:v>43412</c:v>
                </c:pt>
                <c:pt idx="2606">
                  <c:v>43413</c:v>
                </c:pt>
                <c:pt idx="2607">
                  <c:v>43416</c:v>
                </c:pt>
                <c:pt idx="2608">
                  <c:v>43417</c:v>
                </c:pt>
                <c:pt idx="2609">
                  <c:v>43418</c:v>
                </c:pt>
                <c:pt idx="2610">
                  <c:v>43420</c:v>
                </c:pt>
                <c:pt idx="2611">
                  <c:v>43423</c:v>
                </c:pt>
                <c:pt idx="2612">
                  <c:v>43424</c:v>
                </c:pt>
                <c:pt idx="2613">
                  <c:v>43425</c:v>
                </c:pt>
                <c:pt idx="2614">
                  <c:v>43426</c:v>
                </c:pt>
                <c:pt idx="2615">
                  <c:v>43427</c:v>
                </c:pt>
                <c:pt idx="2616">
                  <c:v>43430</c:v>
                </c:pt>
                <c:pt idx="2617">
                  <c:v>43431</c:v>
                </c:pt>
                <c:pt idx="2618">
                  <c:v>43432</c:v>
                </c:pt>
                <c:pt idx="2619">
                  <c:v>43433</c:v>
                </c:pt>
                <c:pt idx="2620">
                  <c:v>43434</c:v>
                </c:pt>
                <c:pt idx="2621">
                  <c:v>43437</c:v>
                </c:pt>
                <c:pt idx="2622">
                  <c:v>43438</c:v>
                </c:pt>
                <c:pt idx="2623">
                  <c:v>43439</c:v>
                </c:pt>
                <c:pt idx="2624">
                  <c:v>43440</c:v>
                </c:pt>
                <c:pt idx="2625">
                  <c:v>43441</c:v>
                </c:pt>
                <c:pt idx="2626">
                  <c:v>43444</c:v>
                </c:pt>
                <c:pt idx="2627">
                  <c:v>43445</c:v>
                </c:pt>
                <c:pt idx="2628">
                  <c:v>43446</c:v>
                </c:pt>
                <c:pt idx="2629">
                  <c:v>43447</c:v>
                </c:pt>
                <c:pt idx="2630">
                  <c:v>43448</c:v>
                </c:pt>
                <c:pt idx="2631">
                  <c:v>43451</c:v>
                </c:pt>
                <c:pt idx="2632">
                  <c:v>43452</c:v>
                </c:pt>
                <c:pt idx="2633">
                  <c:v>43453</c:v>
                </c:pt>
                <c:pt idx="2634">
                  <c:v>43454</c:v>
                </c:pt>
                <c:pt idx="2635">
                  <c:v>43455</c:v>
                </c:pt>
                <c:pt idx="2636">
                  <c:v>43458</c:v>
                </c:pt>
                <c:pt idx="2637">
                  <c:v>43460</c:v>
                </c:pt>
                <c:pt idx="2638">
                  <c:v>43461</c:v>
                </c:pt>
                <c:pt idx="2639">
                  <c:v>43462</c:v>
                </c:pt>
                <c:pt idx="2640">
                  <c:v>43465</c:v>
                </c:pt>
                <c:pt idx="2641">
                  <c:v>43467</c:v>
                </c:pt>
                <c:pt idx="2642">
                  <c:v>43468</c:v>
                </c:pt>
                <c:pt idx="2643">
                  <c:v>43469</c:v>
                </c:pt>
                <c:pt idx="2644">
                  <c:v>43472</c:v>
                </c:pt>
                <c:pt idx="2645">
                  <c:v>43473</c:v>
                </c:pt>
                <c:pt idx="2646">
                  <c:v>43474</c:v>
                </c:pt>
                <c:pt idx="2647">
                  <c:v>43475</c:v>
                </c:pt>
                <c:pt idx="2648">
                  <c:v>43476</c:v>
                </c:pt>
                <c:pt idx="2649">
                  <c:v>43479</c:v>
                </c:pt>
                <c:pt idx="2650">
                  <c:v>43480</c:v>
                </c:pt>
                <c:pt idx="2651">
                  <c:v>43481</c:v>
                </c:pt>
                <c:pt idx="2652">
                  <c:v>43482</c:v>
                </c:pt>
                <c:pt idx="2653">
                  <c:v>43483</c:v>
                </c:pt>
                <c:pt idx="2654">
                  <c:v>43486</c:v>
                </c:pt>
                <c:pt idx="2655">
                  <c:v>43487</c:v>
                </c:pt>
                <c:pt idx="2656">
                  <c:v>43488</c:v>
                </c:pt>
                <c:pt idx="2657">
                  <c:v>43489</c:v>
                </c:pt>
                <c:pt idx="2658">
                  <c:v>43490</c:v>
                </c:pt>
                <c:pt idx="2659">
                  <c:v>43493</c:v>
                </c:pt>
                <c:pt idx="2660">
                  <c:v>43494</c:v>
                </c:pt>
                <c:pt idx="2661">
                  <c:v>43495</c:v>
                </c:pt>
                <c:pt idx="2662">
                  <c:v>43496</c:v>
                </c:pt>
                <c:pt idx="2663">
                  <c:v>43497</c:v>
                </c:pt>
                <c:pt idx="2664">
                  <c:v>43500</c:v>
                </c:pt>
                <c:pt idx="2665">
                  <c:v>43501</c:v>
                </c:pt>
                <c:pt idx="2666">
                  <c:v>43502</c:v>
                </c:pt>
                <c:pt idx="2667">
                  <c:v>43503</c:v>
                </c:pt>
                <c:pt idx="2668">
                  <c:v>43504</c:v>
                </c:pt>
                <c:pt idx="2669">
                  <c:v>43507</c:v>
                </c:pt>
                <c:pt idx="2670">
                  <c:v>43508</c:v>
                </c:pt>
                <c:pt idx="2671">
                  <c:v>43509</c:v>
                </c:pt>
                <c:pt idx="2672">
                  <c:v>43510</c:v>
                </c:pt>
                <c:pt idx="2673">
                  <c:v>43511</c:v>
                </c:pt>
                <c:pt idx="2674">
                  <c:v>43514</c:v>
                </c:pt>
                <c:pt idx="2675">
                  <c:v>43515</c:v>
                </c:pt>
                <c:pt idx="2676">
                  <c:v>43516</c:v>
                </c:pt>
                <c:pt idx="2677">
                  <c:v>43517</c:v>
                </c:pt>
                <c:pt idx="2678">
                  <c:v>43518</c:v>
                </c:pt>
                <c:pt idx="2679">
                  <c:v>43521</c:v>
                </c:pt>
                <c:pt idx="2680">
                  <c:v>43522</c:v>
                </c:pt>
                <c:pt idx="2681">
                  <c:v>43523</c:v>
                </c:pt>
                <c:pt idx="2682">
                  <c:v>43524</c:v>
                </c:pt>
                <c:pt idx="2683">
                  <c:v>43525</c:v>
                </c:pt>
                <c:pt idx="2684">
                  <c:v>43530</c:v>
                </c:pt>
                <c:pt idx="2685">
                  <c:v>43531</c:v>
                </c:pt>
                <c:pt idx="2686">
                  <c:v>43532</c:v>
                </c:pt>
                <c:pt idx="2687">
                  <c:v>43535</c:v>
                </c:pt>
                <c:pt idx="2688">
                  <c:v>43536</c:v>
                </c:pt>
                <c:pt idx="2689">
                  <c:v>43537</c:v>
                </c:pt>
                <c:pt idx="2690">
                  <c:v>43538</c:v>
                </c:pt>
                <c:pt idx="2691">
                  <c:v>43539</c:v>
                </c:pt>
                <c:pt idx="2692">
                  <c:v>43542</c:v>
                </c:pt>
                <c:pt idx="2693">
                  <c:v>43543</c:v>
                </c:pt>
                <c:pt idx="2694">
                  <c:v>43544</c:v>
                </c:pt>
                <c:pt idx="2695">
                  <c:v>43545</c:v>
                </c:pt>
                <c:pt idx="2696">
                  <c:v>43546</c:v>
                </c:pt>
                <c:pt idx="2697">
                  <c:v>43549</c:v>
                </c:pt>
                <c:pt idx="2698">
                  <c:v>43550</c:v>
                </c:pt>
                <c:pt idx="2699">
                  <c:v>43551</c:v>
                </c:pt>
                <c:pt idx="2700">
                  <c:v>43552</c:v>
                </c:pt>
                <c:pt idx="2701">
                  <c:v>43553</c:v>
                </c:pt>
                <c:pt idx="2702">
                  <c:v>43556</c:v>
                </c:pt>
                <c:pt idx="2703">
                  <c:v>43557</c:v>
                </c:pt>
                <c:pt idx="2704">
                  <c:v>43558</c:v>
                </c:pt>
                <c:pt idx="2705">
                  <c:v>43559</c:v>
                </c:pt>
                <c:pt idx="2706">
                  <c:v>43560</c:v>
                </c:pt>
                <c:pt idx="2707">
                  <c:v>43563</c:v>
                </c:pt>
                <c:pt idx="2708">
                  <c:v>43564</c:v>
                </c:pt>
                <c:pt idx="2709">
                  <c:v>43565</c:v>
                </c:pt>
                <c:pt idx="2710">
                  <c:v>43566</c:v>
                </c:pt>
                <c:pt idx="2711">
                  <c:v>43567</c:v>
                </c:pt>
                <c:pt idx="2712">
                  <c:v>43570</c:v>
                </c:pt>
                <c:pt idx="2713">
                  <c:v>43571</c:v>
                </c:pt>
                <c:pt idx="2714">
                  <c:v>43572</c:v>
                </c:pt>
                <c:pt idx="2715">
                  <c:v>43573</c:v>
                </c:pt>
                <c:pt idx="2716">
                  <c:v>43577</c:v>
                </c:pt>
                <c:pt idx="2717">
                  <c:v>43578</c:v>
                </c:pt>
                <c:pt idx="2718">
                  <c:v>43579</c:v>
                </c:pt>
                <c:pt idx="2719">
                  <c:v>43580</c:v>
                </c:pt>
                <c:pt idx="2720">
                  <c:v>43581</c:v>
                </c:pt>
                <c:pt idx="2721">
                  <c:v>43584</c:v>
                </c:pt>
                <c:pt idx="2722">
                  <c:v>43585</c:v>
                </c:pt>
                <c:pt idx="2723">
                  <c:v>43587</c:v>
                </c:pt>
                <c:pt idx="2724">
                  <c:v>43588</c:v>
                </c:pt>
                <c:pt idx="2725">
                  <c:v>43591</c:v>
                </c:pt>
                <c:pt idx="2726">
                  <c:v>43592</c:v>
                </c:pt>
                <c:pt idx="2727">
                  <c:v>43593</c:v>
                </c:pt>
                <c:pt idx="2728">
                  <c:v>43594</c:v>
                </c:pt>
                <c:pt idx="2729">
                  <c:v>43595</c:v>
                </c:pt>
                <c:pt idx="2730">
                  <c:v>43598</c:v>
                </c:pt>
                <c:pt idx="2731">
                  <c:v>43599</c:v>
                </c:pt>
                <c:pt idx="2732">
                  <c:v>43600</c:v>
                </c:pt>
                <c:pt idx="2733">
                  <c:v>43601</c:v>
                </c:pt>
                <c:pt idx="2734">
                  <c:v>43602</c:v>
                </c:pt>
                <c:pt idx="2735">
                  <c:v>43605</c:v>
                </c:pt>
                <c:pt idx="2736">
                  <c:v>43606</c:v>
                </c:pt>
                <c:pt idx="2737">
                  <c:v>43607</c:v>
                </c:pt>
                <c:pt idx="2738">
                  <c:v>43608</c:v>
                </c:pt>
                <c:pt idx="2739">
                  <c:v>43609</c:v>
                </c:pt>
                <c:pt idx="2740">
                  <c:v>43612</c:v>
                </c:pt>
                <c:pt idx="2741">
                  <c:v>43613</c:v>
                </c:pt>
                <c:pt idx="2742">
                  <c:v>43614</c:v>
                </c:pt>
                <c:pt idx="2743">
                  <c:v>43615</c:v>
                </c:pt>
                <c:pt idx="2744">
                  <c:v>43616</c:v>
                </c:pt>
                <c:pt idx="2745">
                  <c:v>43619</c:v>
                </c:pt>
                <c:pt idx="2746">
                  <c:v>43620</c:v>
                </c:pt>
                <c:pt idx="2747">
                  <c:v>43621</c:v>
                </c:pt>
                <c:pt idx="2748">
                  <c:v>43622</c:v>
                </c:pt>
                <c:pt idx="2749">
                  <c:v>43623</c:v>
                </c:pt>
                <c:pt idx="2750">
                  <c:v>43626</c:v>
                </c:pt>
                <c:pt idx="2751">
                  <c:v>43627</c:v>
                </c:pt>
                <c:pt idx="2752">
                  <c:v>43628</c:v>
                </c:pt>
                <c:pt idx="2753">
                  <c:v>43629</c:v>
                </c:pt>
                <c:pt idx="2754">
                  <c:v>43630</c:v>
                </c:pt>
                <c:pt idx="2755">
                  <c:v>43633</c:v>
                </c:pt>
                <c:pt idx="2756">
                  <c:v>43634</c:v>
                </c:pt>
                <c:pt idx="2757">
                  <c:v>43635</c:v>
                </c:pt>
                <c:pt idx="2758">
                  <c:v>43637</c:v>
                </c:pt>
                <c:pt idx="2759">
                  <c:v>43640</c:v>
                </c:pt>
                <c:pt idx="2760">
                  <c:v>43641</c:v>
                </c:pt>
                <c:pt idx="2761">
                  <c:v>43642</c:v>
                </c:pt>
                <c:pt idx="2762">
                  <c:v>43643</c:v>
                </c:pt>
                <c:pt idx="2763">
                  <c:v>43644</c:v>
                </c:pt>
                <c:pt idx="2764">
                  <c:v>43647</c:v>
                </c:pt>
                <c:pt idx="2765">
                  <c:v>43648</c:v>
                </c:pt>
                <c:pt idx="2766">
                  <c:v>43649</c:v>
                </c:pt>
                <c:pt idx="2767">
                  <c:v>43650</c:v>
                </c:pt>
                <c:pt idx="2768">
                  <c:v>43651</c:v>
                </c:pt>
                <c:pt idx="2769">
                  <c:v>43654</c:v>
                </c:pt>
                <c:pt idx="2770">
                  <c:v>43655</c:v>
                </c:pt>
                <c:pt idx="2771">
                  <c:v>43656</c:v>
                </c:pt>
                <c:pt idx="2772">
                  <c:v>43657</c:v>
                </c:pt>
                <c:pt idx="2773">
                  <c:v>43658</c:v>
                </c:pt>
                <c:pt idx="2774">
                  <c:v>43661</c:v>
                </c:pt>
                <c:pt idx="2775">
                  <c:v>43662</c:v>
                </c:pt>
                <c:pt idx="2776">
                  <c:v>43663</c:v>
                </c:pt>
                <c:pt idx="2777">
                  <c:v>43664</c:v>
                </c:pt>
                <c:pt idx="2778">
                  <c:v>43665</c:v>
                </c:pt>
                <c:pt idx="2779">
                  <c:v>43668</c:v>
                </c:pt>
                <c:pt idx="2780">
                  <c:v>43669</c:v>
                </c:pt>
                <c:pt idx="2781">
                  <c:v>43670</c:v>
                </c:pt>
                <c:pt idx="2782">
                  <c:v>43671</c:v>
                </c:pt>
                <c:pt idx="2783">
                  <c:v>43672</c:v>
                </c:pt>
                <c:pt idx="2784">
                  <c:v>43675</c:v>
                </c:pt>
                <c:pt idx="2785">
                  <c:v>43676</c:v>
                </c:pt>
                <c:pt idx="2786">
                  <c:v>43677</c:v>
                </c:pt>
                <c:pt idx="2787">
                  <c:v>43678</c:v>
                </c:pt>
                <c:pt idx="2788">
                  <c:v>43679</c:v>
                </c:pt>
                <c:pt idx="2789">
                  <c:v>43682</c:v>
                </c:pt>
                <c:pt idx="2790">
                  <c:v>43683</c:v>
                </c:pt>
                <c:pt idx="2791">
                  <c:v>43684</c:v>
                </c:pt>
                <c:pt idx="2792">
                  <c:v>43685</c:v>
                </c:pt>
                <c:pt idx="2793">
                  <c:v>43686</c:v>
                </c:pt>
                <c:pt idx="2794">
                  <c:v>43689</c:v>
                </c:pt>
                <c:pt idx="2795">
                  <c:v>43690</c:v>
                </c:pt>
                <c:pt idx="2796">
                  <c:v>43691</c:v>
                </c:pt>
                <c:pt idx="2797">
                  <c:v>43692</c:v>
                </c:pt>
                <c:pt idx="2798">
                  <c:v>43693</c:v>
                </c:pt>
                <c:pt idx="2799">
                  <c:v>43696</c:v>
                </c:pt>
                <c:pt idx="2800">
                  <c:v>43697</c:v>
                </c:pt>
                <c:pt idx="2801">
                  <c:v>43698</c:v>
                </c:pt>
                <c:pt idx="2802">
                  <c:v>43699</c:v>
                </c:pt>
                <c:pt idx="2803">
                  <c:v>43700</c:v>
                </c:pt>
                <c:pt idx="2804">
                  <c:v>43703</c:v>
                </c:pt>
                <c:pt idx="2805">
                  <c:v>43704</c:v>
                </c:pt>
                <c:pt idx="2806">
                  <c:v>43705</c:v>
                </c:pt>
                <c:pt idx="2807">
                  <c:v>43706</c:v>
                </c:pt>
                <c:pt idx="2808">
                  <c:v>43707</c:v>
                </c:pt>
                <c:pt idx="2809">
                  <c:v>43710</c:v>
                </c:pt>
                <c:pt idx="2810">
                  <c:v>43711</c:v>
                </c:pt>
                <c:pt idx="2811">
                  <c:v>43712</c:v>
                </c:pt>
                <c:pt idx="2812">
                  <c:v>43713</c:v>
                </c:pt>
                <c:pt idx="2813">
                  <c:v>43714</c:v>
                </c:pt>
                <c:pt idx="2814">
                  <c:v>43717</c:v>
                </c:pt>
                <c:pt idx="2815">
                  <c:v>43718</c:v>
                </c:pt>
                <c:pt idx="2816">
                  <c:v>43719</c:v>
                </c:pt>
                <c:pt idx="2817">
                  <c:v>43720</c:v>
                </c:pt>
                <c:pt idx="2818">
                  <c:v>43721</c:v>
                </c:pt>
                <c:pt idx="2819">
                  <c:v>43724</c:v>
                </c:pt>
                <c:pt idx="2820">
                  <c:v>43725</c:v>
                </c:pt>
                <c:pt idx="2821">
                  <c:v>43726</c:v>
                </c:pt>
                <c:pt idx="2822">
                  <c:v>43727</c:v>
                </c:pt>
                <c:pt idx="2823">
                  <c:v>43728</c:v>
                </c:pt>
                <c:pt idx="2824">
                  <c:v>43731</c:v>
                </c:pt>
                <c:pt idx="2825">
                  <c:v>43732</c:v>
                </c:pt>
                <c:pt idx="2826">
                  <c:v>43733</c:v>
                </c:pt>
                <c:pt idx="2827">
                  <c:v>43734</c:v>
                </c:pt>
                <c:pt idx="2828">
                  <c:v>43735</c:v>
                </c:pt>
                <c:pt idx="2829">
                  <c:v>43738</c:v>
                </c:pt>
                <c:pt idx="2830">
                  <c:v>43739</c:v>
                </c:pt>
                <c:pt idx="2831">
                  <c:v>43740</c:v>
                </c:pt>
                <c:pt idx="2832">
                  <c:v>43741</c:v>
                </c:pt>
                <c:pt idx="2833">
                  <c:v>43742</c:v>
                </c:pt>
                <c:pt idx="2834">
                  <c:v>43745</c:v>
                </c:pt>
                <c:pt idx="2835">
                  <c:v>43746</c:v>
                </c:pt>
                <c:pt idx="2836">
                  <c:v>43747</c:v>
                </c:pt>
                <c:pt idx="2837">
                  <c:v>43748</c:v>
                </c:pt>
                <c:pt idx="2838">
                  <c:v>43749</c:v>
                </c:pt>
                <c:pt idx="2839">
                  <c:v>43752</c:v>
                </c:pt>
                <c:pt idx="2840">
                  <c:v>43753</c:v>
                </c:pt>
                <c:pt idx="2841">
                  <c:v>43754</c:v>
                </c:pt>
                <c:pt idx="2842">
                  <c:v>43755</c:v>
                </c:pt>
                <c:pt idx="2843">
                  <c:v>43756</c:v>
                </c:pt>
                <c:pt idx="2844">
                  <c:v>43759</c:v>
                </c:pt>
                <c:pt idx="2845">
                  <c:v>43760</c:v>
                </c:pt>
                <c:pt idx="2846">
                  <c:v>43761</c:v>
                </c:pt>
                <c:pt idx="2847">
                  <c:v>43762</c:v>
                </c:pt>
                <c:pt idx="2848">
                  <c:v>43763</c:v>
                </c:pt>
                <c:pt idx="2849">
                  <c:v>43766</c:v>
                </c:pt>
                <c:pt idx="2850">
                  <c:v>43767</c:v>
                </c:pt>
                <c:pt idx="2851">
                  <c:v>43768</c:v>
                </c:pt>
                <c:pt idx="2852">
                  <c:v>43769</c:v>
                </c:pt>
                <c:pt idx="2853">
                  <c:v>43770</c:v>
                </c:pt>
                <c:pt idx="2854">
                  <c:v>43773</c:v>
                </c:pt>
                <c:pt idx="2855">
                  <c:v>43774</c:v>
                </c:pt>
                <c:pt idx="2856">
                  <c:v>43775</c:v>
                </c:pt>
                <c:pt idx="2857">
                  <c:v>43776</c:v>
                </c:pt>
                <c:pt idx="2858">
                  <c:v>43777</c:v>
                </c:pt>
                <c:pt idx="2859">
                  <c:v>43780</c:v>
                </c:pt>
                <c:pt idx="2860">
                  <c:v>43781</c:v>
                </c:pt>
                <c:pt idx="2861">
                  <c:v>43782</c:v>
                </c:pt>
                <c:pt idx="2862">
                  <c:v>43783</c:v>
                </c:pt>
                <c:pt idx="2863">
                  <c:v>43787</c:v>
                </c:pt>
                <c:pt idx="2864">
                  <c:v>43788</c:v>
                </c:pt>
                <c:pt idx="2865">
                  <c:v>43789</c:v>
                </c:pt>
                <c:pt idx="2866">
                  <c:v>43790</c:v>
                </c:pt>
                <c:pt idx="2867">
                  <c:v>43791</c:v>
                </c:pt>
                <c:pt idx="2868">
                  <c:v>43794</c:v>
                </c:pt>
                <c:pt idx="2869">
                  <c:v>43795</c:v>
                </c:pt>
                <c:pt idx="2870">
                  <c:v>43796</c:v>
                </c:pt>
                <c:pt idx="2871">
                  <c:v>43797</c:v>
                </c:pt>
                <c:pt idx="2872">
                  <c:v>43798</c:v>
                </c:pt>
                <c:pt idx="2873">
                  <c:v>43801</c:v>
                </c:pt>
                <c:pt idx="2874">
                  <c:v>43802</c:v>
                </c:pt>
                <c:pt idx="2875">
                  <c:v>43803</c:v>
                </c:pt>
                <c:pt idx="2876">
                  <c:v>43804</c:v>
                </c:pt>
                <c:pt idx="2877">
                  <c:v>43805</c:v>
                </c:pt>
                <c:pt idx="2878">
                  <c:v>43808</c:v>
                </c:pt>
                <c:pt idx="2879">
                  <c:v>43809</c:v>
                </c:pt>
                <c:pt idx="2880">
                  <c:v>43810</c:v>
                </c:pt>
                <c:pt idx="2881">
                  <c:v>43811</c:v>
                </c:pt>
                <c:pt idx="2882">
                  <c:v>43812</c:v>
                </c:pt>
                <c:pt idx="2883">
                  <c:v>43815</c:v>
                </c:pt>
                <c:pt idx="2884">
                  <c:v>43816</c:v>
                </c:pt>
                <c:pt idx="2885">
                  <c:v>43817</c:v>
                </c:pt>
                <c:pt idx="2886">
                  <c:v>43818</c:v>
                </c:pt>
                <c:pt idx="2887">
                  <c:v>43819</c:v>
                </c:pt>
                <c:pt idx="2888">
                  <c:v>43822</c:v>
                </c:pt>
                <c:pt idx="2889">
                  <c:v>43823</c:v>
                </c:pt>
                <c:pt idx="2890">
                  <c:v>43825</c:v>
                </c:pt>
                <c:pt idx="2891">
                  <c:v>43826</c:v>
                </c:pt>
                <c:pt idx="2892">
                  <c:v>43829</c:v>
                </c:pt>
                <c:pt idx="2893">
                  <c:v>43830</c:v>
                </c:pt>
                <c:pt idx="2894">
                  <c:v>43832</c:v>
                </c:pt>
                <c:pt idx="2895">
                  <c:v>43833</c:v>
                </c:pt>
                <c:pt idx="2896">
                  <c:v>43836</c:v>
                </c:pt>
                <c:pt idx="2897">
                  <c:v>43837</c:v>
                </c:pt>
                <c:pt idx="2898">
                  <c:v>43838</c:v>
                </c:pt>
                <c:pt idx="2899">
                  <c:v>43839</c:v>
                </c:pt>
                <c:pt idx="2900">
                  <c:v>43840</c:v>
                </c:pt>
                <c:pt idx="2901">
                  <c:v>43843</c:v>
                </c:pt>
                <c:pt idx="2902">
                  <c:v>43844</c:v>
                </c:pt>
                <c:pt idx="2903">
                  <c:v>43845</c:v>
                </c:pt>
                <c:pt idx="2904">
                  <c:v>43846</c:v>
                </c:pt>
                <c:pt idx="2905">
                  <c:v>43847</c:v>
                </c:pt>
                <c:pt idx="2906">
                  <c:v>43850</c:v>
                </c:pt>
                <c:pt idx="2907">
                  <c:v>43851</c:v>
                </c:pt>
                <c:pt idx="2908">
                  <c:v>43852</c:v>
                </c:pt>
                <c:pt idx="2909">
                  <c:v>43853</c:v>
                </c:pt>
                <c:pt idx="2910">
                  <c:v>43854</c:v>
                </c:pt>
                <c:pt idx="2911">
                  <c:v>43857</c:v>
                </c:pt>
                <c:pt idx="2912">
                  <c:v>43858</c:v>
                </c:pt>
                <c:pt idx="2913">
                  <c:v>43859</c:v>
                </c:pt>
                <c:pt idx="2914">
                  <c:v>43860</c:v>
                </c:pt>
                <c:pt idx="2915">
                  <c:v>43861</c:v>
                </c:pt>
                <c:pt idx="2916">
                  <c:v>43864</c:v>
                </c:pt>
                <c:pt idx="2917">
                  <c:v>43865</c:v>
                </c:pt>
                <c:pt idx="2918">
                  <c:v>43866</c:v>
                </c:pt>
                <c:pt idx="2919">
                  <c:v>43867</c:v>
                </c:pt>
                <c:pt idx="2920">
                  <c:v>43868</c:v>
                </c:pt>
                <c:pt idx="2921">
                  <c:v>43871</c:v>
                </c:pt>
                <c:pt idx="2922">
                  <c:v>43872</c:v>
                </c:pt>
                <c:pt idx="2923">
                  <c:v>43873</c:v>
                </c:pt>
                <c:pt idx="2924">
                  <c:v>43874</c:v>
                </c:pt>
                <c:pt idx="2925">
                  <c:v>43875</c:v>
                </c:pt>
                <c:pt idx="2926">
                  <c:v>43878</c:v>
                </c:pt>
                <c:pt idx="2927">
                  <c:v>43879</c:v>
                </c:pt>
                <c:pt idx="2928">
                  <c:v>43880</c:v>
                </c:pt>
                <c:pt idx="2929">
                  <c:v>43881</c:v>
                </c:pt>
                <c:pt idx="2930">
                  <c:v>43882</c:v>
                </c:pt>
                <c:pt idx="2931">
                  <c:v>43887</c:v>
                </c:pt>
                <c:pt idx="2932">
                  <c:v>43888</c:v>
                </c:pt>
                <c:pt idx="2933">
                  <c:v>43889</c:v>
                </c:pt>
                <c:pt idx="2934">
                  <c:v>43892</c:v>
                </c:pt>
                <c:pt idx="2935">
                  <c:v>43893</c:v>
                </c:pt>
                <c:pt idx="2936">
                  <c:v>43894</c:v>
                </c:pt>
                <c:pt idx="2937">
                  <c:v>43895</c:v>
                </c:pt>
                <c:pt idx="2938">
                  <c:v>43896</c:v>
                </c:pt>
                <c:pt idx="2939">
                  <c:v>43899</c:v>
                </c:pt>
                <c:pt idx="2940">
                  <c:v>43900</c:v>
                </c:pt>
                <c:pt idx="2941">
                  <c:v>43901</c:v>
                </c:pt>
                <c:pt idx="2942">
                  <c:v>43902</c:v>
                </c:pt>
                <c:pt idx="2943">
                  <c:v>43903</c:v>
                </c:pt>
                <c:pt idx="2944">
                  <c:v>43906</c:v>
                </c:pt>
                <c:pt idx="2945">
                  <c:v>43907</c:v>
                </c:pt>
                <c:pt idx="2946">
                  <c:v>43908</c:v>
                </c:pt>
                <c:pt idx="2947">
                  <c:v>43909</c:v>
                </c:pt>
                <c:pt idx="2948">
                  <c:v>43910</c:v>
                </c:pt>
                <c:pt idx="2949">
                  <c:v>43913</c:v>
                </c:pt>
                <c:pt idx="2950">
                  <c:v>43914</c:v>
                </c:pt>
                <c:pt idx="2951">
                  <c:v>43915</c:v>
                </c:pt>
                <c:pt idx="2952">
                  <c:v>43916</c:v>
                </c:pt>
                <c:pt idx="2953">
                  <c:v>43917</c:v>
                </c:pt>
                <c:pt idx="2954">
                  <c:v>43920</c:v>
                </c:pt>
                <c:pt idx="2955">
                  <c:v>43921</c:v>
                </c:pt>
                <c:pt idx="2956">
                  <c:v>43922</c:v>
                </c:pt>
                <c:pt idx="2957">
                  <c:v>43923</c:v>
                </c:pt>
                <c:pt idx="2958">
                  <c:v>43924</c:v>
                </c:pt>
                <c:pt idx="2959">
                  <c:v>43927</c:v>
                </c:pt>
                <c:pt idx="2960">
                  <c:v>43928</c:v>
                </c:pt>
                <c:pt idx="2961">
                  <c:v>43929</c:v>
                </c:pt>
                <c:pt idx="2962">
                  <c:v>43930</c:v>
                </c:pt>
                <c:pt idx="2963">
                  <c:v>43934</c:v>
                </c:pt>
                <c:pt idx="2964">
                  <c:v>43935</c:v>
                </c:pt>
                <c:pt idx="2965">
                  <c:v>43936</c:v>
                </c:pt>
                <c:pt idx="2966">
                  <c:v>43937</c:v>
                </c:pt>
                <c:pt idx="2967">
                  <c:v>43938</c:v>
                </c:pt>
                <c:pt idx="2968">
                  <c:v>43941</c:v>
                </c:pt>
                <c:pt idx="2969">
                  <c:v>43943</c:v>
                </c:pt>
                <c:pt idx="2970">
                  <c:v>43944</c:v>
                </c:pt>
                <c:pt idx="2971">
                  <c:v>43945</c:v>
                </c:pt>
                <c:pt idx="2972">
                  <c:v>43948</c:v>
                </c:pt>
                <c:pt idx="2973">
                  <c:v>43949</c:v>
                </c:pt>
                <c:pt idx="2974">
                  <c:v>43950</c:v>
                </c:pt>
                <c:pt idx="2975">
                  <c:v>43951</c:v>
                </c:pt>
                <c:pt idx="2976">
                  <c:v>43955</c:v>
                </c:pt>
                <c:pt idx="2977">
                  <c:v>43956</c:v>
                </c:pt>
                <c:pt idx="2978">
                  <c:v>43957</c:v>
                </c:pt>
                <c:pt idx="2979">
                  <c:v>43958</c:v>
                </c:pt>
                <c:pt idx="2980">
                  <c:v>43959</c:v>
                </c:pt>
                <c:pt idx="2981">
                  <c:v>43962</c:v>
                </c:pt>
                <c:pt idx="2982">
                  <c:v>43963</c:v>
                </c:pt>
                <c:pt idx="2983">
                  <c:v>43964</c:v>
                </c:pt>
                <c:pt idx="2984">
                  <c:v>43965</c:v>
                </c:pt>
                <c:pt idx="2985">
                  <c:v>43966</c:v>
                </c:pt>
                <c:pt idx="2986">
                  <c:v>43969</c:v>
                </c:pt>
                <c:pt idx="2987">
                  <c:v>43970</c:v>
                </c:pt>
                <c:pt idx="2988">
                  <c:v>43971</c:v>
                </c:pt>
                <c:pt idx="2989">
                  <c:v>43972</c:v>
                </c:pt>
                <c:pt idx="2990">
                  <c:v>43973</c:v>
                </c:pt>
                <c:pt idx="2991">
                  <c:v>43976</c:v>
                </c:pt>
                <c:pt idx="2992">
                  <c:v>43977</c:v>
                </c:pt>
                <c:pt idx="2993">
                  <c:v>43978</c:v>
                </c:pt>
                <c:pt idx="2994">
                  <c:v>43979</c:v>
                </c:pt>
                <c:pt idx="2995">
                  <c:v>43980</c:v>
                </c:pt>
                <c:pt idx="2996">
                  <c:v>43983</c:v>
                </c:pt>
                <c:pt idx="2997">
                  <c:v>43984</c:v>
                </c:pt>
                <c:pt idx="2998">
                  <c:v>43985</c:v>
                </c:pt>
                <c:pt idx="2999">
                  <c:v>43986</c:v>
                </c:pt>
                <c:pt idx="3000">
                  <c:v>43987</c:v>
                </c:pt>
                <c:pt idx="3001">
                  <c:v>43990</c:v>
                </c:pt>
                <c:pt idx="3002">
                  <c:v>43991</c:v>
                </c:pt>
                <c:pt idx="3003">
                  <c:v>43992</c:v>
                </c:pt>
                <c:pt idx="3004">
                  <c:v>43994</c:v>
                </c:pt>
                <c:pt idx="3005">
                  <c:v>43997</c:v>
                </c:pt>
                <c:pt idx="3006">
                  <c:v>43998</c:v>
                </c:pt>
                <c:pt idx="3007">
                  <c:v>43999</c:v>
                </c:pt>
                <c:pt idx="3008">
                  <c:v>44000</c:v>
                </c:pt>
                <c:pt idx="3009">
                  <c:v>44001</c:v>
                </c:pt>
                <c:pt idx="3010">
                  <c:v>44004</c:v>
                </c:pt>
                <c:pt idx="3011">
                  <c:v>44005</c:v>
                </c:pt>
                <c:pt idx="3012">
                  <c:v>44006</c:v>
                </c:pt>
                <c:pt idx="3013">
                  <c:v>44007</c:v>
                </c:pt>
                <c:pt idx="3014">
                  <c:v>44008</c:v>
                </c:pt>
                <c:pt idx="3015">
                  <c:v>44011</c:v>
                </c:pt>
                <c:pt idx="3016">
                  <c:v>44012</c:v>
                </c:pt>
                <c:pt idx="3017">
                  <c:v>44013</c:v>
                </c:pt>
                <c:pt idx="3018">
                  <c:v>44014</c:v>
                </c:pt>
                <c:pt idx="3019">
                  <c:v>44015</c:v>
                </c:pt>
                <c:pt idx="3020">
                  <c:v>44018</c:v>
                </c:pt>
                <c:pt idx="3021">
                  <c:v>44019</c:v>
                </c:pt>
                <c:pt idx="3022">
                  <c:v>44020</c:v>
                </c:pt>
                <c:pt idx="3023">
                  <c:v>44021</c:v>
                </c:pt>
                <c:pt idx="3024">
                  <c:v>44022</c:v>
                </c:pt>
                <c:pt idx="3025">
                  <c:v>44025</c:v>
                </c:pt>
                <c:pt idx="3026">
                  <c:v>44026</c:v>
                </c:pt>
                <c:pt idx="3027">
                  <c:v>44027</c:v>
                </c:pt>
                <c:pt idx="3028">
                  <c:v>44028</c:v>
                </c:pt>
                <c:pt idx="3029">
                  <c:v>44029</c:v>
                </c:pt>
                <c:pt idx="3030">
                  <c:v>44032</c:v>
                </c:pt>
                <c:pt idx="3031">
                  <c:v>44033</c:v>
                </c:pt>
                <c:pt idx="3032">
                  <c:v>44034</c:v>
                </c:pt>
                <c:pt idx="3033">
                  <c:v>44035</c:v>
                </c:pt>
                <c:pt idx="3034">
                  <c:v>44036</c:v>
                </c:pt>
                <c:pt idx="3035">
                  <c:v>44039</c:v>
                </c:pt>
                <c:pt idx="3036">
                  <c:v>44040</c:v>
                </c:pt>
                <c:pt idx="3037">
                  <c:v>44041</c:v>
                </c:pt>
                <c:pt idx="3038">
                  <c:v>44042</c:v>
                </c:pt>
                <c:pt idx="3039">
                  <c:v>44043</c:v>
                </c:pt>
                <c:pt idx="3040">
                  <c:v>44046</c:v>
                </c:pt>
                <c:pt idx="3041">
                  <c:v>44047</c:v>
                </c:pt>
                <c:pt idx="3042">
                  <c:v>44048</c:v>
                </c:pt>
                <c:pt idx="3043">
                  <c:v>44049</c:v>
                </c:pt>
                <c:pt idx="3044">
                  <c:v>44050</c:v>
                </c:pt>
                <c:pt idx="3045">
                  <c:v>44053</c:v>
                </c:pt>
                <c:pt idx="3046">
                  <c:v>44054</c:v>
                </c:pt>
                <c:pt idx="3047">
                  <c:v>44055</c:v>
                </c:pt>
                <c:pt idx="3048">
                  <c:v>44056</c:v>
                </c:pt>
                <c:pt idx="3049">
                  <c:v>44057</c:v>
                </c:pt>
                <c:pt idx="3050">
                  <c:v>44060</c:v>
                </c:pt>
                <c:pt idx="3051">
                  <c:v>44061</c:v>
                </c:pt>
                <c:pt idx="3052">
                  <c:v>44062</c:v>
                </c:pt>
                <c:pt idx="3053">
                  <c:v>44063</c:v>
                </c:pt>
                <c:pt idx="3054">
                  <c:v>44064</c:v>
                </c:pt>
                <c:pt idx="3055">
                  <c:v>44067</c:v>
                </c:pt>
                <c:pt idx="3056">
                  <c:v>44068</c:v>
                </c:pt>
                <c:pt idx="3057">
                  <c:v>44069</c:v>
                </c:pt>
                <c:pt idx="3058">
                  <c:v>44070</c:v>
                </c:pt>
                <c:pt idx="3059">
                  <c:v>44071</c:v>
                </c:pt>
                <c:pt idx="3060">
                  <c:v>44074</c:v>
                </c:pt>
                <c:pt idx="3061">
                  <c:v>44075</c:v>
                </c:pt>
                <c:pt idx="3062">
                  <c:v>44076</c:v>
                </c:pt>
                <c:pt idx="3063">
                  <c:v>44077</c:v>
                </c:pt>
                <c:pt idx="3064">
                  <c:v>44078</c:v>
                </c:pt>
                <c:pt idx="3065">
                  <c:v>44082</c:v>
                </c:pt>
                <c:pt idx="3066">
                  <c:v>44083</c:v>
                </c:pt>
                <c:pt idx="3067">
                  <c:v>44084</c:v>
                </c:pt>
                <c:pt idx="3068">
                  <c:v>44085</c:v>
                </c:pt>
                <c:pt idx="3069">
                  <c:v>44088</c:v>
                </c:pt>
                <c:pt idx="3070">
                  <c:v>44089</c:v>
                </c:pt>
                <c:pt idx="3071">
                  <c:v>44090</c:v>
                </c:pt>
                <c:pt idx="3072">
                  <c:v>44091</c:v>
                </c:pt>
                <c:pt idx="3073">
                  <c:v>44092</c:v>
                </c:pt>
                <c:pt idx="3074">
                  <c:v>44095</c:v>
                </c:pt>
                <c:pt idx="3075">
                  <c:v>44096</c:v>
                </c:pt>
                <c:pt idx="3076">
                  <c:v>44097</c:v>
                </c:pt>
                <c:pt idx="3077">
                  <c:v>44098</c:v>
                </c:pt>
                <c:pt idx="3078">
                  <c:v>44099</c:v>
                </c:pt>
                <c:pt idx="3079">
                  <c:v>44102</c:v>
                </c:pt>
                <c:pt idx="3080">
                  <c:v>44103</c:v>
                </c:pt>
                <c:pt idx="3081">
                  <c:v>44104</c:v>
                </c:pt>
                <c:pt idx="3082">
                  <c:v>44105</c:v>
                </c:pt>
                <c:pt idx="3083">
                  <c:v>44106</c:v>
                </c:pt>
                <c:pt idx="3084">
                  <c:v>44109</c:v>
                </c:pt>
                <c:pt idx="3085">
                  <c:v>44110</c:v>
                </c:pt>
                <c:pt idx="3086">
                  <c:v>44111</c:v>
                </c:pt>
                <c:pt idx="3087">
                  <c:v>44112</c:v>
                </c:pt>
                <c:pt idx="3088">
                  <c:v>44113</c:v>
                </c:pt>
                <c:pt idx="3089">
                  <c:v>44117</c:v>
                </c:pt>
                <c:pt idx="3090">
                  <c:v>44118</c:v>
                </c:pt>
                <c:pt idx="3091">
                  <c:v>44119</c:v>
                </c:pt>
                <c:pt idx="3092">
                  <c:v>44120</c:v>
                </c:pt>
                <c:pt idx="3093">
                  <c:v>44123</c:v>
                </c:pt>
                <c:pt idx="3094">
                  <c:v>44124</c:v>
                </c:pt>
                <c:pt idx="3095">
                  <c:v>44125</c:v>
                </c:pt>
                <c:pt idx="3096">
                  <c:v>44126</c:v>
                </c:pt>
                <c:pt idx="3097">
                  <c:v>44127</c:v>
                </c:pt>
                <c:pt idx="3098">
                  <c:v>44130</c:v>
                </c:pt>
                <c:pt idx="3099">
                  <c:v>44131</c:v>
                </c:pt>
                <c:pt idx="3100">
                  <c:v>44132</c:v>
                </c:pt>
                <c:pt idx="3101">
                  <c:v>44133</c:v>
                </c:pt>
                <c:pt idx="3102">
                  <c:v>44134</c:v>
                </c:pt>
                <c:pt idx="3103">
                  <c:v>44138</c:v>
                </c:pt>
                <c:pt idx="3104">
                  <c:v>44139</c:v>
                </c:pt>
                <c:pt idx="3105">
                  <c:v>44140</c:v>
                </c:pt>
                <c:pt idx="3106">
                  <c:v>44141</c:v>
                </c:pt>
                <c:pt idx="3107">
                  <c:v>44144</c:v>
                </c:pt>
                <c:pt idx="3108">
                  <c:v>44145</c:v>
                </c:pt>
                <c:pt idx="3109">
                  <c:v>44146</c:v>
                </c:pt>
                <c:pt idx="3110">
                  <c:v>44147</c:v>
                </c:pt>
                <c:pt idx="3111">
                  <c:v>44148</c:v>
                </c:pt>
                <c:pt idx="3112">
                  <c:v>44151</c:v>
                </c:pt>
                <c:pt idx="3113">
                  <c:v>44152</c:v>
                </c:pt>
                <c:pt idx="3114">
                  <c:v>44153</c:v>
                </c:pt>
                <c:pt idx="3115">
                  <c:v>44154</c:v>
                </c:pt>
                <c:pt idx="3116">
                  <c:v>44155</c:v>
                </c:pt>
                <c:pt idx="3117">
                  <c:v>44158</c:v>
                </c:pt>
                <c:pt idx="3118">
                  <c:v>44159</c:v>
                </c:pt>
                <c:pt idx="3119">
                  <c:v>44160</c:v>
                </c:pt>
                <c:pt idx="3120">
                  <c:v>44161</c:v>
                </c:pt>
                <c:pt idx="3121">
                  <c:v>44162</c:v>
                </c:pt>
                <c:pt idx="3122">
                  <c:v>44165</c:v>
                </c:pt>
                <c:pt idx="3123">
                  <c:v>44166</c:v>
                </c:pt>
                <c:pt idx="3124">
                  <c:v>44167</c:v>
                </c:pt>
                <c:pt idx="3125">
                  <c:v>44168</c:v>
                </c:pt>
                <c:pt idx="3126">
                  <c:v>44169</c:v>
                </c:pt>
                <c:pt idx="3127">
                  <c:v>44172</c:v>
                </c:pt>
                <c:pt idx="3128">
                  <c:v>44173</c:v>
                </c:pt>
                <c:pt idx="3129">
                  <c:v>44174</c:v>
                </c:pt>
                <c:pt idx="3130">
                  <c:v>44175</c:v>
                </c:pt>
                <c:pt idx="3131">
                  <c:v>44176</c:v>
                </c:pt>
                <c:pt idx="3132">
                  <c:v>44179</c:v>
                </c:pt>
                <c:pt idx="3133">
                  <c:v>44180</c:v>
                </c:pt>
                <c:pt idx="3134">
                  <c:v>44181</c:v>
                </c:pt>
                <c:pt idx="3135">
                  <c:v>44182</c:v>
                </c:pt>
                <c:pt idx="3136">
                  <c:v>44183</c:v>
                </c:pt>
                <c:pt idx="3137">
                  <c:v>44186</c:v>
                </c:pt>
                <c:pt idx="3138">
                  <c:v>44187</c:v>
                </c:pt>
                <c:pt idx="3139">
                  <c:v>44188</c:v>
                </c:pt>
                <c:pt idx="3140">
                  <c:v>44189</c:v>
                </c:pt>
                <c:pt idx="3141">
                  <c:v>44193</c:v>
                </c:pt>
                <c:pt idx="3142">
                  <c:v>44194</c:v>
                </c:pt>
                <c:pt idx="3143">
                  <c:v>44195</c:v>
                </c:pt>
                <c:pt idx="3144">
                  <c:v>44196</c:v>
                </c:pt>
                <c:pt idx="3145">
                  <c:v>44200</c:v>
                </c:pt>
                <c:pt idx="3146">
                  <c:v>44201</c:v>
                </c:pt>
                <c:pt idx="3147">
                  <c:v>44202</c:v>
                </c:pt>
                <c:pt idx="3148">
                  <c:v>44203</c:v>
                </c:pt>
                <c:pt idx="3149">
                  <c:v>44204</c:v>
                </c:pt>
                <c:pt idx="3150">
                  <c:v>44207</c:v>
                </c:pt>
                <c:pt idx="3151">
                  <c:v>44208</c:v>
                </c:pt>
                <c:pt idx="3152">
                  <c:v>44209</c:v>
                </c:pt>
                <c:pt idx="3153">
                  <c:v>44210</c:v>
                </c:pt>
                <c:pt idx="3154">
                  <c:v>44211</c:v>
                </c:pt>
                <c:pt idx="3155">
                  <c:v>44214</c:v>
                </c:pt>
                <c:pt idx="3156">
                  <c:v>44215</c:v>
                </c:pt>
                <c:pt idx="3157">
                  <c:v>44216</c:v>
                </c:pt>
                <c:pt idx="3158">
                  <c:v>44217</c:v>
                </c:pt>
                <c:pt idx="3159">
                  <c:v>44218</c:v>
                </c:pt>
                <c:pt idx="3160">
                  <c:v>44221</c:v>
                </c:pt>
                <c:pt idx="3161">
                  <c:v>44222</c:v>
                </c:pt>
                <c:pt idx="3162">
                  <c:v>44223</c:v>
                </c:pt>
                <c:pt idx="3163">
                  <c:v>44224</c:v>
                </c:pt>
                <c:pt idx="3164">
                  <c:v>44225</c:v>
                </c:pt>
                <c:pt idx="3165">
                  <c:v>44228</c:v>
                </c:pt>
                <c:pt idx="3166">
                  <c:v>44229</c:v>
                </c:pt>
                <c:pt idx="3167">
                  <c:v>44230</c:v>
                </c:pt>
                <c:pt idx="3168">
                  <c:v>44231</c:v>
                </c:pt>
                <c:pt idx="3169">
                  <c:v>44232</c:v>
                </c:pt>
                <c:pt idx="3170">
                  <c:v>44235</c:v>
                </c:pt>
                <c:pt idx="3171">
                  <c:v>44236</c:v>
                </c:pt>
                <c:pt idx="3172">
                  <c:v>44237</c:v>
                </c:pt>
                <c:pt idx="3173">
                  <c:v>44238</c:v>
                </c:pt>
                <c:pt idx="3174">
                  <c:v>44239</c:v>
                </c:pt>
                <c:pt idx="3175">
                  <c:v>44244</c:v>
                </c:pt>
                <c:pt idx="3176">
                  <c:v>44245</c:v>
                </c:pt>
                <c:pt idx="3177">
                  <c:v>44246</c:v>
                </c:pt>
                <c:pt idx="3178">
                  <c:v>44249</c:v>
                </c:pt>
                <c:pt idx="3179">
                  <c:v>44250</c:v>
                </c:pt>
                <c:pt idx="3180">
                  <c:v>44251</c:v>
                </c:pt>
                <c:pt idx="3181">
                  <c:v>44252</c:v>
                </c:pt>
                <c:pt idx="3182">
                  <c:v>44253</c:v>
                </c:pt>
                <c:pt idx="3183">
                  <c:v>44256</c:v>
                </c:pt>
                <c:pt idx="3184">
                  <c:v>44257</c:v>
                </c:pt>
                <c:pt idx="3185">
                  <c:v>44258</c:v>
                </c:pt>
                <c:pt idx="3186">
                  <c:v>44259</c:v>
                </c:pt>
                <c:pt idx="3187">
                  <c:v>44260</c:v>
                </c:pt>
                <c:pt idx="3188">
                  <c:v>44263</c:v>
                </c:pt>
                <c:pt idx="3189">
                  <c:v>44264</c:v>
                </c:pt>
                <c:pt idx="3190">
                  <c:v>44265</c:v>
                </c:pt>
                <c:pt idx="3191">
                  <c:v>44266</c:v>
                </c:pt>
                <c:pt idx="3192">
                  <c:v>44267</c:v>
                </c:pt>
                <c:pt idx="3193">
                  <c:v>44270</c:v>
                </c:pt>
                <c:pt idx="3194">
                  <c:v>44271</c:v>
                </c:pt>
                <c:pt idx="3195">
                  <c:v>44272</c:v>
                </c:pt>
                <c:pt idx="3196">
                  <c:v>44273</c:v>
                </c:pt>
                <c:pt idx="3197">
                  <c:v>44274</c:v>
                </c:pt>
                <c:pt idx="3198">
                  <c:v>44277</c:v>
                </c:pt>
                <c:pt idx="3199">
                  <c:v>44278</c:v>
                </c:pt>
                <c:pt idx="3200">
                  <c:v>44279</c:v>
                </c:pt>
                <c:pt idx="3201">
                  <c:v>44280</c:v>
                </c:pt>
                <c:pt idx="3202">
                  <c:v>44281</c:v>
                </c:pt>
                <c:pt idx="3203">
                  <c:v>44284</c:v>
                </c:pt>
                <c:pt idx="3204">
                  <c:v>44285</c:v>
                </c:pt>
                <c:pt idx="3205">
                  <c:v>44286</c:v>
                </c:pt>
                <c:pt idx="3206">
                  <c:v>44287</c:v>
                </c:pt>
                <c:pt idx="3207">
                  <c:v>44291</c:v>
                </c:pt>
                <c:pt idx="3208">
                  <c:v>44292</c:v>
                </c:pt>
                <c:pt idx="3209">
                  <c:v>44293</c:v>
                </c:pt>
                <c:pt idx="3210">
                  <c:v>44294</c:v>
                </c:pt>
                <c:pt idx="3211">
                  <c:v>44295</c:v>
                </c:pt>
                <c:pt idx="3212">
                  <c:v>44298</c:v>
                </c:pt>
                <c:pt idx="3213">
                  <c:v>44299</c:v>
                </c:pt>
                <c:pt idx="3214">
                  <c:v>44300</c:v>
                </c:pt>
                <c:pt idx="3215">
                  <c:v>44301</c:v>
                </c:pt>
                <c:pt idx="3216">
                  <c:v>44302</c:v>
                </c:pt>
                <c:pt idx="3217">
                  <c:v>44305</c:v>
                </c:pt>
                <c:pt idx="3218">
                  <c:v>44306</c:v>
                </c:pt>
                <c:pt idx="3219">
                  <c:v>44308</c:v>
                </c:pt>
                <c:pt idx="3220">
                  <c:v>44309</c:v>
                </c:pt>
                <c:pt idx="3221">
                  <c:v>44312</c:v>
                </c:pt>
                <c:pt idx="3222">
                  <c:v>44313</c:v>
                </c:pt>
                <c:pt idx="3223">
                  <c:v>44314</c:v>
                </c:pt>
                <c:pt idx="3224">
                  <c:v>44315</c:v>
                </c:pt>
                <c:pt idx="3225">
                  <c:v>44316</c:v>
                </c:pt>
                <c:pt idx="3226">
                  <c:v>44319</c:v>
                </c:pt>
                <c:pt idx="3227">
                  <c:v>44320</c:v>
                </c:pt>
                <c:pt idx="3228">
                  <c:v>44321</c:v>
                </c:pt>
                <c:pt idx="3229">
                  <c:v>44322</c:v>
                </c:pt>
                <c:pt idx="3230">
                  <c:v>44323</c:v>
                </c:pt>
                <c:pt idx="3231">
                  <c:v>44326</c:v>
                </c:pt>
                <c:pt idx="3232">
                  <c:v>44327</c:v>
                </c:pt>
                <c:pt idx="3233">
                  <c:v>44328</c:v>
                </c:pt>
                <c:pt idx="3234">
                  <c:v>44329</c:v>
                </c:pt>
                <c:pt idx="3235">
                  <c:v>44330</c:v>
                </c:pt>
                <c:pt idx="3236">
                  <c:v>44333</c:v>
                </c:pt>
                <c:pt idx="3237">
                  <c:v>44334</c:v>
                </c:pt>
                <c:pt idx="3238">
                  <c:v>44335</c:v>
                </c:pt>
                <c:pt idx="3239">
                  <c:v>44336</c:v>
                </c:pt>
                <c:pt idx="3240">
                  <c:v>44337</c:v>
                </c:pt>
                <c:pt idx="3241">
                  <c:v>44340</c:v>
                </c:pt>
                <c:pt idx="3242">
                  <c:v>44341</c:v>
                </c:pt>
                <c:pt idx="3243">
                  <c:v>44342</c:v>
                </c:pt>
                <c:pt idx="3244">
                  <c:v>44343</c:v>
                </c:pt>
                <c:pt idx="3245">
                  <c:v>44344</c:v>
                </c:pt>
                <c:pt idx="3246">
                  <c:v>44347</c:v>
                </c:pt>
                <c:pt idx="3247">
                  <c:v>44348</c:v>
                </c:pt>
                <c:pt idx="3248">
                  <c:v>44349</c:v>
                </c:pt>
                <c:pt idx="3249">
                  <c:v>44351</c:v>
                </c:pt>
                <c:pt idx="3250">
                  <c:v>44354</c:v>
                </c:pt>
                <c:pt idx="3251">
                  <c:v>44355</c:v>
                </c:pt>
                <c:pt idx="3252">
                  <c:v>44356</c:v>
                </c:pt>
                <c:pt idx="3253">
                  <c:v>44357</c:v>
                </c:pt>
                <c:pt idx="3254">
                  <c:v>44358</c:v>
                </c:pt>
                <c:pt idx="3255">
                  <c:v>44361</c:v>
                </c:pt>
                <c:pt idx="3256">
                  <c:v>44362</c:v>
                </c:pt>
                <c:pt idx="3257">
                  <c:v>44363</c:v>
                </c:pt>
                <c:pt idx="3258">
                  <c:v>44364</c:v>
                </c:pt>
                <c:pt idx="3259">
                  <c:v>44365</c:v>
                </c:pt>
                <c:pt idx="3260">
                  <c:v>44368</c:v>
                </c:pt>
                <c:pt idx="3261">
                  <c:v>44369</c:v>
                </c:pt>
                <c:pt idx="3262">
                  <c:v>44370</c:v>
                </c:pt>
                <c:pt idx="3263">
                  <c:v>44371</c:v>
                </c:pt>
                <c:pt idx="3264">
                  <c:v>44372</c:v>
                </c:pt>
                <c:pt idx="3265">
                  <c:v>44375</c:v>
                </c:pt>
                <c:pt idx="3266">
                  <c:v>44376</c:v>
                </c:pt>
                <c:pt idx="3267">
                  <c:v>44377</c:v>
                </c:pt>
                <c:pt idx="3268">
                  <c:v>44378</c:v>
                </c:pt>
                <c:pt idx="3269">
                  <c:v>44379</c:v>
                </c:pt>
                <c:pt idx="3270">
                  <c:v>44382</c:v>
                </c:pt>
                <c:pt idx="3271">
                  <c:v>44383</c:v>
                </c:pt>
                <c:pt idx="3272">
                  <c:v>44384</c:v>
                </c:pt>
                <c:pt idx="3273">
                  <c:v>44385</c:v>
                </c:pt>
                <c:pt idx="3274">
                  <c:v>44386</c:v>
                </c:pt>
                <c:pt idx="3275">
                  <c:v>44389</c:v>
                </c:pt>
                <c:pt idx="3276">
                  <c:v>44390</c:v>
                </c:pt>
                <c:pt idx="3277">
                  <c:v>44391</c:v>
                </c:pt>
                <c:pt idx="3278">
                  <c:v>44392</c:v>
                </c:pt>
                <c:pt idx="3279">
                  <c:v>44393</c:v>
                </c:pt>
                <c:pt idx="3280">
                  <c:v>44396</c:v>
                </c:pt>
                <c:pt idx="3281">
                  <c:v>44397</c:v>
                </c:pt>
                <c:pt idx="3282">
                  <c:v>44398</c:v>
                </c:pt>
                <c:pt idx="3283">
                  <c:v>44399</c:v>
                </c:pt>
                <c:pt idx="3284">
                  <c:v>44400</c:v>
                </c:pt>
                <c:pt idx="3285">
                  <c:v>44403</c:v>
                </c:pt>
                <c:pt idx="3286">
                  <c:v>44404</c:v>
                </c:pt>
                <c:pt idx="3287">
                  <c:v>44405</c:v>
                </c:pt>
                <c:pt idx="3288">
                  <c:v>44406</c:v>
                </c:pt>
                <c:pt idx="3289">
                  <c:v>44407</c:v>
                </c:pt>
                <c:pt idx="3290">
                  <c:v>44410</c:v>
                </c:pt>
                <c:pt idx="3291">
                  <c:v>44411</c:v>
                </c:pt>
                <c:pt idx="3292">
                  <c:v>44412</c:v>
                </c:pt>
                <c:pt idx="3293">
                  <c:v>44413</c:v>
                </c:pt>
                <c:pt idx="3294">
                  <c:v>44414</c:v>
                </c:pt>
                <c:pt idx="3295">
                  <c:v>44417</c:v>
                </c:pt>
                <c:pt idx="3296">
                  <c:v>44418</c:v>
                </c:pt>
                <c:pt idx="3297">
                  <c:v>44419</c:v>
                </c:pt>
                <c:pt idx="3298">
                  <c:v>44420</c:v>
                </c:pt>
                <c:pt idx="3299">
                  <c:v>44421</c:v>
                </c:pt>
                <c:pt idx="3300">
                  <c:v>44424</c:v>
                </c:pt>
                <c:pt idx="3301">
                  <c:v>44425</c:v>
                </c:pt>
                <c:pt idx="3302">
                  <c:v>44426</c:v>
                </c:pt>
                <c:pt idx="3303">
                  <c:v>44427</c:v>
                </c:pt>
                <c:pt idx="3304">
                  <c:v>44428</c:v>
                </c:pt>
                <c:pt idx="3305">
                  <c:v>44431</c:v>
                </c:pt>
                <c:pt idx="3306">
                  <c:v>44432</c:v>
                </c:pt>
                <c:pt idx="3307">
                  <c:v>44433</c:v>
                </c:pt>
                <c:pt idx="3308">
                  <c:v>44434</c:v>
                </c:pt>
                <c:pt idx="3309">
                  <c:v>44435</c:v>
                </c:pt>
                <c:pt idx="3310">
                  <c:v>44438</c:v>
                </c:pt>
                <c:pt idx="3311">
                  <c:v>44439</c:v>
                </c:pt>
                <c:pt idx="3312">
                  <c:v>44440</c:v>
                </c:pt>
                <c:pt idx="3313">
                  <c:v>44441</c:v>
                </c:pt>
                <c:pt idx="3314">
                  <c:v>44442</c:v>
                </c:pt>
                <c:pt idx="3315">
                  <c:v>44445</c:v>
                </c:pt>
                <c:pt idx="3316">
                  <c:v>44447</c:v>
                </c:pt>
                <c:pt idx="3317">
                  <c:v>44448</c:v>
                </c:pt>
                <c:pt idx="3318">
                  <c:v>44449</c:v>
                </c:pt>
                <c:pt idx="3319">
                  <c:v>44452</c:v>
                </c:pt>
                <c:pt idx="3320">
                  <c:v>44453</c:v>
                </c:pt>
                <c:pt idx="3321">
                  <c:v>44454</c:v>
                </c:pt>
                <c:pt idx="3322">
                  <c:v>44455</c:v>
                </c:pt>
                <c:pt idx="3323">
                  <c:v>44456</c:v>
                </c:pt>
                <c:pt idx="3324">
                  <c:v>44459</c:v>
                </c:pt>
                <c:pt idx="3325">
                  <c:v>44460</c:v>
                </c:pt>
                <c:pt idx="3326">
                  <c:v>44461</c:v>
                </c:pt>
                <c:pt idx="3327">
                  <c:v>44462</c:v>
                </c:pt>
                <c:pt idx="3328">
                  <c:v>44463</c:v>
                </c:pt>
                <c:pt idx="3329">
                  <c:v>44466</c:v>
                </c:pt>
                <c:pt idx="3330">
                  <c:v>44467</c:v>
                </c:pt>
                <c:pt idx="3331">
                  <c:v>44468</c:v>
                </c:pt>
                <c:pt idx="3332">
                  <c:v>44469</c:v>
                </c:pt>
                <c:pt idx="3333">
                  <c:v>44470</c:v>
                </c:pt>
                <c:pt idx="3334">
                  <c:v>44473</c:v>
                </c:pt>
                <c:pt idx="3335">
                  <c:v>44474</c:v>
                </c:pt>
                <c:pt idx="3336">
                  <c:v>44475</c:v>
                </c:pt>
                <c:pt idx="3337">
                  <c:v>44476</c:v>
                </c:pt>
                <c:pt idx="3338">
                  <c:v>44477</c:v>
                </c:pt>
                <c:pt idx="3339">
                  <c:v>44480</c:v>
                </c:pt>
                <c:pt idx="3340">
                  <c:v>44482</c:v>
                </c:pt>
                <c:pt idx="3341">
                  <c:v>44483</c:v>
                </c:pt>
                <c:pt idx="3342">
                  <c:v>44484</c:v>
                </c:pt>
                <c:pt idx="3343">
                  <c:v>44487</c:v>
                </c:pt>
                <c:pt idx="3344">
                  <c:v>44488</c:v>
                </c:pt>
                <c:pt idx="3345">
                  <c:v>44489</c:v>
                </c:pt>
                <c:pt idx="3346">
                  <c:v>44490</c:v>
                </c:pt>
                <c:pt idx="3347">
                  <c:v>44491</c:v>
                </c:pt>
                <c:pt idx="3348">
                  <c:v>44494</c:v>
                </c:pt>
                <c:pt idx="3349">
                  <c:v>44495</c:v>
                </c:pt>
                <c:pt idx="3350">
                  <c:v>44496</c:v>
                </c:pt>
                <c:pt idx="3351">
                  <c:v>44497</c:v>
                </c:pt>
                <c:pt idx="3352">
                  <c:v>44498</c:v>
                </c:pt>
                <c:pt idx="3353">
                  <c:v>44501</c:v>
                </c:pt>
                <c:pt idx="3354">
                  <c:v>44503</c:v>
                </c:pt>
                <c:pt idx="3355">
                  <c:v>44504</c:v>
                </c:pt>
                <c:pt idx="3356">
                  <c:v>44505</c:v>
                </c:pt>
                <c:pt idx="3357">
                  <c:v>44508</c:v>
                </c:pt>
                <c:pt idx="3358">
                  <c:v>44509</c:v>
                </c:pt>
                <c:pt idx="3359">
                  <c:v>44510</c:v>
                </c:pt>
                <c:pt idx="3360">
                  <c:v>44511</c:v>
                </c:pt>
                <c:pt idx="3361">
                  <c:v>44512</c:v>
                </c:pt>
                <c:pt idx="3362">
                  <c:v>44516</c:v>
                </c:pt>
                <c:pt idx="3363">
                  <c:v>44517</c:v>
                </c:pt>
                <c:pt idx="3364">
                  <c:v>44518</c:v>
                </c:pt>
                <c:pt idx="3365">
                  <c:v>44519</c:v>
                </c:pt>
                <c:pt idx="3366">
                  <c:v>44522</c:v>
                </c:pt>
                <c:pt idx="3367">
                  <c:v>44523</c:v>
                </c:pt>
                <c:pt idx="3368">
                  <c:v>44524</c:v>
                </c:pt>
                <c:pt idx="3369">
                  <c:v>44525</c:v>
                </c:pt>
                <c:pt idx="3370">
                  <c:v>44526</c:v>
                </c:pt>
                <c:pt idx="3371">
                  <c:v>44529</c:v>
                </c:pt>
                <c:pt idx="3372">
                  <c:v>44530</c:v>
                </c:pt>
                <c:pt idx="3373">
                  <c:v>44531</c:v>
                </c:pt>
                <c:pt idx="3374">
                  <c:v>44532</c:v>
                </c:pt>
                <c:pt idx="3375">
                  <c:v>44533</c:v>
                </c:pt>
                <c:pt idx="3376">
                  <c:v>44536</c:v>
                </c:pt>
                <c:pt idx="3377">
                  <c:v>44537</c:v>
                </c:pt>
                <c:pt idx="3378">
                  <c:v>44538</c:v>
                </c:pt>
                <c:pt idx="3379">
                  <c:v>44539</c:v>
                </c:pt>
                <c:pt idx="3380">
                  <c:v>44540</c:v>
                </c:pt>
                <c:pt idx="3381">
                  <c:v>44543</c:v>
                </c:pt>
                <c:pt idx="3382">
                  <c:v>44544</c:v>
                </c:pt>
                <c:pt idx="3383">
                  <c:v>44545</c:v>
                </c:pt>
                <c:pt idx="3384">
                  <c:v>44546</c:v>
                </c:pt>
                <c:pt idx="3385">
                  <c:v>44547</c:v>
                </c:pt>
                <c:pt idx="3386">
                  <c:v>44550</c:v>
                </c:pt>
                <c:pt idx="3387">
                  <c:v>44551</c:v>
                </c:pt>
                <c:pt idx="3388">
                  <c:v>44552</c:v>
                </c:pt>
                <c:pt idx="3389">
                  <c:v>44553</c:v>
                </c:pt>
                <c:pt idx="3390">
                  <c:v>44554</c:v>
                </c:pt>
                <c:pt idx="3391">
                  <c:v>44557</c:v>
                </c:pt>
                <c:pt idx="3392">
                  <c:v>44558</c:v>
                </c:pt>
                <c:pt idx="3393">
                  <c:v>44559</c:v>
                </c:pt>
                <c:pt idx="3394">
                  <c:v>44560</c:v>
                </c:pt>
                <c:pt idx="3395">
                  <c:v>44561</c:v>
                </c:pt>
                <c:pt idx="3396">
                  <c:v>44564</c:v>
                </c:pt>
                <c:pt idx="3397">
                  <c:v>44565</c:v>
                </c:pt>
                <c:pt idx="3398">
                  <c:v>44566</c:v>
                </c:pt>
                <c:pt idx="3399">
                  <c:v>44567</c:v>
                </c:pt>
                <c:pt idx="3400">
                  <c:v>44568</c:v>
                </c:pt>
                <c:pt idx="3401">
                  <c:v>44571</c:v>
                </c:pt>
                <c:pt idx="3402">
                  <c:v>44572</c:v>
                </c:pt>
                <c:pt idx="3403">
                  <c:v>44573</c:v>
                </c:pt>
                <c:pt idx="3404">
                  <c:v>44574</c:v>
                </c:pt>
                <c:pt idx="3405">
                  <c:v>44575</c:v>
                </c:pt>
                <c:pt idx="3406">
                  <c:v>44578</c:v>
                </c:pt>
                <c:pt idx="3407">
                  <c:v>44579</c:v>
                </c:pt>
                <c:pt idx="3408">
                  <c:v>44580</c:v>
                </c:pt>
                <c:pt idx="3409">
                  <c:v>44581</c:v>
                </c:pt>
                <c:pt idx="3410">
                  <c:v>44582</c:v>
                </c:pt>
                <c:pt idx="3411">
                  <c:v>44585</c:v>
                </c:pt>
                <c:pt idx="3412">
                  <c:v>44586</c:v>
                </c:pt>
                <c:pt idx="3413">
                  <c:v>44587</c:v>
                </c:pt>
                <c:pt idx="3414">
                  <c:v>44588</c:v>
                </c:pt>
                <c:pt idx="3415">
                  <c:v>44589</c:v>
                </c:pt>
                <c:pt idx="3416">
                  <c:v>44592</c:v>
                </c:pt>
                <c:pt idx="3417">
                  <c:v>44593</c:v>
                </c:pt>
                <c:pt idx="3418">
                  <c:v>44594</c:v>
                </c:pt>
                <c:pt idx="3419">
                  <c:v>44595</c:v>
                </c:pt>
                <c:pt idx="3420">
                  <c:v>44596</c:v>
                </c:pt>
                <c:pt idx="3421">
                  <c:v>44599</c:v>
                </c:pt>
                <c:pt idx="3422">
                  <c:v>44600</c:v>
                </c:pt>
                <c:pt idx="3423">
                  <c:v>44601</c:v>
                </c:pt>
                <c:pt idx="3424">
                  <c:v>44602</c:v>
                </c:pt>
                <c:pt idx="3425">
                  <c:v>44603</c:v>
                </c:pt>
                <c:pt idx="3426">
                  <c:v>44606</c:v>
                </c:pt>
                <c:pt idx="3427">
                  <c:v>44607</c:v>
                </c:pt>
                <c:pt idx="3428">
                  <c:v>44608</c:v>
                </c:pt>
                <c:pt idx="3429">
                  <c:v>44609</c:v>
                </c:pt>
                <c:pt idx="3430">
                  <c:v>44610</c:v>
                </c:pt>
                <c:pt idx="3431">
                  <c:v>44613</c:v>
                </c:pt>
                <c:pt idx="3432">
                  <c:v>44614</c:v>
                </c:pt>
                <c:pt idx="3433">
                  <c:v>44615</c:v>
                </c:pt>
                <c:pt idx="3434">
                  <c:v>44616</c:v>
                </c:pt>
                <c:pt idx="3435">
                  <c:v>44617</c:v>
                </c:pt>
                <c:pt idx="3436">
                  <c:v>44622</c:v>
                </c:pt>
                <c:pt idx="3437">
                  <c:v>44623</c:v>
                </c:pt>
                <c:pt idx="3438">
                  <c:v>44624</c:v>
                </c:pt>
                <c:pt idx="3439">
                  <c:v>44627</c:v>
                </c:pt>
                <c:pt idx="3440">
                  <c:v>44628</c:v>
                </c:pt>
                <c:pt idx="3441">
                  <c:v>44629</c:v>
                </c:pt>
                <c:pt idx="3442">
                  <c:v>44630</c:v>
                </c:pt>
                <c:pt idx="3443">
                  <c:v>44631</c:v>
                </c:pt>
                <c:pt idx="3444">
                  <c:v>44634</c:v>
                </c:pt>
                <c:pt idx="3445">
                  <c:v>44635</c:v>
                </c:pt>
                <c:pt idx="3446">
                  <c:v>44636</c:v>
                </c:pt>
                <c:pt idx="3447">
                  <c:v>44637</c:v>
                </c:pt>
                <c:pt idx="3448">
                  <c:v>44638</c:v>
                </c:pt>
                <c:pt idx="3449">
                  <c:v>44641</c:v>
                </c:pt>
                <c:pt idx="3450">
                  <c:v>44642</c:v>
                </c:pt>
                <c:pt idx="3451">
                  <c:v>44643</c:v>
                </c:pt>
                <c:pt idx="3452">
                  <c:v>44644</c:v>
                </c:pt>
                <c:pt idx="3453">
                  <c:v>44645</c:v>
                </c:pt>
                <c:pt idx="3454">
                  <c:v>44648</c:v>
                </c:pt>
                <c:pt idx="3455">
                  <c:v>44649</c:v>
                </c:pt>
                <c:pt idx="3456">
                  <c:v>44650</c:v>
                </c:pt>
                <c:pt idx="3457">
                  <c:v>44651</c:v>
                </c:pt>
                <c:pt idx="3458">
                  <c:v>44652</c:v>
                </c:pt>
                <c:pt idx="3459">
                  <c:v>44655</c:v>
                </c:pt>
                <c:pt idx="3460">
                  <c:v>44656</c:v>
                </c:pt>
                <c:pt idx="3461">
                  <c:v>44657</c:v>
                </c:pt>
                <c:pt idx="3462">
                  <c:v>44658</c:v>
                </c:pt>
                <c:pt idx="3463">
                  <c:v>44659</c:v>
                </c:pt>
                <c:pt idx="3464">
                  <c:v>44662</c:v>
                </c:pt>
                <c:pt idx="3465">
                  <c:v>44663</c:v>
                </c:pt>
                <c:pt idx="3466">
                  <c:v>44664</c:v>
                </c:pt>
                <c:pt idx="3467">
                  <c:v>44665</c:v>
                </c:pt>
                <c:pt idx="3468">
                  <c:v>44669</c:v>
                </c:pt>
                <c:pt idx="3469">
                  <c:v>44670</c:v>
                </c:pt>
                <c:pt idx="3470">
                  <c:v>44671</c:v>
                </c:pt>
                <c:pt idx="3471">
                  <c:v>44673</c:v>
                </c:pt>
                <c:pt idx="3472">
                  <c:v>44676</c:v>
                </c:pt>
                <c:pt idx="3473">
                  <c:v>44677</c:v>
                </c:pt>
                <c:pt idx="3474">
                  <c:v>44678</c:v>
                </c:pt>
                <c:pt idx="3475">
                  <c:v>44679</c:v>
                </c:pt>
                <c:pt idx="3476">
                  <c:v>44680</c:v>
                </c:pt>
                <c:pt idx="3477">
                  <c:v>44683</c:v>
                </c:pt>
                <c:pt idx="3478">
                  <c:v>44684</c:v>
                </c:pt>
                <c:pt idx="3479">
                  <c:v>44685</c:v>
                </c:pt>
                <c:pt idx="3480">
                  <c:v>44686</c:v>
                </c:pt>
                <c:pt idx="3481">
                  <c:v>44687</c:v>
                </c:pt>
                <c:pt idx="3482">
                  <c:v>44690</c:v>
                </c:pt>
                <c:pt idx="3483">
                  <c:v>44691</c:v>
                </c:pt>
                <c:pt idx="3484">
                  <c:v>44692</c:v>
                </c:pt>
                <c:pt idx="3485">
                  <c:v>44693</c:v>
                </c:pt>
                <c:pt idx="3486">
                  <c:v>44694</c:v>
                </c:pt>
                <c:pt idx="3487">
                  <c:v>44697</c:v>
                </c:pt>
                <c:pt idx="3488">
                  <c:v>44698</c:v>
                </c:pt>
                <c:pt idx="3489">
                  <c:v>44699</c:v>
                </c:pt>
                <c:pt idx="3490">
                  <c:v>44700</c:v>
                </c:pt>
                <c:pt idx="3491">
                  <c:v>44701</c:v>
                </c:pt>
                <c:pt idx="3492">
                  <c:v>44704</c:v>
                </c:pt>
                <c:pt idx="3493">
                  <c:v>44705</c:v>
                </c:pt>
                <c:pt idx="3494">
                  <c:v>44706</c:v>
                </c:pt>
                <c:pt idx="3495">
                  <c:v>44707</c:v>
                </c:pt>
                <c:pt idx="3496">
                  <c:v>44708</c:v>
                </c:pt>
                <c:pt idx="3497">
                  <c:v>44711</c:v>
                </c:pt>
                <c:pt idx="3498">
                  <c:v>44712</c:v>
                </c:pt>
                <c:pt idx="3499">
                  <c:v>44713</c:v>
                </c:pt>
                <c:pt idx="3500">
                  <c:v>44714</c:v>
                </c:pt>
                <c:pt idx="3501">
                  <c:v>44715</c:v>
                </c:pt>
                <c:pt idx="3502">
                  <c:v>44718</c:v>
                </c:pt>
                <c:pt idx="3503">
                  <c:v>44719</c:v>
                </c:pt>
                <c:pt idx="3504">
                  <c:v>44720</c:v>
                </c:pt>
                <c:pt idx="3505">
                  <c:v>44721</c:v>
                </c:pt>
                <c:pt idx="3506">
                  <c:v>44722</c:v>
                </c:pt>
                <c:pt idx="3507">
                  <c:v>44725</c:v>
                </c:pt>
                <c:pt idx="3508">
                  <c:v>44726</c:v>
                </c:pt>
                <c:pt idx="3509">
                  <c:v>44727</c:v>
                </c:pt>
                <c:pt idx="3510">
                  <c:v>44729</c:v>
                </c:pt>
                <c:pt idx="3511">
                  <c:v>44732</c:v>
                </c:pt>
                <c:pt idx="3512">
                  <c:v>44733</c:v>
                </c:pt>
                <c:pt idx="3513">
                  <c:v>44734</c:v>
                </c:pt>
                <c:pt idx="3514">
                  <c:v>44735</c:v>
                </c:pt>
                <c:pt idx="3515">
                  <c:v>44736</c:v>
                </c:pt>
                <c:pt idx="3516">
                  <c:v>44739</c:v>
                </c:pt>
                <c:pt idx="3517">
                  <c:v>44740</c:v>
                </c:pt>
                <c:pt idx="3518">
                  <c:v>44741</c:v>
                </c:pt>
                <c:pt idx="3519">
                  <c:v>44742</c:v>
                </c:pt>
                <c:pt idx="3520">
                  <c:v>44743</c:v>
                </c:pt>
                <c:pt idx="3521">
                  <c:v>44746</c:v>
                </c:pt>
                <c:pt idx="3522">
                  <c:v>44747</c:v>
                </c:pt>
                <c:pt idx="3523">
                  <c:v>44748</c:v>
                </c:pt>
                <c:pt idx="3524">
                  <c:v>44749</c:v>
                </c:pt>
                <c:pt idx="3525">
                  <c:v>44750</c:v>
                </c:pt>
                <c:pt idx="3526">
                  <c:v>44753</c:v>
                </c:pt>
                <c:pt idx="3527">
                  <c:v>44754</c:v>
                </c:pt>
                <c:pt idx="3528">
                  <c:v>44755</c:v>
                </c:pt>
                <c:pt idx="3529">
                  <c:v>44756</c:v>
                </c:pt>
                <c:pt idx="3530">
                  <c:v>44757</c:v>
                </c:pt>
                <c:pt idx="3531">
                  <c:v>44760</c:v>
                </c:pt>
                <c:pt idx="3532">
                  <c:v>44761</c:v>
                </c:pt>
                <c:pt idx="3533">
                  <c:v>44762</c:v>
                </c:pt>
                <c:pt idx="3534">
                  <c:v>44763</c:v>
                </c:pt>
                <c:pt idx="3535">
                  <c:v>44764</c:v>
                </c:pt>
                <c:pt idx="3536">
                  <c:v>44767</c:v>
                </c:pt>
                <c:pt idx="3537">
                  <c:v>44768</c:v>
                </c:pt>
                <c:pt idx="3538">
                  <c:v>44769</c:v>
                </c:pt>
                <c:pt idx="3539">
                  <c:v>44770</c:v>
                </c:pt>
                <c:pt idx="3540">
                  <c:v>44771</c:v>
                </c:pt>
                <c:pt idx="3541">
                  <c:v>44774</c:v>
                </c:pt>
                <c:pt idx="3542">
                  <c:v>44775</c:v>
                </c:pt>
                <c:pt idx="3543">
                  <c:v>44776</c:v>
                </c:pt>
                <c:pt idx="3544">
                  <c:v>44777</c:v>
                </c:pt>
                <c:pt idx="3545">
                  <c:v>44778</c:v>
                </c:pt>
                <c:pt idx="3546">
                  <c:v>44781</c:v>
                </c:pt>
                <c:pt idx="3547">
                  <c:v>44782</c:v>
                </c:pt>
                <c:pt idx="3548">
                  <c:v>44783</c:v>
                </c:pt>
                <c:pt idx="3549">
                  <c:v>44784</c:v>
                </c:pt>
                <c:pt idx="3550">
                  <c:v>44785</c:v>
                </c:pt>
                <c:pt idx="3551">
                  <c:v>44788</c:v>
                </c:pt>
                <c:pt idx="3552">
                  <c:v>44789</c:v>
                </c:pt>
                <c:pt idx="3553">
                  <c:v>44790</c:v>
                </c:pt>
                <c:pt idx="3554">
                  <c:v>44791</c:v>
                </c:pt>
                <c:pt idx="3555">
                  <c:v>44792</c:v>
                </c:pt>
                <c:pt idx="3556">
                  <c:v>44795</c:v>
                </c:pt>
                <c:pt idx="3557">
                  <c:v>44796</c:v>
                </c:pt>
                <c:pt idx="3558">
                  <c:v>44797</c:v>
                </c:pt>
                <c:pt idx="3559">
                  <c:v>44798</c:v>
                </c:pt>
                <c:pt idx="3560">
                  <c:v>44799</c:v>
                </c:pt>
                <c:pt idx="3561">
                  <c:v>44802</c:v>
                </c:pt>
                <c:pt idx="3562">
                  <c:v>44803</c:v>
                </c:pt>
                <c:pt idx="3563">
                  <c:v>44804</c:v>
                </c:pt>
                <c:pt idx="3564">
                  <c:v>44805</c:v>
                </c:pt>
                <c:pt idx="3565">
                  <c:v>44806</c:v>
                </c:pt>
                <c:pt idx="3566">
                  <c:v>44809</c:v>
                </c:pt>
                <c:pt idx="3567">
                  <c:v>44810</c:v>
                </c:pt>
                <c:pt idx="3568">
                  <c:v>44812</c:v>
                </c:pt>
                <c:pt idx="3569">
                  <c:v>44813</c:v>
                </c:pt>
                <c:pt idx="3570">
                  <c:v>44816</c:v>
                </c:pt>
                <c:pt idx="3571">
                  <c:v>44817</c:v>
                </c:pt>
                <c:pt idx="3572">
                  <c:v>44818</c:v>
                </c:pt>
                <c:pt idx="3573">
                  <c:v>44819</c:v>
                </c:pt>
                <c:pt idx="3574">
                  <c:v>44820</c:v>
                </c:pt>
                <c:pt idx="3575">
                  <c:v>44823</c:v>
                </c:pt>
                <c:pt idx="3576">
                  <c:v>44824</c:v>
                </c:pt>
                <c:pt idx="3577">
                  <c:v>44825</c:v>
                </c:pt>
                <c:pt idx="3578">
                  <c:v>44826</c:v>
                </c:pt>
                <c:pt idx="3579">
                  <c:v>44827</c:v>
                </c:pt>
                <c:pt idx="3580">
                  <c:v>44830</c:v>
                </c:pt>
                <c:pt idx="3581">
                  <c:v>44831</c:v>
                </c:pt>
                <c:pt idx="3582">
                  <c:v>44832</c:v>
                </c:pt>
                <c:pt idx="3583">
                  <c:v>44833</c:v>
                </c:pt>
                <c:pt idx="3584">
                  <c:v>44834</c:v>
                </c:pt>
                <c:pt idx="3585">
                  <c:v>44837</c:v>
                </c:pt>
                <c:pt idx="3586">
                  <c:v>44838</c:v>
                </c:pt>
                <c:pt idx="3587">
                  <c:v>44839</c:v>
                </c:pt>
                <c:pt idx="3588">
                  <c:v>44840</c:v>
                </c:pt>
                <c:pt idx="3589">
                  <c:v>44841</c:v>
                </c:pt>
                <c:pt idx="3590">
                  <c:v>44844</c:v>
                </c:pt>
                <c:pt idx="3591">
                  <c:v>44845</c:v>
                </c:pt>
                <c:pt idx="3592">
                  <c:v>44847</c:v>
                </c:pt>
                <c:pt idx="3593">
                  <c:v>44848</c:v>
                </c:pt>
                <c:pt idx="3594">
                  <c:v>44851</c:v>
                </c:pt>
                <c:pt idx="3595">
                  <c:v>44852</c:v>
                </c:pt>
                <c:pt idx="3596">
                  <c:v>44853</c:v>
                </c:pt>
                <c:pt idx="3597">
                  <c:v>44854</c:v>
                </c:pt>
                <c:pt idx="3598">
                  <c:v>44855</c:v>
                </c:pt>
                <c:pt idx="3599">
                  <c:v>44858</c:v>
                </c:pt>
                <c:pt idx="3600">
                  <c:v>44859</c:v>
                </c:pt>
                <c:pt idx="3601">
                  <c:v>44860</c:v>
                </c:pt>
                <c:pt idx="3602">
                  <c:v>44861</c:v>
                </c:pt>
                <c:pt idx="3603">
                  <c:v>44862</c:v>
                </c:pt>
                <c:pt idx="3604">
                  <c:v>44865</c:v>
                </c:pt>
                <c:pt idx="3605">
                  <c:v>44866</c:v>
                </c:pt>
                <c:pt idx="3606">
                  <c:v>44868</c:v>
                </c:pt>
                <c:pt idx="3607">
                  <c:v>44869</c:v>
                </c:pt>
                <c:pt idx="3608">
                  <c:v>44872</c:v>
                </c:pt>
                <c:pt idx="3609">
                  <c:v>44873</c:v>
                </c:pt>
                <c:pt idx="3610">
                  <c:v>44874</c:v>
                </c:pt>
                <c:pt idx="3611">
                  <c:v>44875</c:v>
                </c:pt>
                <c:pt idx="3612">
                  <c:v>44876</c:v>
                </c:pt>
                <c:pt idx="3613">
                  <c:v>44879</c:v>
                </c:pt>
                <c:pt idx="3614">
                  <c:v>44881</c:v>
                </c:pt>
                <c:pt idx="3615">
                  <c:v>44882</c:v>
                </c:pt>
                <c:pt idx="3616">
                  <c:v>44883</c:v>
                </c:pt>
                <c:pt idx="3617">
                  <c:v>44886</c:v>
                </c:pt>
                <c:pt idx="3618">
                  <c:v>44887</c:v>
                </c:pt>
                <c:pt idx="3619">
                  <c:v>44888</c:v>
                </c:pt>
                <c:pt idx="3620">
                  <c:v>44889</c:v>
                </c:pt>
                <c:pt idx="3621">
                  <c:v>44890</c:v>
                </c:pt>
                <c:pt idx="3622">
                  <c:v>44893</c:v>
                </c:pt>
                <c:pt idx="3623">
                  <c:v>44894</c:v>
                </c:pt>
                <c:pt idx="3624">
                  <c:v>44895</c:v>
                </c:pt>
                <c:pt idx="3625">
                  <c:v>44896</c:v>
                </c:pt>
                <c:pt idx="3626">
                  <c:v>44897</c:v>
                </c:pt>
                <c:pt idx="3627">
                  <c:v>44900</c:v>
                </c:pt>
                <c:pt idx="3628">
                  <c:v>44901</c:v>
                </c:pt>
                <c:pt idx="3629">
                  <c:v>44902</c:v>
                </c:pt>
                <c:pt idx="3630">
                  <c:v>44903</c:v>
                </c:pt>
                <c:pt idx="3631">
                  <c:v>44904</c:v>
                </c:pt>
                <c:pt idx="3632">
                  <c:v>44907</c:v>
                </c:pt>
                <c:pt idx="3633">
                  <c:v>44908</c:v>
                </c:pt>
                <c:pt idx="3634">
                  <c:v>44909</c:v>
                </c:pt>
                <c:pt idx="3635">
                  <c:v>44910</c:v>
                </c:pt>
                <c:pt idx="3636">
                  <c:v>44911</c:v>
                </c:pt>
                <c:pt idx="3637">
                  <c:v>44914</c:v>
                </c:pt>
                <c:pt idx="3638">
                  <c:v>44915</c:v>
                </c:pt>
                <c:pt idx="3639">
                  <c:v>44916</c:v>
                </c:pt>
                <c:pt idx="3640">
                  <c:v>44917</c:v>
                </c:pt>
                <c:pt idx="3641">
                  <c:v>44918</c:v>
                </c:pt>
                <c:pt idx="3642">
                  <c:v>44921</c:v>
                </c:pt>
                <c:pt idx="3643">
                  <c:v>44922</c:v>
                </c:pt>
                <c:pt idx="3644">
                  <c:v>44923</c:v>
                </c:pt>
                <c:pt idx="3645">
                  <c:v>44924</c:v>
                </c:pt>
                <c:pt idx="3646">
                  <c:v>44925</c:v>
                </c:pt>
                <c:pt idx="3647">
                  <c:v>44928</c:v>
                </c:pt>
                <c:pt idx="3648">
                  <c:v>44929</c:v>
                </c:pt>
                <c:pt idx="3649">
                  <c:v>44930</c:v>
                </c:pt>
                <c:pt idx="3650">
                  <c:v>44931</c:v>
                </c:pt>
                <c:pt idx="3651">
                  <c:v>44932</c:v>
                </c:pt>
                <c:pt idx="3652">
                  <c:v>44935</c:v>
                </c:pt>
                <c:pt idx="3653">
                  <c:v>44936</c:v>
                </c:pt>
                <c:pt idx="3654">
                  <c:v>44937</c:v>
                </c:pt>
                <c:pt idx="3655">
                  <c:v>44938</c:v>
                </c:pt>
                <c:pt idx="3656">
                  <c:v>44939</c:v>
                </c:pt>
                <c:pt idx="3657">
                  <c:v>44942</c:v>
                </c:pt>
                <c:pt idx="3658">
                  <c:v>44943</c:v>
                </c:pt>
                <c:pt idx="3659">
                  <c:v>44944</c:v>
                </c:pt>
                <c:pt idx="3660">
                  <c:v>44945</c:v>
                </c:pt>
                <c:pt idx="3661">
                  <c:v>44946</c:v>
                </c:pt>
                <c:pt idx="3662">
                  <c:v>44949</c:v>
                </c:pt>
                <c:pt idx="3663">
                  <c:v>44950</c:v>
                </c:pt>
                <c:pt idx="3664">
                  <c:v>44951</c:v>
                </c:pt>
                <c:pt idx="3665">
                  <c:v>44952</c:v>
                </c:pt>
                <c:pt idx="3666">
                  <c:v>44953</c:v>
                </c:pt>
                <c:pt idx="3667">
                  <c:v>44956</c:v>
                </c:pt>
                <c:pt idx="3668">
                  <c:v>44957</c:v>
                </c:pt>
                <c:pt idx="3669">
                  <c:v>44958</c:v>
                </c:pt>
                <c:pt idx="3670">
                  <c:v>44959</c:v>
                </c:pt>
                <c:pt idx="3671">
                  <c:v>44960</c:v>
                </c:pt>
                <c:pt idx="3672">
                  <c:v>44963</c:v>
                </c:pt>
                <c:pt idx="3673">
                  <c:v>44964</c:v>
                </c:pt>
                <c:pt idx="3674">
                  <c:v>44965</c:v>
                </c:pt>
                <c:pt idx="3675">
                  <c:v>44966</c:v>
                </c:pt>
                <c:pt idx="3676">
                  <c:v>44967</c:v>
                </c:pt>
                <c:pt idx="3677">
                  <c:v>44970</c:v>
                </c:pt>
                <c:pt idx="3678">
                  <c:v>44971</c:v>
                </c:pt>
                <c:pt idx="3679">
                  <c:v>44972</c:v>
                </c:pt>
                <c:pt idx="3680">
                  <c:v>44973</c:v>
                </c:pt>
                <c:pt idx="3681">
                  <c:v>44974</c:v>
                </c:pt>
                <c:pt idx="3682">
                  <c:v>44979</c:v>
                </c:pt>
                <c:pt idx="3683">
                  <c:v>44980</c:v>
                </c:pt>
                <c:pt idx="3684">
                  <c:v>44981</c:v>
                </c:pt>
                <c:pt idx="3685">
                  <c:v>44984</c:v>
                </c:pt>
                <c:pt idx="3686">
                  <c:v>44985</c:v>
                </c:pt>
                <c:pt idx="3687">
                  <c:v>44986</c:v>
                </c:pt>
                <c:pt idx="3688">
                  <c:v>44987</c:v>
                </c:pt>
                <c:pt idx="3689">
                  <c:v>44988</c:v>
                </c:pt>
                <c:pt idx="3690">
                  <c:v>44991</c:v>
                </c:pt>
                <c:pt idx="3691">
                  <c:v>44992</c:v>
                </c:pt>
                <c:pt idx="3692">
                  <c:v>44993</c:v>
                </c:pt>
                <c:pt idx="3693">
                  <c:v>44994</c:v>
                </c:pt>
                <c:pt idx="3694">
                  <c:v>44995</c:v>
                </c:pt>
                <c:pt idx="3695">
                  <c:v>44998</c:v>
                </c:pt>
                <c:pt idx="3696">
                  <c:v>44999</c:v>
                </c:pt>
                <c:pt idx="3697">
                  <c:v>45000</c:v>
                </c:pt>
                <c:pt idx="3698">
                  <c:v>45001</c:v>
                </c:pt>
                <c:pt idx="3699">
                  <c:v>45002</c:v>
                </c:pt>
                <c:pt idx="3700">
                  <c:v>45005</c:v>
                </c:pt>
                <c:pt idx="3701">
                  <c:v>45006</c:v>
                </c:pt>
                <c:pt idx="3702">
                  <c:v>45007</c:v>
                </c:pt>
                <c:pt idx="3703">
                  <c:v>45008</c:v>
                </c:pt>
                <c:pt idx="3704">
                  <c:v>45009</c:v>
                </c:pt>
                <c:pt idx="3705">
                  <c:v>45012</c:v>
                </c:pt>
                <c:pt idx="3706">
                  <c:v>45013</c:v>
                </c:pt>
                <c:pt idx="3707">
                  <c:v>45014</c:v>
                </c:pt>
                <c:pt idx="3708">
                  <c:v>45015</c:v>
                </c:pt>
                <c:pt idx="3709">
                  <c:v>45016</c:v>
                </c:pt>
                <c:pt idx="3710">
                  <c:v>45019</c:v>
                </c:pt>
                <c:pt idx="3711">
                  <c:v>45020</c:v>
                </c:pt>
                <c:pt idx="3712">
                  <c:v>45021</c:v>
                </c:pt>
                <c:pt idx="3713">
                  <c:v>45022</c:v>
                </c:pt>
                <c:pt idx="3714">
                  <c:v>45026</c:v>
                </c:pt>
                <c:pt idx="3715">
                  <c:v>45027</c:v>
                </c:pt>
                <c:pt idx="3716">
                  <c:v>45028</c:v>
                </c:pt>
                <c:pt idx="3717">
                  <c:v>45029</c:v>
                </c:pt>
                <c:pt idx="3718">
                  <c:v>45030</c:v>
                </c:pt>
                <c:pt idx="3719">
                  <c:v>45033</c:v>
                </c:pt>
                <c:pt idx="3720">
                  <c:v>45034</c:v>
                </c:pt>
                <c:pt idx="3721">
                  <c:v>45035</c:v>
                </c:pt>
                <c:pt idx="3722">
                  <c:v>45036</c:v>
                </c:pt>
                <c:pt idx="3723">
                  <c:v>45040</c:v>
                </c:pt>
                <c:pt idx="3724">
                  <c:v>45041</c:v>
                </c:pt>
                <c:pt idx="3725">
                  <c:v>45042</c:v>
                </c:pt>
                <c:pt idx="3726">
                  <c:v>45043</c:v>
                </c:pt>
                <c:pt idx="3727">
                  <c:v>45044</c:v>
                </c:pt>
                <c:pt idx="3728">
                  <c:v>45048</c:v>
                </c:pt>
                <c:pt idx="3729">
                  <c:v>45049</c:v>
                </c:pt>
                <c:pt idx="3730">
                  <c:v>45050</c:v>
                </c:pt>
                <c:pt idx="3731">
                  <c:v>45051</c:v>
                </c:pt>
                <c:pt idx="3732">
                  <c:v>45054</c:v>
                </c:pt>
                <c:pt idx="3733">
                  <c:v>45055</c:v>
                </c:pt>
                <c:pt idx="3734">
                  <c:v>45056</c:v>
                </c:pt>
                <c:pt idx="3735">
                  <c:v>45057</c:v>
                </c:pt>
                <c:pt idx="3736">
                  <c:v>45058</c:v>
                </c:pt>
                <c:pt idx="3737">
                  <c:v>45061</c:v>
                </c:pt>
                <c:pt idx="3738">
                  <c:v>45062</c:v>
                </c:pt>
                <c:pt idx="3739">
                  <c:v>45063</c:v>
                </c:pt>
                <c:pt idx="3740">
                  <c:v>45064</c:v>
                </c:pt>
                <c:pt idx="3741">
                  <c:v>45065</c:v>
                </c:pt>
                <c:pt idx="3742">
                  <c:v>45068</c:v>
                </c:pt>
                <c:pt idx="3743">
                  <c:v>45069</c:v>
                </c:pt>
                <c:pt idx="3744">
                  <c:v>45070</c:v>
                </c:pt>
                <c:pt idx="3745">
                  <c:v>45071</c:v>
                </c:pt>
                <c:pt idx="3746">
                  <c:v>45072</c:v>
                </c:pt>
                <c:pt idx="3747">
                  <c:v>45075</c:v>
                </c:pt>
                <c:pt idx="3748">
                  <c:v>45076</c:v>
                </c:pt>
                <c:pt idx="3749">
                  <c:v>45077</c:v>
                </c:pt>
                <c:pt idx="3750">
                  <c:v>45078</c:v>
                </c:pt>
                <c:pt idx="3751">
                  <c:v>45079</c:v>
                </c:pt>
                <c:pt idx="3752">
                  <c:v>45082</c:v>
                </c:pt>
                <c:pt idx="3753">
                  <c:v>45083</c:v>
                </c:pt>
                <c:pt idx="3754">
                  <c:v>45084</c:v>
                </c:pt>
                <c:pt idx="3755">
                  <c:v>45086</c:v>
                </c:pt>
                <c:pt idx="3756">
                  <c:v>45089</c:v>
                </c:pt>
                <c:pt idx="3757">
                  <c:v>45090</c:v>
                </c:pt>
                <c:pt idx="3758">
                  <c:v>45091</c:v>
                </c:pt>
                <c:pt idx="3759">
                  <c:v>45092</c:v>
                </c:pt>
                <c:pt idx="3760">
                  <c:v>45093</c:v>
                </c:pt>
                <c:pt idx="3761">
                  <c:v>45096</c:v>
                </c:pt>
                <c:pt idx="3762">
                  <c:v>45097</c:v>
                </c:pt>
                <c:pt idx="3763">
                  <c:v>45098</c:v>
                </c:pt>
                <c:pt idx="3764">
                  <c:v>45099</c:v>
                </c:pt>
                <c:pt idx="3765">
                  <c:v>45100</c:v>
                </c:pt>
                <c:pt idx="3766">
                  <c:v>45103</c:v>
                </c:pt>
                <c:pt idx="3767">
                  <c:v>45104</c:v>
                </c:pt>
                <c:pt idx="3768">
                  <c:v>45105</c:v>
                </c:pt>
                <c:pt idx="3769">
                  <c:v>45106</c:v>
                </c:pt>
                <c:pt idx="3770">
                  <c:v>45107</c:v>
                </c:pt>
                <c:pt idx="3771">
                  <c:v>45110</c:v>
                </c:pt>
                <c:pt idx="3772">
                  <c:v>45111</c:v>
                </c:pt>
                <c:pt idx="3773">
                  <c:v>45112</c:v>
                </c:pt>
                <c:pt idx="3774">
                  <c:v>45113</c:v>
                </c:pt>
                <c:pt idx="3775">
                  <c:v>45114</c:v>
                </c:pt>
                <c:pt idx="3776">
                  <c:v>45117</c:v>
                </c:pt>
                <c:pt idx="3777">
                  <c:v>45118</c:v>
                </c:pt>
                <c:pt idx="3778">
                  <c:v>45119</c:v>
                </c:pt>
                <c:pt idx="3779">
                  <c:v>45120</c:v>
                </c:pt>
                <c:pt idx="3780">
                  <c:v>45121</c:v>
                </c:pt>
                <c:pt idx="3781">
                  <c:v>45124</c:v>
                </c:pt>
                <c:pt idx="3782">
                  <c:v>45125</c:v>
                </c:pt>
                <c:pt idx="3783">
                  <c:v>45126</c:v>
                </c:pt>
                <c:pt idx="3784">
                  <c:v>45127</c:v>
                </c:pt>
                <c:pt idx="3785">
                  <c:v>45128</c:v>
                </c:pt>
                <c:pt idx="3786">
                  <c:v>45131</c:v>
                </c:pt>
                <c:pt idx="3787">
                  <c:v>45132</c:v>
                </c:pt>
                <c:pt idx="3788">
                  <c:v>45133</c:v>
                </c:pt>
                <c:pt idx="3789">
                  <c:v>45134</c:v>
                </c:pt>
                <c:pt idx="3790">
                  <c:v>45135</c:v>
                </c:pt>
                <c:pt idx="3791">
                  <c:v>45138</c:v>
                </c:pt>
                <c:pt idx="3792">
                  <c:v>45139</c:v>
                </c:pt>
                <c:pt idx="3793">
                  <c:v>45140</c:v>
                </c:pt>
                <c:pt idx="3794">
                  <c:v>45141</c:v>
                </c:pt>
                <c:pt idx="3795">
                  <c:v>45142</c:v>
                </c:pt>
                <c:pt idx="3796">
                  <c:v>45145</c:v>
                </c:pt>
                <c:pt idx="3797">
                  <c:v>45146</c:v>
                </c:pt>
                <c:pt idx="3798">
                  <c:v>45147</c:v>
                </c:pt>
                <c:pt idx="3799">
                  <c:v>45148</c:v>
                </c:pt>
                <c:pt idx="3800">
                  <c:v>45149</c:v>
                </c:pt>
                <c:pt idx="3801">
                  <c:v>45152</c:v>
                </c:pt>
                <c:pt idx="3802">
                  <c:v>45153</c:v>
                </c:pt>
                <c:pt idx="3803">
                  <c:v>45154</c:v>
                </c:pt>
                <c:pt idx="3804">
                  <c:v>45155</c:v>
                </c:pt>
                <c:pt idx="3805">
                  <c:v>45156</c:v>
                </c:pt>
                <c:pt idx="3806">
                  <c:v>45159</c:v>
                </c:pt>
                <c:pt idx="3807">
                  <c:v>45160</c:v>
                </c:pt>
                <c:pt idx="3808">
                  <c:v>45161</c:v>
                </c:pt>
                <c:pt idx="3809">
                  <c:v>45162</c:v>
                </c:pt>
                <c:pt idx="3810">
                  <c:v>45163</c:v>
                </c:pt>
                <c:pt idx="3811">
                  <c:v>45166</c:v>
                </c:pt>
                <c:pt idx="3812">
                  <c:v>45167</c:v>
                </c:pt>
                <c:pt idx="3813">
                  <c:v>45168</c:v>
                </c:pt>
                <c:pt idx="3814">
                  <c:v>45169</c:v>
                </c:pt>
                <c:pt idx="3815">
                  <c:v>45170</c:v>
                </c:pt>
                <c:pt idx="3816">
                  <c:v>45173</c:v>
                </c:pt>
                <c:pt idx="3817">
                  <c:v>45174</c:v>
                </c:pt>
                <c:pt idx="3818">
                  <c:v>45175</c:v>
                </c:pt>
                <c:pt idx="3819">
                  <c:v>45177</c:v>
                </c:pt>
                <c:pt idx="3820">
                  <c:v>45180</c:v>
                </c:pt>
                <c:pt idx="3821">
                  <c:v>45181</c:v>
                </c:pt>
                <c:pt idx="3822">
                  <c:v>45182</c:v>
                </c:pt>
                <c:pt idx="3823">
                  <c:v>45183</c:v>
                </c:pt>
                <c:pt idx="3824">
                  <c:v>45184</c:v>
                </c:pt>
                <c:pt idx="3825">
                  <c:v>45187</c:v>
                </c:pt>
                <c:pt idx="3826">
                  <c:v>45188</c:v>
                </c:pt>
                <c:pt idx="3827">
                  <c:v>45189</c:v>
                </c:pt>
                <c:pt idx="3828">
                  <c:v>45190</c:v>
                </c:pt>
                <c:pt idx="3829">
                  <c:v>45191</c:v>
                </c:pt>
                <c:pt idx="3830">
                  <c:v>45194</c:v>
                </c:pt>
                <c:pt idx="3831">
                  <c:v>45195</c:v>
                </c:pt>
                <c:pt idx="3832">
                  <c:v>45196</c:v>
                </c:pt>
                <c:pt idx="3833">
                  <c:v>45197</c:v>
                </c:pt>
                <c:pt idx="3834">
                  <c:v>45198</c:v>
                </c:pt>
                <c:pt idx="3835">
                  <c:v>45201</c:v>
                </c:pt>
                <c:pt idx="3836">
                  <c:v>45202</c:v>
                </c:pt>
                <c:pt idx="3837">
                  <c:v>45203</c:v>
                </c:pt>
                <c:pt idx="3838">
                  <c:v>45204</c:v>
                </c:pt>
                <c:pt idx="3839">
                  <c:v>45205</c:v>
                </c:pt>
                <c:pt idx="3840">
                  <c:v>45208</c:v>
                </c:pt>
                <c:pt idx="3841">
                  <c:v>45209</c:v>
                </c:pt>
                <c:pt idx="3842">
                  <c:v>45210</c:v>
                </c:pt>
                <c:pt idx="3843">
                  <c:v>45212</c:v>
                </c:pt>
                <c:pt idx="3844">
                  <c:v>45215</c:v>
                </c:pt>
                <c:pt idx="3845">
                  <c:v>45216</c:v>
                </c:pt>
                <c:pt idx="3846">
                  <c:v>45217</c:v>
                </c:pt>
                <c:pt idx="3847">
                  <c:v>45218</c:v>
                </c:pt>
                <c:pt idx="3848">
                  <c:v>45219</c:v>
                </c:pt>
                <c:pt idx="3849">
                  <c:v>45222</c:v>
                </c:pt>
                <c:pt idx="3850">
                  <c:v>45223</c:v>
                </c:pt>
                <c:pt idx="3851">
                  <c:v>45224</c:v>
                </c:pt>
                <c:pt idx="3852">
                  <c:v>45225</c:v>
                </c:pt>
                <c:pt idx="3853">
                  <c:v>45226</c:v>
                </c:pt>
                <c:pt idx="3854">
                  <c:v>45229</c:v>
                </c:pt>
                <c:pt idx="3855">
                  <c:v>45230</c:v>
                </c:pt>
                <c:pt idx="3856">
                  <c:v>45231</c:v>
                </c:pt>
                <c:pt idx="3857">
                  <c:v>45233</c:v>
                </c:pt>
                <c:pt idx="3858">
                  <c:v>45236</c:v>
                </c:pt>
                <c:pt idx="3859">
                  <c:v>45237</c:v>
                </c:pt>
                <c:pt idx="3860">
                  <c:v>45238</c:v>
                </c:pt>
                <c:pt idx="3861">
                  <c:v>45239</c:v>
                </c:pt>
                <c:pt idx="3862">
                  <c:v>45240</c:v>
                </c:pt>
                <c:pt idx="3863">
                  <c:v>45243</c:v>
                </c:pt>
                <c:pt idx="3864">
                  <c:v>45244</c:v>
                </c:pt>
                <c:pt idx="3865">
                  <c:v>45246</c:v>
                </c:pt>
                <c:pt idx="3866">
                  <c:v>45247</c:v>
                </c:pt>
                <c:pt idx="3867">
                  <c:v>45250</c:v>
                </c:pt>
                <c:pt idx="3868">
                  <c:v>45251</c:v>
                </c:pt>
                <c:pt idx="3869">
                  <c:v>45252</c:v>
                </c:pt>
                <c:pt idx="3870">
                  <c:v>45253</c:v>
                </c:pt>
                <c:pt idx="3871">
                  <c:v>45254</c:v>
                </c:pt>
                <c:pt idx="3872">
                  <c:v>45257</c:v>
                </c:pt>
                <c:pt idx="3873">
                  <c:v>45258</c:v>
                </c:pt>
                <c:pt idx="3874">
                  <c:v>45259</c:v>
                </c:pt>
                <c:pt idx="3875">
                  <c:v>45260</c:v>
                </c:pt>
                <c:pt idx="3876">
                  <c:v>45261</c:v>
                </c:pt>
                <c:pt idx="3877">
                  <c:v>45264</c:v>
                </c:pt>
                <c:pt idx="3878">
                  <c:v>45265</c:v>
                </c:pt>
                <c:pt idx="3879">
                  <c:v>45266</c:v>
                </c:pt>
                <c:pt idx="3880">
                  <c:v>45267</c:v>
                </c:pt>
                <c:pt idx="3881">
                  <c:v>45268</c:v>
                </c:pt>
                <c:pt idx="3882">
                  <c:v>45271</c:v>
                </c:pt>
                <c:pt idx="3883">
                  <c:v>45272</c:v>
                </c:pt>
                <c:pt idx="3884">
                  <c:v>45273</c:v>
                </c:pt>
                <c:pt idx="3885">
                  <c:v>45274</c:v>
                </c:pt>
                <c:pt idx="3886">
                  <c:v>45275</c:v>
                </c:pt>
                <c:pt idx="3887">
                  <c:v>45278</c:v>
                </c:pt>
                <c:pt idx="3888">
                  <c:v>45279</c:v>
                </c:pt>
                <c:pt idx="3889">
                  <c:v>45280</c:v>
                </c:pt>
                <c:pt idx="3890">
                  <c:v>45281</c:v>
                </c:pt>
                <c:pt idx="3891">
                  <c:v>45282</c:v>
                </c:pt>
                <c:pt idx="3892">
                  <c:v>45286</c:v>
                </c:pt>
                <c:pt idx="3893">
                  <c:v>45287</c:v>
                </c:pt>
                <c:pt idx="3894">
                  <c:v>45288</c:v>
                </c:pt>
                <c:pt idx="3895">
                  <c:v>45289</c:v>
                </c:pt>
                <c:pt idx="3896">
                  <c:v>45293</c:v>
                </c:pt>
                <c:pt idx="3897">
                  <c:v>45294</c:v>
                </c:pt>
                <c:pt idx="3898">
                  <c:v>45295</c:v>
                </c:pt>
                <c:pt idx="3899">
                  <c:v>45296</c:v>
                </c:pt>
                <c:pt idx="3900">
                  <c:v>45299</c:v>
                </c:pt>
                <c:pt idx="3901">
                  <c:v>45300</c:v>
                </c:pt>
                <c:pt idx="3902">
                  <c:v>45301</c:v>
                </c:pt>
                <c:pt idx="3903">
                  <c:v>45302</c:v>
                </c:pt>
                <c:pt idx="3904">
                  <c:v>45303</c:v>
                </c:pt>
                <c:pt idx="3905">
                  <c:v>45306</c:v>
                </c:pt>
                <c:pt idx="3906">
                  <c:v>45307</c:v>
                </c:pt>
                <c:pt idx="3907">
                  <c:v>45308</c:v>
                </c:pt>
                <c:pt idx="3908">
                  <c:v>45309</c:v>
                </c:pt>
                <c:pt idx="3909">
                  <c:v>45310</c:v>
                </c:pt>
                <c:pt idx="3910">
                  <c:v>45313</c:v>
                </c:pt>
                <c:pt idx="3911">
                  <c:v>45314</c:v>
                </c:pt>
                <c:pt idx="3912">
                  <c:v>45315</c:v>
                </c:pt>
                <c:pt idx="3913">
                  <c:v>45316</c:v>
                </c:pt>
                <c:pt idx="3914">
                  <c:v>45317</c:v>
                </c:pt>
                <c:pt idx="3915">
                  <c:v>45320</c:v>
                </c:pt>
                <c:pt idx="3916">
                  <c:v>45321</c:v>
                </c:pt>
                <c:pt idx="3917">
                  <c:v>45322</c:v>
                </c:pt>
                <c:pt idx="3918">
                  <c:v>45323</c:v>
                </c:pt>
                <c:pt idx="3919">
                  <c:v>45324</c:v>
                </c:pt>
                <c:pt idx="3920">
                  <c:v>45327</c:v>
                </c:pt>
                <c:pt idx="3921">
                  <c:v>45328</c:v>
                </c:pt>
                <c:pt idx="3922">
                  <c:v>45329</c:v>
                </c:pt>
                <c:pt idx="3923">
                  <c:v>45330</c:v>
                </c:pt>
                <c:pt idx="3924">
                  <c:v>45331</c:v>
                </c:pt>
                <c:pt idx="3925">
                  <c:v>45336</c:v>
                </c:pt>
                <c:pt idx="3926">
                  <c:v>45337</c:v>
                </c:pt>
                <c:pt idx="3927">
                  <c:v>45338</c:v>
                </c:pt>
                <c:pt idx="3928">
                  <c:v>45341</c:v>
                </c:pt>
                <c:pt idx="3929">
                  <c:v>45342</c:v>
                </c:pt>
                <c:pt idx="3930">
                  <c:v>45343</c:v>
                </c:pt>
                <c:pt idx="3931">
                  <c:v>45344</c:v>
                </c:pt>
                <c:pt idx="3932">
                  <c:v>45345</c:v>
                </c:pt>
                <c:pt idx="3933">
                  <c:v>45348</c:v>
                </c:pt>
                <c:pt idx="3934">
                  <c:v>45349</c:v>
                </c:pt>
                <c:pt idx="3935">
                  <c:v>45350</c:v>
                </c:pt>
                <c:pt idx="3936">
                  <c:v>45351</c:v>
                </c:pt>
                <c:pt idx="3937">
                  <c:v>45352</c:v>
                </c:pt>
                <c:pt idx="3938">
                  <c:v>45355</c:v>
                </c:pt>
                <c:pt idx="3939">
                  <c:v>45356</c:v>
                </c:pt>
                <c:pt idx="3940">
                  <c:v>45357</c:v>
                </c:pt>
                <c:pt idx="3941">
                  <c:v>45358</c:v>
                </c:pt>
                <c:pt idx="3942">
                  <c:v>45359</c:v>
                </c:pt>
                <c:pt idx="3943">
                  <c:v>45362</c:v>
                </c:pt>
                <c:pt idx="3944">
                  <c:v>45363</c:v>
                </c:pt>
                <c:pt idx="3945">
                  <c:v>45364</c:v>
                </c:pt>
                <c:pt idx="3946">
                  <c:v>45365</c:v>
                </c:pt>
                <c:pt idx="3947">
                  <c:v>45366</c:v>
                </c:pt>
                <c:pt idx="3948">
                  <c:v>45369</c:v>
                </c:pt>
                <c:pt idx="3949">
                  <c:v>45370</c:v>
                </c:pt>
                <c:pt idx="3950">
                  <c:v>45371</c:v>
                </c:pt>
                <c:pt idx="3951">
                  <c:v>45372</c:v>
                </c:pt>
                <c:pt idx="3952">
                  <c:v>45373</c:v>
                </c:pt>
                <c:pt idx="3953">
                  <c:v>45376</c:v>
                </c:pt>
                <c:pt idx="3954">
                  <c:v>45377</c:v>
                </c:pt>
                <c:pt idx="3955">
                  <c:v>45378</c:v>
                </c:pt>
                <c:pt idx="3956">
                  <c:v>45379</c:v>
                </c:pt>
                <c:pt idx="3957">
                  <c:v>45383</c:v>
                </c:pt>
                <c:pt idx="3958">
                  <c:v>45384</c:v>
                </c:pt>
                <c:pt idx="3959">
                  <c:v>45385</c:v>
                </c:pt>
                <c:pt idx="3960">
                  <c:v>45386</c:v>
                </c:pt>
                <c:pt idx="3961">
                  <c:v>45387</c:v>
                </c:pt>
                <c:pt idx="3962">
                  <c:v>45390</c:v>
                </c:pt>
                <c:pt idx="3963">
                  <c:v>45391</c:v>
                </c:pt>
                <c:pt idx="3964">
                  <c:v>45392</c:v>
                </c:pt>
                <c:pt idx="3965">
                  <c:v>45393</c:v>
                </c:pt>
                <c:pt idx="3966">
                  <c:v>45394</c:v>
                </c:pt>
                <c:pt idx="3967">
                  <c:v>45397</c:v>
                </c:pt>
                <c:pt idx="3968">
                  <c:v>45398</c:v>
                </c:pt>
                <c:pt idx="3969">
                  <c:v>45399</c:v>
                </c:pt>
                <c:pt idx="3970">
                  <c:v>45400</c:v>
                </c:pt>
                <c:pt idx="3971">
                  <c:v>45401</c:v>
                </c:pt>
                <c:pt idx="3972">
                  <c:v>45404</c:v>
                </c:pt>
                <c:pt idx="3973">
                  <c:v>45405</c:v>
                </c:pt>
                <c:pt idx="3974">
                  <c:v>45406</c:v>
                </c:pt>
                <c:pt idx="3975">
                  <c:v>45407</c:v>
                </c:pt>
                <c:pt idx="3976">
                  <c:v>45408</c:v>
                </c:pt>
                <c:pt idx="3977">
                  <c:v>45411</c:v>
                </c:pt>
                <c:pt idx="3978">
                  <c:v>45412</c:v>
                </c:pt>
                <c:pt idx="3979">
                  <c:v>45414</c:v>
                </c:pt>
                <c:pt idx="3980">
                  <c:v>45415</c:v>
                </c:pt>
                <c:pt idx="3981">
                  <c:v>45418</c:v>
                </c:pt>
                <c:pt idx="3982">
                  <c:v>45419</c:v>
                </c:pt>
                <c:pt idx="3983">
                  <c:v>45420</c:v>
                </c:pt>
                <c:pt idx="3984">
                  <c:v>45421</c:v>
                </c:pt>
                <c:pt idx="3985">
                  <c:v>45422</c:v>
                </c:pt>
                <c:pt idx="3986">
                  <c:v>45425</c:v>
                </c:pt>
                <c:pt idx="3987">
                  <c:v>45426</c:v>
                </c:pt>
                <c:pt idx="3988">
                  <c:v>45427</c:v>
                </c:pt>
                <c:pt idx="3989">
                  <c:v>45428</c:v>
                </c:pt>
                <c:pt idx="3990">
                  <c:v>45429</c:v>
                </c:pt>
                <c:pt idx="3991">
                  <c:v>45432</c:v>
                </c:pt>
                <c:pt idx="3992">
                  <c:v>45433</c:v>
                </c:pt>
                <c:pt idx="3993">
                  <c:v>45434</c:v>
                </c:pt>
                <c:pt idx="3994">
                  <c:v>45435</c:v>
                </c:pt>
                <c:pt idx="3995">
                  <c:v>45436</c:v>
                </c:pt>
                <c:pt idx="3996">
                  <c:v>45439</c:v>
                </c:pt>
                <c:pt idx="3997">
                  <c:v>45440</c:v>
                </c:pt>
                <c:pt idx="3998">
                  <c:v>45441</c:v>
                </c:pt>
                <c:pt idx="3999">
                  <c:v>45443</c:v>
                </c:pt>
                <c:pt idx="4000">
                  <c:v>45446</c:v>
                </c:pt>
                <c:pt idx="4001">
                  <c:v>45447</c:v>
                </c:pt>
                <c:pt idx="4002">
                  <c:v>45448</c:v>
                </c:pt>
                <c:pt idx="4003">
                  <c:v>45449</c:v>
                </c:pt>
                <c:pt idx="4004">
                  <c:v>45450</c:v>
                </c:pt>
                <c:pt idx="4005">
                  <c:v>45453</c:v>
                </c:pt>
                <c:pt idx="4006">
                  <c:v>45454</c:v>
                </c:pt>
                <c:pt idx="4007">
                  <c:v>45455</c:v>
                </c:pt>
                <c:pt idx="4008">
                  <c:v>45456</c:v>
                </c:pt>
                <c:pt idx="4009">
                  <c:v>45457</c:v>
                </c:pt>
                <c:pt idx="4010">
                  <c:v>45460</c:v>
                </c:pt>
                <c:pt idx="4011">
                  <c:v>45461</c:v>
                </c:pt>
                <c:pt idx="4012">
                  <c:v>45462</c:v>
                </c:pt>
                <c:pt idx="4013">
                  <c:v>45463</c:v>
                </c:pt>
                <c:pt idx="4014">
                  <c:v>45464</c:v>
                </c:pt>
                <c:pt idx="4015">
                  <c:v>45467</c:v>
                </c:pt>
                <c:pt idx="4016">
                  <c:v>45468</c:v>
                </c:pt>
                <c:pt idx="4017">
                  <c:v>45469</c:v>
                </c:pt>
                <c:pt idx="4018">
                  <c:v>45470</c:v>
                </c:pt>
                <c:pt idx="4019">
                  <c:v>45471</c:v>
                </c:pt>
                <c:pt idx="4020">
                  <c:v>45474</c:v>
                </c:pt>
                <c:pt idx="4021">
                  <c:v>45475</c:v>
                </c:pt>
                <c:pt idx="4022">
                  <c:v>45476</c:v>
                </c:pt>
                <c:pt idx="4023">
                  <c:v>45477</c:v>
                </c:pt>
                <c:pt idx="4024">
                  <c:v>45478</c:v>
                </c:pt>
                <c:pt idx="4025">
                  <c:v>45481</c:v>
                </c:pt>
                <c:pt idx="4026">
                  <c:v>45482</c:v>
                </c:pt>
                <c:pt idx="4027">
                  <c:v>45483</c:v>
                </c:pt>
                <c:pt idx="4028">
                  <c:v>45484</c:v>
                </c:pt>
                <c:pt idx="4029">
                  <c:v>45485</c:v>
                </c:pt>
                <c:pt idx="4030">
                  <c:v>45488</c:v>
                </c:pt>
                <c:pt idx="4031">
                  <c:v>45489</c:v>
                </c:pt>
                <c:pt idx="4032">
                  <c:v>45490</c:v>
                </c:pt>
                <c:pt idx="4033">
                  <c:v>45491</c:v>
                </c:pt>
                <c:pt idx="4034">
                  <c:v>45492</c:v>
                </c:pt>
                <c:pt idx="4035">
                  <c:v>45495</c:v>
                </c:pt>
                <c:pt idx="4036">
                  <c:v>45496</c:v>
                </c:pt>
                <c:pt idx="4037">
                  <c:v>45497</c:v>
                </c:pt>
                <c:pt idx="4038">
                  <c:v>45498</c:v>
                </c:pt>
                <c:pt idx="4039">
                  <c:v>45499</c:v>
                </c:pt>
                <c:pt idx="4040">
                  <c:v>45502</c:v>
                </c:pt>
                <c:pt idx="4041">
                  <c:v>45503</c:v>
                </c:pt>
                <c:pt idx="4042">
                  <c:v>45504</c:v>
                </c:pt>
                <c:pt idx="4043">
                  <c:v>45505</c:v>
                </c:pt>
                <c:pt idx="4044">
                  <c:v>45506</c:v>
                </c:pt>
                <c:pt idx="4045">
                  <c:v>45509</c:v>
                </c:pt>
                <c:pt idx="4046">
                  <c:v>45510</c:v>
                </c:pt>
                <c:pt idx="4047">
                  <c:v>45511</c:v>
                </c:pt>
                <c:pt idx="4048">
                  <c:v>45512</c:v>
                </c:pt>
                <c:pt idx="4049">
                  <c:v>45513</c:v>
                </c:pt>
                <c:pt idx="4050">
                  <c:v>45516</c:v>
                </c:pt>
                <c:pt idx="4051">
                  <c:v>45517</c:v>
                </c:pt>
                <c:pt idx="4052">
                  <c:v>45518</c:v>
                </c:pt>
                <c:pt idx="4053">
                  <c:v>45519</c:v>
                </c:pt>
                <c:pt idx="4054">
                  <c:v>45520</c:v>
                </c:pt>
                <c:pt idx="4055">
                  <c:v>45523</c:v>
                </c:pt>
                <c:pt idx="4056">
                  <c:v>45524</c:v>
                </c:pt>
                <c:pt idx="4057">
                  <c:v>45525</c:v>
                </c:pt>
                <c:pt idx="4058">
                  <c:v>45526</c:v>
                </c:pt>
                <c:pt idx="4059">
                  <c:v>45527</c:v>
                </c:pt>
                <c:pt idx="4060">
                  <c:v>45530</c:v>
                </c:pt>
                <c:pt idx="4061">
                  <c:v>45531</c:v>
                </c:pt>
                <c:pt idx="4062">
                  <c:v>45532</c:v>
                </c:pt>
                <c:pt idx="4063">
                  <c:v>45533</c:v>
                </c:pt>
                <c:pt idx="4064">
                  <c:v>45534</c:v>
                </c:pt>
                <c:pt idx="4065">
                  <c:v>45537</c:v>
                </c:pt>
                <c:pt idx="4066">
                  <c:v>45538</c:v>
                </c:pt>
                <c:pt idx="4067">
                  <c:v>45539</c:v>
                </c:pt>
                <c:pt idx="4068">
                  <c:v>45540</c:v>
                </c:pt>
                <c:pt idx="4069">
                  <c:v>45541</c:v>
                </c:pt>
                <c:pt idx="4070">
                  <c:v>45544</c:v>
                </c:pt>
                <c:pt idx="4071">
                  <c:v>45545</c:v>
                </c:pt>
                <c:pt idx="4072">
                  <c:v>45546</c:v>
                </c:pt>
                <c:pt idx="4073">
                  <c:v>45547</c:v>
                </c:pt>
                <c:pt idx="4074">
                  <c:v>45548</c:v>
                </c:pt>
                <c:pt idx="4075">
                  <c:v>45551</c:v>
                </c:pt>
                <c:pt idx="4076">
                  <c:v>45552</c:v>
                </c:pt>
                <c:pt idx="4077">
                  <c:v>45553</c:v>
                </c:pt>
                <c:pt idx="4078">
                  <c:v>45554</c:v>
                </c:pt>
                <c:pt idx="4079">
                  <c:v>45555</c:v>
                </c:pt>
                <c:pt idx="4080">
                  <c:v>45558</c:v>
                </c:pt>
                <c:pt idx="4081">
                  <c:v>45559</c:v>
                </c:pt>
                <c:pt idx="4082">
                  <c:v>45560</c:v>
                </c:pt>
                <c:pt idx="4083">
                  <c:v>45561</c:v>
                </c:pt>
                <c:pt idx="4084">
                  <c:v>45562</c:v>
                </c:pt>
                <c:pt idx="4085">
                  <c:v>45565</c:v>
                </c:pt>
                <c:pt idx="4086">
                  <c:v>45566</c:v>
                </c:pt>
                <c:pt idx="4087">
                  <c:v>45567</c:v>
                </c:pt>
                <c:pt idx="4088">
                  <c:v>45568</c:v>
                </c:pt>
                <c:pt idx="4089">
                  <c:v>45569</c:v>
                </c:pt>
                <c:pt idx="4090">
                  <c:v>45572</c:v>
                </c:pt>
                <c:pt idx="4091">
                  <c:v>45573</c:v>
                </c:pt>
                <c:pt idx="4092">
                  <c:v>45574</c:v>
                </c:pt>
                <c:pt idx="4093">
                  <c:v>45575</c:v>
                </c:pt>
                <c:pt idx="4094">
                  <c:v>45576</c:v>
                </c:pt>
                <c:pt idx="4095">
                  <c:v>45579</c:v>
                </c:pt>
                <c:pt idx="4096">
                  <c:v>45580</c:v>
                </c:pt>
                <c:pt idx="4097">
                  <c:v>45581</c:v>
                </c:pt>
                <c:pt idx="4098">
                  <c:v>45582</c:v>
                </c:pt>
                <c:pt idx="4099">
                  <c:v>45583</c:v>
                </c:pt>
                <c:pt idx="4100">
                  <c:v>45586</c:v>
                </c:pt>
                <c:pt idx="4101">
                  <c:v>45587</c:v>
                </c:pt>
                <c:pt idx="4102">
                  <c:v>45588</c:v>
                </c:pt>
                <c:pt idx="4103">
                  <c:v>45589</c:v>
                </c:pt>
                <c:pt idx="4104">
                  <c:v>45590</c:v>
                </c:pt>
                <c:pt idx="4105">
                  <c:v>45593</c:v>
                </c:pt>
                <c:pt idx="4106">
                  <c:v>45594</c:v>
                </c:pt>
                <c:pt idx="4107">
                  <c:v>45595</c:v>
                </c:pt>
                <c:pt idx="4108">
                  <c:v>45596</c:v>
                </c:pt>
                <c:pt idx="4109">
                  <c:v>45597</c:v>
                </c:pt>
                <c:pt idx="4110">
                  <c:v>45600</c:v>
                </c:pt>
                <c:pt idx="4111">
                  <c:v>45601</c:v>
                </c:pt>
                <c:pt idx="4112">
                  <c:v>45602</c:v>
                </c:pt>
                <c:pt idx="4113">
                  <c:v>45603</c:v>
                </c:pt>
                <c:pt idx="4114">
                  <c:v>45604</c:v>
                </c:pt>
                <c:pt idx="4115">
                  <c:v>45607</c:v>
                </c:pt>
                <c:pt idx="4116">
                  <c:v>45608</c:v>
                </c:pt>
                <c:pt idx="4117">
                  <c:v>45609</c:v>
                </c:pt>
                <c:pt idx="4118">
                  <c:v>45610</c:v>
                </c:pt>
                <c:pt idx="4119">
                  <c:v>45614</c:v>
                </c:pt>
                <c:pt idx="4120">
                  <c:v>45615</c:v>
                </c:pt>
                <c:pt idx="4121">
                  <c:v>45617</c:v>
                </c:pt>
                <c:pt idx="4122">
                  <c:v>45618</c:v>
                </c:pt>
                <c:pt idx="4123">
                  <c:v>45621</c:v>
                </c:pt>
                <c:pt idx="4124">
                  <c:v>45622</c:v>
                </c:pt>
                <c:pt idx="4125">
                  <c:v>45623</c:v>
                </c:pt>
                <c:pt idx="4126">
                  <c:v>45624</c:v>
                </c:pt>
                <c:pt idx="4127">
                  <c:v>45625</c:v>
                </c:pt>
                <c:pt idx="4128">
                  <c:v>45628</c:v>
                </c:pt>
                <c:pt idx="4129">
                  <c:v>45629</c:v>
                </c:pt>
                <c:pt idx="4130">
                  <c:v>45630</c:v>
                </c:pt>
                <c:pt idx="4131">
                  <c:v>45631</c:v>
                </c:pt>
                <c:pt idx="4132">
                  <c:v>45632</c:v>
                </c:pt>
                <c:pt idx="4133">
                  <c:v>45635</c:v>
                </c:pt>
                <c:pt idx="4134">
                  <c:v>45636</c:v>
                </c:pt>
                <c:pt idx="4135">
                  <c:v>45637</c:v>
                </c:pt>
                <c:pt idx="4136">
                  <c:v>45638</c:v>
                </c:pt>
                <c:pt idx="4137">
                  <c:v>45639</c:v>
                </c:pt>
                <c:pt idx="4138">
                  <c:v>45642</c:v>
                </c:pt>
                <c:pt idx="4139">
                  <c:v>45643</c:v>
                </c:pt>
                <c:pt idx="4140">
                  <c:v>45644</c:v>
                </c:pt>
                <c:pt idx="4141">
                  <c:v>45645</c:v>
                </c:pt>
                <c:pt idx="4142">
                  <c:v>45646</c:v>
                </c:pt>
                <c:pt idx="4143">
                  <c:v>45649</c:v>
                </c:pt>
                <c:pt idx="4144">
                  <c:v>45650</c:v>
                </c:pt>
                <c:pt idx="4145">
                  <c:v>45652</c:v>
                </c:pt>
                <c:pt idx="4146">
                  <c:v>45653</c:v>
                </c:pt>
                <c:pt idx="4147">
                  <c:v>45656</c:v>
                </c:pt>
                <c:pt idx="4148">
                  <c:v>45657</c:v>
                </c:pt>
                <c:pt idx="4149">
                  <c:v>45659</c:v>
                </c:pt>
                <c:pt idx="4150">
                  <c:v>45660</c:v>
                </c:pt>
                <c:pt idx="4151">
                  <c:v>45663</c:v>
                </c:pt>
                <c:pt idx="4152">
                  <c:v>45664</c:v>
                </c:pt>
                <c:pt idx="4153">
                  <c:v>45665</c:v>
                </c:pt>
                <c:pt idx="4154">
                  <c:v>45666</c:v>
                </c:pt>
                <c:pt idx="4155">
                  <c:v>45667</c:v>
                </c:pt>
                <c:pt idx="4156">
                  <c:v>45670</c:v>
                </c:pt>
                <c:pt idx="4157">
                  <c:v>45671</c:v>
                </c:pt>
                <c:pt idx="4158">
                  <c:v>45672</c:v>
                </c:pt>
                <c:pt idx="4159">
                  <c:v>45673</c:v>
                </c:pt>
                <c:pt idx="4160">
                  <c:v>45674</c:v>
                </c:pt>
                <c:pt idx="4161">
                  <c:v>45677</c:v>
                </c:pt>
                <c:pt idx="4162">
                  <c:v>45678</c:v>
                </c:pt>
                <c:pt idx="4163">
                  <c:v>45679</c:v>
                </c:pt>
                <c:pt idx="4164">
                  <c:v>45680</c:v>
                </c:pt>
                <c:pt idx="4165">
                  <c:v>45681</c:v>
                </c:pt>
                <c:pt idx="4166">
                  <c:v>45684</c:v>
                </c:pt>
                <c:pt idx="4167">
                  <c:v>45685</c:v>
                </c:pt>
                <c:pt idx="4168">
                  <c:v>45686</c:v>
                </c:pt>
                <c:pt idx="4169">
                  <c:v>45687</c:v>
                </c:pt>
                <c:pt idx="4170">
                  <c:v>45688</c:v>
                </c:pt>
              </c:numCache>
            </c:numRef>
          </c:cat>
          <c:val>
            <c:numRef>
              <c:f>Planilha1!$C$2:$C$4172</c:f>
              <c:numCache>
                <c:formatCode>#,##0.0\ \%</c:formatCode>
                <c:ptCount val="4171"/>
                <c:pt idx="0">
                  <c:v>0</c:v>
                </c:pt>
                <c:pt idx="1">
                  <c:v>-2.4931940877001346</c:v>
                </c:pt>
                <c:pt idx="2">
                  <c:v>-6.0153498315825056</c:v>
                </c:pt>
                <c:pt idx="3">
                  <c:v>-8.8346124859652093</c:v>
                </c:pt>
                <c:pt idx="4">
                  <c:v>-8.6931110324991892</c:v>
                </c:pt>
                <c:pt idx="5">
                  <c:v>-9.1191534521740447</c:v>
                </c:pt>
                <c:pt idx="6">
                  <c:v>-8.4316409554424219</c:v>
                </c:pt>
                <c:pt idx="7">
                  <c:v>-8.4316409554424219</c:v>
                </c:pt>
                <c:pt idx="8">
                  <c:v>-7.3288524539735667</c:v>
                </c:pt>
                <c:pt idx="9">
                  <c:v>-7.4888106187612324</c:v>
                </c:pt>
                <c:pt idx="10">
                  <c:v>-6.6090407124290476</c:v>
                </c:pt>
                <c:pt idx="11">
                  <c:v>-6.1553132257717191</c:v>
                </c:pt>
                <c:pt idx="12">
                  <c:v>-4.5541935186182103</c:v>
                </c:pt>
                <c:pt idx="13">
                  <c:v>-7.5503329898334304</c:v>
                </c:pt>
                <c:pt idx="14">
                  <c:v>-7.7349001030499798</c:v>
                </c:pt>
                <c:pt idx="15">
                  <c:v>-6.5305996893120328</c:v>
                </c:pt>
                <c:pt idx="16">
                  <c:v>-8.2593783164403245</c:v>
                </c:pt>
                <c:pt idx="17">
                  <c:v>-8.6085177722749489</c:v>
                </c:pt>
                <c:pt idx="18">
                  <c:v>-11.663103496008741</c:v>
                </c:pt>
                <c:pt idx="19">
                  <c:v>-12.024547426057808</c:v>
                </c:pt>
                <c:pt idx="20">
                  <c:v>-12.532106987403303</c:v>
                </c:pt>
                <c:pt idx="21">
                  <c:v>-10.727963455711587</c:v>
                </c:pt>
                <c:pt idx="22">
                  <c:v>-7.7210575695587416</c:v>
                </c:pt>
                <c:pt idx="23">
                  <c:v>-8.4777827337465634</c:v>
                </c:pt>
                <c:pt idx="24">
                  <c:v>-11.361643877755057</c:v>
                </c:pt>
                <c:pt idx="25">
                  <c:v>-14.470061676177004</c:v>
                </c:pt>
                <c:pt idx="26">
                  <c:v>-13.145792638848308</c:v>
                </c:pt>
                <c:pt idx="27">
                  <c:v>-11.496993094113851</c:v>
                </c:pt>
                <c:pt idx="28">
                  <c:v>-12.304474214436233</c:v>
                </c:pt>
                <c:pt idx="29">
                  <c:v>-12.970453881292586</c:v>
                </c:pt>
                <c:pt idx="30">
                  <c:v>-15.83739637325623</c:v>
                </c:pt>
                <c:pt idx="31">
                  <c:v>-16.172693295599615</c:v>
                </c:pt>
                <c:pt idx="32">
                  <c:v>-16.063491086946502</c:v>
                </c:pt>
                <c:pt idx="33">
                  <c:v>-15.194487595551953</c:v>
                </c:pt>
                <c:pt idx="34">
                  <c:v>-16.569512589015201</c:v>
                </c:pt>
                <c:pt idx="35">
                  <c:v>-17.981451005121762</c:v>
                </c:pt>
                <c:pt idx="36">
                  <c:v>-17.501576510758753</c:v>
                </c:pt>
                <c:pt idx="37">
                  <c:v>-14.826891428395683</c:v>
                </c:pt>
                <c:pt idx="38">
                  <c:v>-13.970192411215566</c:v>
                </c:pt>
                <c:pt idx="39">
                  <c:v>-14.099389390467154</c:v>
                </c:pt>
                <c:pt idx="40">
                  <c:v>-16.21114477751977</c:v>
                </c:pt>
                <c:pt idx="41">
                  <c:v>-16.394173831459511</c:v>
                </c:pt>
                <c:pt idx="42">
                  <c:v>-14.608487011089455</c:v>
                </c:pt>
                <c:pt idx="43">
                  <c:v>-13.281141855207146</c:v>
                </c:pt>
                <c:pt idx="44">
                  <c:v>-14.360859467523923</c:v>
                </c:pt>
                <c:pt idx="45">
                  <c:v>-15.15757417290866</c:v>
                </c:pt>
                <c:pt idx="46">
                  <c:v>-16.323423104726498</c:v>
                </c:pt>
                <c:pt idx="47">
                  <c:v>-17.672301090484066</c:v>
                </c:pt>
                <c:pt idx="48">
                  <c:v>-20.931448698032863</c:v>
                </c:pt>
                <c:pt idx="49">
                  <c:v>-20.114739222049661</c:v>
                </c:pt>
                <c:pt idx="50">
                  <c:v>-21.994247658304801</c:v>
                </c:pt>
                <c:pt idx="51">
                  <c:v>-25.504098927972731</c:v>
                </c:pt>
                <c:pt idx="52">
                  <c:v>-23.661503914360914</c:v>
                </c:pt>
                <c:pt idx="53">
                  <c:v>-21.143700878231897</c:v>
                </c:pt>
                <c:pt idx="54">
                  <c:v>-19.417998369657209</c:v>
                </c:pt>
                <c:pt idx="55">
                  <c:v>-25.533322054232009</c:v>
                </c:pt>
                <c:pt idx="56">
                  <c:v>-24.284417921466741</c:v>
                </c:pt>
                <c:pt idx="57">
                  <c:v>-29.39077472045777</c:v>
                </c:pt>
                <c:pt idx="58">
                  <c:v>-25.524093698571193</c:v>
                </c:pt>
                <c:pt idx="59">
                  <c:v>-18.39826506913581</c:v>
                </c:pt>
                <c:pt idx="60">
                  <c:v>-20.728424873494667</c:v>
                </c:pt>
                <c:pt idx="61">
                  <c:v>-23.723026285433079</c:v>
                </c:pt>
                <c:pt idx="62">
                  <c:v>-23.340049525508743</c:v>
                </c:pt>
                <c:pt idx="63">
                  <c:v>-20.285463801774949</c:v>
                </c:pt>
                <c:pt idx="64">
                  <c:v>-21.894273805312491</c:v>
                </c:pt>
                <c:pt idx="65">
                  <c:v>-29.206207607241218</c:v>
                </c:pt>
                <c:pt idx="66">
                  <c:v>-23.803005367826913</c:v>
                </c:pt>
                <c:pt idx="67">
                  <c:v>-23.407724133688145</c:v>
                </c:pt>
                <c:pt idx="68">
                  <c:v>-29.026254671855082</c:v>
                </c:pt>
                <c:pt idx="69">
                  <c:v>-31.530215174492849</c:v>
                </c:pt>
                <c:pt idx="70">
                  <c:v>-35.24770444652939</c:v>
                </c:pt>
                <c:pt idx="71">
                  <c:v>-38.263838688343078</c:v>
                </c:pt>
                <c:pt idx="72">
                  <c:v>-40.641678330282879</c:v>
                </c:pt>
                <c:pt idx="73">
                  <c:v>-42.968762016088135</c:v>
                </c:pt>
                <c:pt idx="74">
                  <c:v>-45.231247212267597</c:v>
                </c:pt>
                <c:pt idx="75">
                  <c:v>-37.20257778734797</c:v>
                </c:pt>
                <c:pt idx="76">
                  <c:v>-36.064413922512628</c:v>
                </c:pt>
                <c:pt idx="77">
                  <c:v>-43.348662657458867</c:v>
                </c:pt>
                <c:pt idx="78">
                  <c:v>-43.951581893966242</c:v>
                </c:pt>
                <c:pt idx="79">
                  <c:v>-44.01618038359203</c:v>
                </c:pt>
                <c:pt idx="80">
                  <c:v>-39.337404063552661</c:v>
                </c:pt>
                <c:pt idx="81">
                  <c:v>-39.94955165572086</c:v>
                </c:pt>
                <c:pt idx="82">
                  <c:v>-46.061799221742049</c:v>
                </c:pt>
                <c:pt idx="83">
                  <c:v>-47.985911377024514</c:v>
                </c:pt>
                <c:pt idx="84">
                  <c:v>-51.580355906916701</c:v>
                </c:pt>
                <c:pt idx="85">
                  <c:v>-54.727225187258767</c:v>
                </c:pt>
                <c:pt idx="86">
                  <c:v>-48.650352984604083</c:v>
                </c:pt>
                <c:pt idx="87">
                  <c:v>-46.406324499746276</c:v>
                </c:pt>
                <c:pt idx="88">
                  <c:v>-42.40275620222409</c:v>
                </c:pt>
                <c:pt idx="89">
                  <c:v>-42.698063583370562</c:v>
                </c:pt>
                <c:pt idx="90">
                  <c:v>-41.170770721503672</c:v>
                </c:pt>
                <c:pt idx="91">
                  <c:v>-38.086961871510596</c:v>
                </c:pt>
                <c:pt idx="92">
                  <c:v>-41.884430225940967</c:v>
                </c:pt>
                <c:pt idx="93">
                  <c:v>-44.074626636110615</c:v>
                </c:pt>
                <c:pt idx="94">
                  <c:v>-43.607056615962037</c:v>
                </c:pt>
                <c:pt idx="95">
                  <c:v>-43.436332036236735</c:v>
                </c:pt>
                <c:pt idx="96">
                  <c:v>-42.690373286986549</c:v>
                </c:pt>
                <c:pt idx="97">
                  <c:v>-47.132288478398017</c:v>
                </c:pt>
                <c:pt idx="98">
                  <c:v>-44.640632449974696</c:v>
                </c:pt>
                <c:pt idx="99">
                  <c:v>-44.954396542442822</c:v>
                </c:pt>
                <c:pt idx="100">
                  <c:v>-45.065136810372749</c:v>
                </c:pt>
                <c:pt idx="101">
                  <c:v>-47.561407016626497</c:v>
                </c:pt>
                <c:pt idx="102">
                  <c:v>-48.622667917621619</c:v>
                </c:pt>
                <c:pt idx="103">
                  <c:v>-48.622667917621619</c:v>
                </c:pt>
                <c:pt idx="104">
                  <c:v>-51.935647599858569</c:v>
                </c:pt>
                <c:pt idx="105">
                  <c:v>-47.416829444606869</c:v>
                </c:pt>
                <c:pt idx="106">
                  <c:v>-46.457080455880842</c:v>
                </c:pt>
                <c:pt idx="107">
                  <c:v>-43.908516234215746</c:v>
                </c:pt>
                <c:pt idx="108">
                  <c:v>-44.30379746835451</c:v>
                </c:pt>
                <c:pt idx="109">
                  <c:v>-43.714720765338377</c:v>
                </c:pt>
                <c:pt idx="110">
                  <c:v>-46.567820723810769</c:v>
                </c:pt>
                <c:pt idx="111">
                  <c:v>-46.167925311841593</c:v>
                </c:pt>
                <c:pt idx="112">
                  <c:v>-45.712659765907453</c:v>
                </c:pt>
                <c:pt idx="113">
                  <c:v>-45.972591783687413</c:v>
                </c:pt>
                <c:pt idx="114">
                  <c:v>-45.634218742790409</c:v>
                </c:pt>
                <c:pt idx="115">
                  <c:v>-41.116938646815512</c:v>
                </c:pt>
                <c:pt idx="116">
                  <c:v>-41.602965378285752</c:v>
                </c:pt>
                <c:pt idx="117">
                  <c:v>-40.009535967516264</c:v>
                </c:pt>
                <c:pt idx="118">
                  <c:v>-40.755494716766457</c:v>
                </c:pt>
                <c:pt idx="119">
                  <c:v>-39.441992094375401</c:v>
                </c:pt>
                <c:pt idx="120">
                  <c:v>-41.061568512850563</c:v>
                </c:pt>
                <c:pt idx="121">
                  <c:v>-38.48839534275659</c:v>
                </c:pt>
                <c:pt idx="122">
                  <c:v>-38.559146069489593</c:v>
                </c:pt>
                <c:pt idx="123">
                  <c:v>-39.191288432256243</c:v>
                </c:pt>
                <c:pt idx="124">
                  <c:v>-39.814202439362077</c:v>
                </c:pt>
                <c:pt idx="125">
                  <c:v>-42.141286125167333</c:v>
                </c:pt>
                <c:pt idx="126">
                  <c:v>-43.906978174938928</c:v>
                </c:pt>
                <c:pt idx="127">
                  <c:v>-43.906978174938928</c:v>
                </c:pt>
                <c:pt idx="128">
                  <c:v>-43.300982819877937</c:v>
                </c:pt>
                <c:pt idx="129">
                  <c:v>-42.999523201624257</c:v>
                </c:pt>
                <c:pt idx="130">
                  <c:v>-42.245874155990037</c:v>
                </c:pt>
                <c:pt idx="131">
                  <c:v>-42.245874155990037</c:v>
                </c:pt>
                <c:pt idx="132">
                  <c:v>-38.102342464278642</c:v>
                </c:pt>
                <c:pt idx="133">
                  <c:v>-36.142854945629665</c:v>
                </c:pt>
                <c:pt idx="134">
                  <c:v>-34.921635879846882</c:v>
                </c:pt>
                <c:pt idx="135">
                  <c:v>-37.216420320839227</c:v>
                </c:pt>
                <c:pt idx="136">
                  <c:v>-35.416890966977917</c:v>
                </c:pt>
                <c:pt idx="137">
                  <c:v>-36.044419151914177</c:v>
                </c:pt>
                <c:pt idx="138">
                  <c:v>-39.395850316071233</c:v>
                </c:pt>
                <c:pt idx="139">
                  <c:v>-39.17898395804179</c:v>
                </c:pt>
                <c:pt idx="140">
                  <c:v>-41.582970607687265</c:v>
                </c:pt>
                <c:pt idx="141">
                  <c:v>-39.78344125382597</c:v>
                </c:pt>
                <c:pt idx="142">
                  <c:v>-39.491209991233113</c:v>
                </c:pt>
                <c:pt idx="143">
                  <c:v>-40.280234400233837</c:v>
                </c:pt>
                <c:pt idx="144">
                  <c:v>-42.673454634941677</c:v>
                </c:pt>
                <c:pt idx="145">
                  <c:v>-40.72011935339993</c:v>
                </c:pt>
                <c:pt idx="146">
                  <c:v>-41.716781764769259</c:v>
                </c:pt>
                <c:pt idx="147">
                  <c:v>-41.350723656889777</c:v>
                </c:pt>
                <c:pt idx="148">
                  <c:v>-40.770875309534468</c:v>
                </c:pt>
                <c:pt idx="149">
                  <c:v>-40.480182106218422</c:v>
                </c:pt>
                <c:pt idx="150">
                  <c:v>-38.128489471984309</c:v>
                </c:pt>
                <c:pt idx="151">
                  <c:v>-39.034406386022169</c:v>
                </c:pt>
                <c:pt idx="152">
                  <c:v>-39.554270421582103</c:v>
                </c:pt>
                <c:pt idx="153">
                  <c:v>-40.529400003076177</c:v>
                </c:pt>
                <c:pt idx="154">
                  <c:v>-38.868295984127293</c:v>
                </c:pt>
                <c:pt idx="155">
                  <c:v>-38.279219281111153</c:v>
                </c:pt>
                <c:pt idx="156">
                  <c:v>-36.773459249119519</c:v>
                </c:pt>
                <c:pt idx="157">
                  <c:v>-34.240275620222462</c:v>
                </c:pt>
                <c:pt idx="158">
                  <c:v>-35.247704446529426</c:v>
                </c:pt>
                <c:pt idx="159">
                  <c:v>-36.621191380715871</c:v>
                </c:pt>
                <c:pt idx="160">
                  <c:v>-37.177968838919107</c:v>
                </c:pt>
                <c:pt idx="161">
                  <c:v>-37.708599289416668</c:v>
                </c:pt>
                <c:pt idx="162">
                  <c:v>-35.904455757724961</c:v>
                </c:pt>
                <c:pt idx="163">
                  <c:v>-35.646061799221805</c:v>
                </c:pt>
                <c:pt idx="164">
                  <c:v>-38.714490056446841</c:v>
                </c:pt>
                <c:pt idx="165">
                  <c:v>-38.97903625205722</c:v>
                </c:pt>
                <c:pt idx="166">
                  <c:v>-38.892904932556171</c:v>
                </c:pt>
                <c:pt idx="167">
                  <c:v>-40.455573157789573</c:v>
                </c:pt>
                <c:pt idx="168">
                  <c:v>-41.198455788486157</c:v>
                </c:pt>
                <c:pt idx="169">
                  <c:v>-41.276896811603187</c:v>
                </c:pt>
                <c:pt idx="170">
                  <c:v>-41.272282633772782</c:v>
                </c:pt>
                <c:pt idx="171">
                  <c:v>-44.269960164264802</c:v>
                </c:pt>
                <c:pt idx="172">
                  <c:v>-43.911592352769347</c:v>
                </c:pt>
                <c:pt idx="173">
                  <c:v>-40.93544765215259</c:v>
                </c:pt>
                <c:pt idx="174">
                  <c:v>-42.525800944368463</c:v>
                </c:pt>
                <c:pt idx="175">
                  <c:v>-42.930310534168051</c:v>
                </c:pt>
                <c:pt idx="176">
                  <c:v>-43.490164110924887</c:v>
                </c:pt>
                <c:pt idx="177">
                  <c:v>-40.3325284156452</c:v>
                </c:pt>
                <c:pt idx="178">
                  <c:v>-40.317147822877139</c:v>
                </c:pt>
                <c:pt idx="179">
                  <c:v>-39.78344125382597</c:v>
                </c:pt>
                <c:pt idx="180">
                  <c:v>-39.992617315471392</c:v>
                </c:pt>
                <c:pt idx="181">
                  <c:v>-40.620145500407631</c:v>
                </c:pt>
                <c:pt idx="182">
                  <c:v>-39.231277973453139</c:v>
                </c:pt>
                <c:pt idx="183">
                  <c:v>-38.259224510512681</c:v>
                </c:pt>
                <c:pt idx="184">
                  <c:v>-37.780888075426468</c:v>
                </c:pt>
                <c:pt idx="185">
                  <c:v>-38.36073642278177</c:v>
                </c:pt>
                <c:pt idx="186">
                  <c:v>-34.727840410969478</c:v>
                </c:pt>
                <c:pt idx="187">
                  <c:v>-36.208991494532242</c:v>
                </c:pt>
                <c:pt idx="188">
                  <c:v>-35.710660288847571</c:v>
                </c:pt>
                <c:pt idx="189">
                  <c:v>-34.497131519448807</c:v>
                </c:pt>
                <c:pt idx="190">
                  <c:v>-35.544549886952687</c:v>
                </c:pt>
                <c:pt idx="191">
                  <c:v>-37.473276220065564</c:v>
                </c:pt>
                <c:pt idx="192">
                  <c:v>-37.054924096774734</c:v>
                </c:pt>
                <c:pt idx="193">
                  <c:v>-35.438423796853179</c:v>
                </c:pt>
                <c:pt idx="194">
                  <c:v>-32.731439469677206</c:v>
                </c:pt>
                <c:pt idx="195">
                  <c:v>-31.725548702647043</c:v>
                </c:pt>
                <c:pt idx="196">
                  <c:v>-32.068535921374448</c:v>
                </c:pt>
                <c:pt idx="197">
                  <c:v>-32.596090253318408</c:v>
                </c:pt>
                <c:pt idx="198">
                  <c:v>-32.047003091499192</c:v>
                </c:pt>
                <c:pt idx="199">
                  <c:v>-29.959856652875459</c:v>
                </c:pt>
                <c:pt idx="200">
                  <c:v>-29.263115800483011</c:v>
                </c:pt>
                <c:pt idx="201">
                  <c:v>-30.144423766092</c:v>
                </c:pt>
                <c:pt idx="202">
                  <c:v>-30.368980420505466</c:v>
                </c:pt>
                <c:pt idx="203">
                  <c:v>-29.212359844348455</c:v>
                </c:pt>
                <c:pt idx="204">
                  <c:v>-29.590722426442372</c:v>
                </c:pt>
                <c:pt idx="205">
                  <c:v>-31.659412153744459</c:v>
                </c:pt>
                <c:pt idx="206">
                  <c:v>-30.959595182798395</c:v>
                </c:pt>
                <c:pt idx="207">
                  <c:v>-29.555347063075853</c:v>
                </c:pt>
                <c:pt idx="208">
                  <c:v>-28.063429564575468</c:v>
                </c:pt>
                <c:pt idx="209">
                  <c:v>-29.527661996093379</c:v>
                </c:pt>
                <c:pt idx="210">
                  <c:v>-29.524585877539767</c:v>
                </c:pt>
                <c:pt idx="211">
                  <c:v>-27.363612593629405</c:v>
                </c:pt>
                <c:pt idx="212">
                  <c:v>-27.26671485919071</c:v>
                </c:pt>
                <c:pt idx="213">
                  <c:v>-22.475660211944614</c:v>
                </c:pt>
                <c:pt idx="214">
                  <c:v>-22.068074503591419</c:v>
                </c:pt>
                <c:pt idx="215">
                  <c:v>-20.791485303843661</c:v>
                </c:pt>
                <c:pt idx="216">
                  <c:v>-23.007828721718994</c:v>
                </c:pt>
                <c:pt idx="217">
                  <c:v>-20.951443468631336</c:v>
                </c:pt>
                <c:pt idx="218">
                  <c:v>-21.595890305612429</c:v>
                </c:pt>
                <c:pt idx="219">
                  <c:v>-22.597166894812183</c:v>
                </c:pt>
                <c:pt idx="220">
                  <c:v>-25.128812464432439</c:v>
                </c:pt>
                <c:pt idx="221">
                  <c:v>-23.949120999123362</c:v>
                </c:pt>
                <c:pt idx="222">
                  <c:v>-24.624329021640555</c:v>
                </c:pt>
                <c:pt idx="223">
                  <c:v>-20.846855437808642</c:v>
                </c:pt>
                <c:pt idx="224">
                  <c:v>-21.026808373194772</c:v>
                </c:pt>
                <c:pt idx="225">
                  <c:v>-21.182152360152031</c:v>
                </c:pt>
                <c:pt idx="226">
                  <c:v>-22.963225002691669</c:v>
                </c:pt>
                <c:pt idx="227">
                  <c:v>-22.223418490548685</c:v>
                </c:pt>
                <c:pt idx="228">
                  <c:v>-21.841979789901167</c:v>
                </c:pt>
                <c:pt idx="229">
                  <c:v>-20.267007090453337</c:v>
                </c:pt>
                <c:pt idx="230">
                  <c:v>-20.342371995016762</c:v>
                </c:pt>
                <c:pt idx="231">
                  <c:v>-18.421335958287909</c:v>
                </c:pt>
                <c:pt idx="232">
                  <c:v>-18.179860651829603</c:v>
                </c:pt>
                <c:pt idx="233">
                  <c:v>-16.197302244028567</c:v>
                </c:pt>
                <c:pt idx="234">
                  <c:v>-16.946337111832378</c:v>
                </c:pt>
                <c:pt idx="235">
                  <c:v>-19.88864450835943</c:v>
                </c:pt>
                <c:pt idx="236">
                  <c:v>-17.7707368841996</c:v>
                </c:pt>
                <c:pt idx="237">
                  <c:v>-17.958380115969753</c:v>
                </c:pt>
                <c:pt idx="238">
                  <c:v>-17.513880984973241</c:v>
                </c:pt>
                <c:pt idx="239">
                  <c:v>-18.241383022901779</c:v>
                </c:pt>
                <c:pt idx="240">
                  <c:v>-17.852254025870231</c:v>
                </c:pt>
                <c:pt idx="241">
                  <c:v>-17.624621252903161</c:v>
                </c:pt>
                <c:pt idx="242">
                  <c:v>-19.970161650030072</c:v>
                </c:pt>
                <c:pt idx="243">
                  <c:v>-21.243674731224218</c:v>
                </c:pt>
                <c:pt idx="244">
                  <c:v>-21.489764215512938</c:v>
                </c:pt>
                <c:pt idx="245">
                  <c:v>-21.708168632819181</c:v>
                </c:pt>
                <c:pt idx="246">
                  <c:v>-20.985280772721062</c:v>
                </c:pt>
                <c:pt idx="247">
                  <c:v>-23.875294153836769</c:v>
                </c:pt>
                <c:pt idx="248">
                  <c:v>-23.384653244536114</c:v>
                </c:pt>
                <c:pt idx="249">
                  <c:v>-23.601519602565546</c:v>
                </c:pt>
                <c:pt idx="250">
                  <c:v>-20.768414414691605</c:v>
                </c:pt>
                <c:pt idx="251">
                  <c:v>-20.813018133718941</c:v>
                </c:pt>
                <c:pt idx="252">
                  <c:v>-19.810203485242393</c:v>
                </c:pt>
                <c:pt idx="253">
                  <c:v>-20.843779319255031</c:v>
                </c:pt>
                <c:pt idx="254">
                  <c:v>-20.72381069566428</c:v>
                </c:pt>
                <c:pt idx="255">
                  <c:v>-21.522063460325835</c:v>
                </c:pt>
                <c:pt idx="256">
                  <c:v>-21.660488795238241</c:v>
                </c:pt>
                <c:pt idx="257">
                  <c:v>-22.140363289601261</c:v>
                </c:pt>
                <c:pt idx="258">
                  <c:v>-23.933740406355341</c:v>
                </c:pt>
                <c:pt idx="259">
                  <c:v>-24.362858944583799</c:v>
                </c:pt>
                <c:pt idx="260">
                  <c:v>-24.362858944583799</c:v>
                </c:pt>
                <c:pt idx="261">
                  <c:v>-24.296722395681204</c:v>
                </c:pt>
                <c:pt idx="262">
                  <c:v>-24.349016411092549</c:v>
                </c:pt>
                <c:pt idx="263">
                  <c:v>-24.83196702400917</c:v>
                </c:pt>
                <c:pt idx="264">
                  <c:v>-21.103711337035001</c:v>
                </c:pt>
                <c:pt idx="265">
                  <c:v>-20.14703846686259</c:v>
                </c:pt>
                <c:pt idx="266">
                  <c:v>-19.910177338234689</c:v>
                </c:pt>
                <c:pt idx="267">
                  <c:v>-18.245997200732191</c:v>
                </c:pt>
                <c:pt idx="268">
                  <c:v>-18.124490517864633</c:v>
                </c:pt>
                <c:pt idx="269">
                  <c:v>-18.372118061430164</c:v>
                </c:pt>
                <c:pt idx="270">
                  <c:v>-16.561822292631234</c:v>
                </c:pt>
                <c:pt idx="271">
                  <c:v>-16.241905963055892</c:v>
                </c:pt>
                <c:pt idx="272">
                  <c:v>-16.101942568866669</c:v>
                </c:pt>
                <c:pt idx="273">
                  <c:v>-16.220373133180608</c:v>
                </c:pt>
                <c:pt idx="274">
                  <c:v>-17.353922820185552</c:v>
                </c:pt>
                <c:pt idx="275">
                  <c:v>-16.209606718242998</c:v>
                </c:pt>
                <c:pt idx="276">
                  <c:v>-15.76818370580011</c:v>
                </c:pt>
                <c:pt idx="277">
                  <c:v>-13.873294676776936</c:v>
                </c:pt>
                <c:pt idx="278">
                  <c:v>-13.810234246427944</c:v>
                </c:pt>
                <c:pt idx="279">
                  <c:v>-13.278065736653577</c:v>
                </c:pt>
                <c:pt idx="280">
                  <c:v>-14.247043081040422</c:v>
                </c:pt>
                <c:pt idx="281">
                  <c:v>-13.362658996877821</c:v>
                </c:pt>
                <c:pt idx="282">
                  <c:v>-12.592091299198749</c:v>
                </c:pt>
                <c:pt idx="283">
                  <c:v>-14.236276666102787</c:v>
                </c:pt>
                <c:pt idx="284">
                  <c:v>-12.964301644185451</c:v>
                </c:pt>
                <c:pt idx="285">
                  <c:v>-12.25833243613218</c:v>
                </c:pt>
                <c:pt idx="286">
                  <c:v>-12.88739868034523</c:v>
                </c:pt>
                <c:pt idx="287">
                  <c:v>-15.071442853407657</c:v>
                </c:pt>
                <c:pt idx="288">
                  <c:v>-14.256271436701262</c:v>
                </c:pt>
                <c:pt idx="289">
                  <c:v>-13.628743251765007</c:v>
                </c:pt>
                <c:pt idx="290">
                  <c:v>-12.590553239921942</c:v>
                </c:pt>
                <c:pt idx="291">
                  <c:v>-11.210914068628275</c:v>
                </c:pt>
                <c:pt idx="292">
                  <c:v>-11.138625282618465</c:v>
                </c:pt>
                <c:pt idx="293">
                  <c:v>-11.683098266607262</c:v>
                </c:pt>
                <c:pt idx="294">
                  <c:v>-11.154005875386508</c:v>
                </c:pt>
                <c:pt idx="295">
                  <c:v>-11.249365550548395</c:v>
                </c:pt>
                <c:pt idx="296">
                  <c:v>-11.253979728378816</c:v>
                </c:pt>
                <c:pt idx="297">
                  <c:v>-13.118107571865909</c:v>
                </c:pt>
                <c:pt idx="298">
                  <c:v>-14.15475952443216</c:v>
                </c:pt>
                <c:pt idx="299">
                  <c:v>-14.814586954181298</c:v>
                </c:pt>
                <c:pt idx="300">
                  <c:v>-14.319331867050245</c:v>
                </c:pt>
                <c:pt idx="301">
                  <c:v>-12.865865850469969</c:v>
                </c:pt>
                <c:pt idx="302">
                  <c:v>-11.01711859975093</c:v>
                </c:pt>
                <c:pt idx="303">
                  <c:v>-10.932525339526677</c:v>
                </c:pt>
                <c:pt idx="304">
                  <c:v>-9.9697002322470354</c:v>
                </c:pt>
                <c:pt idx="305">
                  <c:v>-10.229632250027009</c:v>
                </c:pt>
                <c:pt idx="306">
                  <c:v>-9.4590645523479289</c:v>
                </c:pt>
                <c:pt idx="307">
                  <c:v>-8.8499930787333305</c:v>
                </c:pt>
                <c:pt idx="308">
                  <c:v>-7.0858390882385436</c:v>
                </c:pt>
                <c:pt idx="309">
                  <c:v>-7.3534614024025284</c:v>
                </c:pt>
                <c:pt idx="310">
                  <c:v>-6.6351877201348159</c:v>
                </c:pt>
                <c:pt idx="311">
                  <c:v>-6.289124382853795</c:v>
                </c:pt>
                <c:pt idx="312">
                  <c:v>-5.4201208914592236</c:v>
                </c:pt>
                <c:pt idx="313">
                  <c:v>-6.9535659904333409</c:v>
                </c:pt>
                <c:pt idx="314">
                  <c:v>-7.6456926649953854</c:v>
                </c:pt>
                <c:pt idx="315">
                  <c:v>-7.1704323484627848</c:v>
                </c:pt>
                <c:pt idx="316">
                  <c:v>-5.6923573834536283</c:v>
                </c:pt>
                <c:pt idx="317">
                  <c:v>-5.816940184874797</c:v>
                </c:pt>
                <c:pt idx="318">
                  <c:v>-5.3832074688159208</c:v>
                </c:pt>
                <c:pt idx="319">
                  <c:v>-7.0104741836751199</c:v>
                </c:pt>
                <c:pt idx="320">
                  <c:v>-5.9153759785902977</c:v>
                </c:pt>
                <c:pt idx="321">
                  <c:v>-4.072780964978473</c:v>
                </c:pt>
                <c:pt idx="322">
                  <c:v>-3.6098251226603151</c:v>
                </c:pt>
                <c:pt idx="323">
                  <c:v>-3.6590430195180601</c:v>
                </c:pt>
                <c:pt idx="324">
                  <c:v>-1.9348785702201998</c:v>
                </c:pt>
                <c:pt idx="325">
                  <c:v>-1.4550040758571914</c:v>
                </c:pt>
                <c:pt idx="326">
                  <c:v>-0.57215805097139416</c:v>
                </c:pt>
                <c:pt idx="327">
                  <c:v>1.8210621837364549</c:v>
                </c:pt>
                <c:pt idx="328">
                  <c:v>2.5931679406923092</c:v>
                </c:pt>
                <c:pt idx="329">
                  <c:v>1.8195241244596261</c:v>
                </c:pt>
                <c:pt idx="330">
                  <c:v>3.4175677130595221</c:v>
                </c:pt>
                <c:pt idx="331">
                  <c:v>0.43988495316595883</c:v>
                </c:pt>
                <c:pt idx="332">
                  <c:v>0.71981174154438499</c:v>
                </c:pt>
                <c:pt idx="333">
                  <c:v>1.7180122121905228</c:v>
                </c:pt>
                <c:pt idx="334">
                  <c:v>6.3060430348849117E-2</c:v>
                </c:pt>
                <c:pt idx="335">
                  <c:v>0.10458803082258328</c:v>
                </c:pt>
                <c:pt idx="336">
                  <c:v>-2.8546380177493225</c:v>
                </c:pt>
                <c:pt idx="337">
                  <c:v>-7.4672777888860953</c:v>
                </c:pt>
                <c:pt idx="338">
                  <c:v>-1.9948628820155909</c:v>
                </c:pt>
                <c:pt idx="339">
                  <c:v>-5.3401418090654351</c:v>
                </c:pt>
                <c:pt idx="340">
                  <c:v>-3.6513527231340714</c:v>
                </c:pt>
                <c:pt idx="341">
                  <c:v>-1.699555500869121</c:v>
                </c:pt>
                <c:pt idx="342">
                  <c:v>-0.3106879739146251</c:v>
                </c:pt>
                <c:pt idx="343">
                  <c:v>-0.84747066151940054</c:v>
                </c:pt>
                <c:pt idx="344">
                  <c:v>1.8410569543349187</c:v>
                </c:pt>
                <c:pt idx="345">
                  <c:v>1.9779442299705075</c:v>
                </c:pt>
                <c:pt idx="346">
                  <c:v>2.1748158174014875</c:v>
                </c:pt>
                <c:pt idx="347">
                  <c:v>-0.87669378777869289</c:v>
                </c:pt>
                <c:pt idx="348">
                  <c:v>0.47372225725568212</c:v>
                </c:pt>
                <c:pt idx="349">
                  <c:v>2.4762754356551619</c:v>
                </c:pt>
                <c:pt idx="350">
                  <c:v>3.6728855530090638</c:v>
                </c:pt>
                <c:pt idx="351">
                  <c:v>2.3040127966530433</c:v>
                </c:pt>
                <c:pt idx="352">
                  <c:v>2.0148576526137996</c:v>
                </c:pt>
                <c:pt idx="353">
                  <c:v>2.0148576526137996</c:v>
                </c:pt>
                <c:pt idx="354">
                  <c:v>2.7562022240335882</c:v>
                </c:pt>
                <c:pt idx="355">
                  <c:v>3.5375363366503039</c:v>
                </c:pt>
                <c:pt idx="356">
                  <c:v>4.4603719027330291</c:v>
                </c:pt>
                <c:pt idx="357">
                  <c:v>2.1132934463293118</c:v>
                </c:pt>
                <c:pt idx="358">
                  <c:v>3.1760924066012386</c:v>
                </c:pt>
                <c:pt idx="359">
                  <c:v>3.1176461540826761</c:v>
                </c:pt>
                <c:pt idx="360">
                  <c:v>5.215559007644055</c:v>
                </c:pt>
                <c:pt idx="361">
                  <c:v>5.5323992186657955</c:v>
                </c:pt>
                <c:pt idx="362">
                  <c:v>5.0709814356244332</c:v>
                </c:pt>
                <c:pt idx="363">
                  <c:v>3.9774212898164185</c:v>
                </c:pt>
                <c:pt idx="364">
                  <c:v>5.375517172431743</c:v>
                </c:pt>
                <c:pt idx="365">
                  <c:v>4.169678699417001</c:v>
                </c:pt>
                <c:pt idx="366">
                  <c:v>4.6049494747526731</c:v>
                </c:pt>
                <c:pt idx="367">
                  <c:v>5.7077379762215052</c:v>
                </c:pt>
                <c:pt idx="368">
                  <c:v>6.5367519264191376</c:v>
                </c:pt>
                <c:pt idx="369">
                  <c:v>6.6628727871171023</c:v>
                </c:pt>
                <c:pt idx="370">
                  <c:v>6.6028884753217332</c:v>
                </c:pt>
                <c:pt idx="371">
                  <c:v>5.5447036928802262</c:v>
                </c:pt>
                <c:pt idx="372">
                  <c:v>3.1530215174491838</c:v>
                </c:pt>
                <c:pt idx="373">
                  <c:v>2.7331313348815556</c:v>
                </c:pt>
                <c:pt idx="374">
                  <c:v>1.396557823338429</c:v>
                </c:pt>
                <c:pt idx="375">
                  <c:v>3.691342264330788</c:v>
                </c:pt>
                <c:pt idx="376">
                  <c:v>3.9543504006643642</c:v>
                </c:pt>
                <c:pt idx="377">
                  <c:v>3.9543504006643642</c:v>
                </c:pt>
                <c:pt idx="378">
                  <c:v>4.4357629543041677</c:v>
                </c:pt>
                <c:pt idx="379">
                  <c:v>5.0432963686419585</c:v>
                </c:pt>
                <c:pt idx="380">
                  <c:v>5.4924096774688902</c:v>
                </c:pt>
                <c:pt idx="381">
                  <c:v>5.4924096774688902</c:v>
                </c:pt>
                <c:pt idx="382">
                  <c:v>7.7333620437730843</c:v>
                </c:pt>
                <c:pt idx="383">
                  <c:v>8.0317455434731677</c:v>
                </c:pt>
                <c:pt idx="384">
                  <c:v>8.785394589107387</c:v>
                </c:pt>
                <c:pt idx="385">
                  <c:v>8.3578141101557257</c:v>
                </c:pt>
                <c:pt idx="386">
                  <c:v>8.0671209068396745</c:v>
                </c:pt>
                <c:pt idx="387">
                  <c:v>8.3301290431732511</c:v>
                </c:pt>
                <c:pt idx="388">
                  <c:v>7.7795038220772161</c:v>
                </c:pt>
                <c:pt idx="389">
                  <c:v>8.2563021978866225</c:v>
                </c:pt>
                <c:pt idx="390">
                  <c:v>7.3580755802327813</c:v>
                </c:pt>
                <c:pt idx="391">
                  <c:v>6.0922527954226702</c:v>
                </c:pt>
                <c:pt idx="392">
                  <c:v>6.741313810234173</c:v>
                </c:pt>
                <c:pt idx="393">
                  <c:v>7.5226479228508669</c:v>
                </c:pt>
                <c:pt idx="394">
                  <c:v>4.8956426780687456</c:v>
                </c:pt>
                <c:pt idx="395">
                  <c:v>1.9271882738360002</c:v>
                </c:pt>
                <c:pt idx="396">
                  <c:v>1.8502853099957806</c:v>
                </c:pt>
                <c:pt idx="397">
                  <c:v>1.8502853099957806</c:v>
                </c:pt>
                <c:pt idx="398">
                  <c:v>0.7782579940630141</c:v>
                </c:pt>
                <c:pt idx="399">
                  <c:v>7.9979082393766276E-2</c:v>
                </c:pt>
                <c:pt idx="400">
                  <c:v>0.87669378777850415</c:v>
                </c:pt>
                <c:pt idx="401">
                  <c:v>0.59061476229285148</c:v>
                </c:pt>
                <c:pt idx="402">
                  <c:v>2.390144116154147</c:v>
                </c:pt>
                <c:pt idx="403">
                  <c:v>3.3006752080224411</c:v>
                </c:pt>
                <c:pt idx="404">
                  <c:v>3.2160819477981879</c:v>
                </c:pt>
                <c:pt idx="405">
                  <c:v>-1.6657181967793866</c:v>
                </c:pt>
                <c:pt idx="406">
                  <c:v>-3.4683236691942954</c:v>
                </c:pt>
                <c:pt idx="407">
                  <c:v>-2.8669424919637199</c:v>
                </c:pt>
                <c:pt idx="408">
                  <c:v>-0.45987972376464459</c:v>
                </c:pt>
                <c:pt idx="409">
                  <c:v>5.2294015411269427E-2</c:v>
                </c:pt>
                <c:pt idx="410">
                  <c:v>1.7087838565297275</c:v>
                </c:pt>
                <c:pt idx="411">
                  <c:v>1.2873556146852927</c:v>
                </c:pt>
                <c:pt idx="412">
                  <c:v>3.4867803805157749</c:v>
                </c:pt>
                <c:pt idx="413">
                  <c:v>4.335789101311871</c:v>
                </c:pt>
                <c:pt idx="414">
                  <c:v>3.9681929341555788</c:v>
                </c:pt>
                <c:pt idx="415">
                  <c:v>3.3329744528353134</c:v>
                </c:pt>
                <c:pt idx="416">
                  <c:v>1.6780226709936397</c:v>
                </c:pt>
                <c:pt idx="417">
                  <c:v>1.1950720580770291</c:v>
                </c:pt>
                <c:pt idx="418">
                  <c:v>1.6980174415921034</c:v>
                </c:pt>
                <c:pt idx="419">
                  <c:v>2.2855560853314305</c:v>
                </c:pt>
                <c:pt idx="420">
                  <c:v>3.3991110017379089</c:v>
                </c:pt>
                <c:pt idx="421">
                  <c:v>4.248119722534005</c:v>
                </c:pt>
                <c:pt idx="422">
                  <c:v>4.035867542334981</c:v>
                </c:pt>
                <c:pt idx="423">
                  <c:v>4.3019517972221699</c:v>
                </c:pt>
                <c:pt idx="424">
                  <c:v>5.8892289708844414</c:v>
                </c:pt>
                <c:pt idx="425">
                  <c:v>5.4724149068704264</c:v>
                </c:pt>
                <c:pt idx="426">
                  <c:v>7.0120122429517604</c:v>
                </c:pt>
                <c:pt idx="427">
                  <c:v>7.6318501315039811</c:v>
                </c:pt>
                <c:pt idx="428">
                  <c:v>7.4857345002075526</c:v>
                </c:pt>
                <c:pt idx="429">
                  <c:v>6.6505683129026938</c:v>
                </c:pt>
                <c:pt idx="430">
                  <c:v>6.1614654628788568</c:v>
                </c:pt>
                <c:pt idx="431">
                  <c:v>7.574941938262203</c:v>
                </c:pt>
                <c:pt idx="432">
                  <c:v>7.2381069566420209</c:v>
                </c:pt>
                <c:pt idx="433">
                  <c:v>7.1981174154451164</c:v>
                </c:pt>
                <c:pt idx="434">
                  <c:v>5.861543903901989</c:v>
                </c:pt>
                <c:pt idx="435">
                  <c:v>6.1891505298613536</c:v>
                </c:pt>
                <c:pt idx="436">
                  <c:v>6.7197809803589248</c:v>
                </c:pt>
                <c:pt idx="437">
                  <c:v>5.9922789424303735</c:v>
                </c:pt>
                <c:pt idx="438">
                  <c:v>5.266314963778651</c:v>
                </c:pt>
                <c:pt idx="439">
                  <c:v>5.6369872494885565</c:v>
                </c:pt>
                <c:pt idx="440">
                  <c:v>7.5703277604318497</c:v>
                </c:pt>
                <c:pt idx="441">
                  <c:v>7.6010889459679376</c:v>
                </c:pt>
                <c:pt idx="442">
                  <c:v>8.2347693680113956</c:v>
                </c:pt>
                <c:pt idx="443">
                  <c:v>9.4113847147668572</c:v>
                </c:pt>
                <c:pt idx="444">
                  <c:v>9.6467077841179574</c:v>
                </c:pt>
                <c:pt idx="445">
                  <c:v>9.3483242844178758</c:v>
                </c:pt>
                <c:pt idx="446">
                  <c:v>8.8822923235460927</c:v>
                </c:pt>
                <c:pt idx="447">
                  <c:v>10.408047126136166</c:v>
                </c:pt>
                <c:pt idx="448">
                  <c:v>9.8435793715488948</c:v>
                </c:pt>
                <c:pt idx="449">
                  <c:v>8.6085177722748476</c:v>
                </c:pt>
                <c:pt idx="450">
                  <c:v>8.8822923235460696</c:v>
                </c:pt>
                <c:pt idx="451">
                  <c:v>9.2545026685327603</c:v>
                </c:pt>
                <c:pt idx="452">
                  <c:v>8.4700924373624531</c:v>
                </c:pt>
                <c:pt idx="453">
                  <c:v>6.7736130550470453</c:v>
                </c:pt>
                <c:pt idx="454">
                  <c:v>6.2752818493623908</c:v>
                </c:pt>
                <c:pt idx="455">
                  <c:v>6.6151929495361861</c:v>
                </c:pt>
                <c:pt idx="456">
                  <c:v>6.7197809803589026</c:v>
                </c:pt>
                <c:pt idx="457">
                  <c:v>6.9089622714058718</c:v>
                </c:pt>
                <c:pt idx="458">
                  <c:v>5.9276804528045846</c:v>
                </c:pt>
                <c:pt idx="459">
                  <c:v>2.2978605595459056</c:v>
                </c:pt>
                <c:pt idx="460">
                  <c:v>2.5193410954057693</c:v>
                </c:pt>
                <c:pt idx="461">
                  <c:v>4.5541935186181437</c:v>
                </c:pt>
                <c:pt idx="462">
                  <c:v>3.8636049033329072</c:v>
                </c:pt>
                <c:pt idx="463">
                  <c:v>3.2330005998430611</c:v>
                </c:pt>
                <c:pt idx="464">
                  <c:v>-0.22763277296713458</c:v>
                </c:pt>
                <c:pt idx="465">
                  <c:v>-0.15842010551092578</c:v>
                </c:pt>
                <c:pt idx="466">
                  <c:v>-2.4655090207177155</c:v>
                </c:pt>
                <c:pt idx="467">
                  <c:v>-3.3022132672993809</c:v>
                </c:pt>
                <c:pt idx="468">
                  <c:v>0.66905578540992217</c:v>
                </c:pt>
                <c:pt idx="469">
                  <c:v>-0.91206915114512288</c:v>
                </c:pt>
                <c:pt idx="470">
                  <c:v>0.31684021102169613</c:v>
                </c:pt>
                <c:pt idx="471">
                  <c:v>-0.35221557438828155</c:v>
                </c:pt>
                <c:pt idx="472">
                  <c:v>-2.4685851392713065</c:v>
                </c:pt>
                <c:pt idx="473">
                  <c:v>-3.3083655044065741</c:v>
                </c:pt>
                <c:pt idx="474">
                  <c:v>-6.4229355399357484</c:v>
                </c:pt>
                <c:pt idx="475">
                  <c:v>-8.1947798268145693</c:v>
                </c:pt>
                <c:pt idx="476">
                  <c:v>-10.497254564190939</c:v>
                </c:pt>
                <c:pt idx="477">
                  <c:v>-7.3180860390359763</c:v>
                </c:pt>
                <c:pt idx="478">
                  <c:v>-7.8471784302567302</c:v>
                </c:pt>
                <c:pt idx="479">
                  <c:v>-8.9714997616008425</c:v>
                </c:pt>
                <c:pt idx="480">
                  <c:v>-7.4242121291354879</c:v>
                </c:pt>
                <c:pt idx="481">
                  <c:v>-4.5003614439300792</c:v>
                </c:pt>
                <c:pt idx="482">
                  <c:v>-4.7233800390667273</c:v>
                </c:pt>
                <c:pt idx="483">
                  <c:v>-3.0315148345817389</c:v>
                </c:pt>
                <c:pt idx="484">
                  <c:v>-4.8864143224080063</c:v>
                </c:pt>
                <c:pt idx="485">
                  <c:v>-3.1914729993694162</c:v>
                </c:pt>
                <c:pt idx="486">
                  <c:v>-5.140194103080753</c:v>
                </c:pt>
                <c:pt idx="487">
                  <c:v>-5.8984573265453921</c:v>
                </c:pt>
                <c:pt idx="488">
                  <c:v>-4.9587031084178168</c:v>
                </c:pt>
                <c:pt idx="489">
                  <c:v>-5.4431917806112446</c:v>
                </c:pt>
                <c:pt idx="490">
                  <c:v>-3.0284387160281367</c:v>
                </c:pt>
                <c:pt idx="491">
                  <c:v>-2.1717396988480187</c:v>
                </c:pt>
                <c:pt idx="492">
                  <c:v>-2.2840180260547571</c:v>
                </c:pt>
                <c:pt idx="493">
                  <c:v>-0.88438408416264824</c:v>
                </c:pt>
                <c:pt idx="494">
                  <c:v>-0.41066182690685515</c:v>
                </c:pt>
                <c:pt idx="495">
                  <c:v>-0.73365427503579994</c:v>
                </c:pt>
                <c:pt idx="496">
                  <c:v>-0.89207438054665911</c:v>
                </c:pt>
                <c:pt idx="497">
                  <c:v>-0.289155144039277</c:v>
                </c:pt>
                <c:pt idx="498">
                  <c:v>-0.31837827029855825</c:v>
                </c:pt>
                <c:pt idx="499">
                  <c:v>0.21994247658301269</c:v>
                </c:pt>
                <c:pt idx="500">
                  <c:v>-1.662642078225729</c:v>
                </c:pt>
                <c:pt idx="501">
                  <c:v>-0.29838349970011668</c:v>
                </c:pt>
                <c:pt idx="502">
                  <c:v>-1.2181429472292171</c:v>
                </c:pt>
                <c:pt idx="503">
                  <c:v>-4.6757002014857996</c:v>
                </c:pt>
                <c:pt idx="504">
                  <c:v>-6.278357967916115</c:v>
                </c:pt>
                <c:pt idx="505">
                  <c:v>-5.815402125597946</c:v>
                </c:pt>
                <c:pt idx="506">
                  <c:v>-5.5185566851746799</c:v>
                </c:pt>
                <c:pt idx="507">
                  <c:v>-6.3860221172924341</c:v>
                </c:pt>
                <c:pt idx="508">
                  <c:v>-4.5418890444038018</c:v>
                </c:pt>
                <c:pt idx="509">
                  <c:v>-2.6669947859790821</c:v>
                </c:pt>
                <c:pt idx="510">
                  <c:v>-2.3701493455558165</c:v>
                </c:pt>
                <c:pt idx="511">
                  <c:v>-2.3701493455558165</c:v>
                </c:pt>
                <c:pt idx="512">
                  <c:v>-3.1637879323869522</c:v>
                </c:pt>
                <c:pt idx="513">
                  <c:v>-2.0486949567036561</c:v>
                </c:pt>
                <c:pt idx="514">
                  <c:v>-2.3655351677253966</c:v>
                </c:pt>
                <c:pt idx="515">
                  <c:v>-2.3501545749573527</c:v>
                </c:pt>
                <c:pt idx="516">
                  <c:v>-4.1189227432825604</c:v>
                </c:pt>
                <c:pt idx="517">
                  <c:v>-2.6454619561038228</c:v>
                </c:pt>
                <c:pt idx="518">
                  <c:v>-0.85362289862654928</c:v>
                </c:pt>
                <c:pt idx="519">
                  <c:v>-0.83209006875127889</c:v>
                </c:pt>
                <c:pt idx="520">
                  <c:v>1.1243213313440803</c:v>
                </c:pt>
                <c:pt idx="521">
                  <c:v>2.0071673562298775</c:v>
                </c:pt>
                <c:pt idx="522">
                  <c:v>2.1932725287232335</c:v>
                </c:pt>
                <c:pt idx="523">
                  <c:v>2.5485642216650728</c:v>
                </c:pt>
                <c:pt idx="524">
                  <c:v>2.7546641647568704</c:v>
                </c:pt>
                <c:pt idx="525">
                  <c:v>2.9776827598935407</c:v>
                </c:pt>
                <c:pt idx="526">
                  <c:v>3.842072073457703</c:v>
                </c:pt>
                <c:pt idx="527">
                  <c:v>5.3832074688158427</c:v>
                </c:pt>
                <c:pt idx="528">
                  <c:v>4.5834166448774916</c:v>
                </c:pt>
                <c:pt idx="529">
                  <c:v>5.0063829459987552</c:v>
                </c:pt>
                <c:pt idx="530">
                  <c:v>5.2201731854745859</c:v>
                </c:pt>
                <c:pt idx="531">
                  <c:v>4.7326083947275555</c:v>
                </c:pt>
                <c:pt idx="532">
                  <c:v>4.3757786425089096</c:v>
                </c:pt>
                <c:pt idx="533">
                  <c:v>3.3929587646308161</c:v>
                </c:pt>
                <c:pt idx="534">
                  <c:v>1.1889198209699359</c:v>
                </c:pt>
                <c:pt idx="535">
                  <c:v>1.4596182536875446</c:v>
                </c:pt>
                <c:pt idx="536">
                  <c:v>1.9179599181752938</c:v>
                </c:pt>
                <c:pt idx="537">
                  <c:v>2.5900918221388736</c:v>
                </c:pt>
                <c:pt idx="538">
                  <c:v>3.9466601042804861</c:v>
                </c:pt>
                <c:pt idx="539">
                  <c:v>4.0312533645047388</c:v>
                </c:pt>
                <c:pt idx="540">
                  <c:v>2.8761708476245484</c:v>
                </c:pt>
                <c:pt idx="541">
                  <c:v>2.5531783994956037</c:v>
                </c:pt>
                <c:pt idx="542">
                  <c:v>1.4826891428396438</c:v>
                </c:pt>
                <c:pt idx="543">
                  <c:v>0.21379023947589726</c:v>
                </c:pt>
                <c:pt idx="544">
                  <c:v>-0.32914468523610463</c:v>
                </c:pt>
                <c:pt idx="545">
                  <c:v>-1.7687681683251411</c:v>
                </c:pt>
                <c:pt idx="546">
                  <c:v>0.87361766922504636</c:v>
                </c:pt>
                <c:pt idx="547">
                  <c:v>-1.1643108725409523</c:v>
                </c:pt>
                <c:pt idx="548">
                  <c:v>0.19687158743104671</c:v>
                </c:pt>
                <c:pt idx="549">
                  <c:v>3.1607118138333719</c:v>
                </c:pt>
                <c:pt idx="550">
                  <c:v>2.7546641647569814</c:v>
                </c:pt>
                <c:pt idx="551">
                  <c:v>2.5547164587723881</c:v>
                </c:pt>
                <c:pt idx="552">
                  <c:v>2.6608425488719112</c:v>
                </c:pt>
                <c:pt idx="553">
                  <c:v>2.1379023947583731</c:v>
                </c:pt>
                <c:pt idx="554">
                  <c:v>2.4716612578249642</c:v>
                </c:pt>
                <c:pt idx="555">
                  <c:v>2.7515880462033904</c:v>
                </c:pt>
                <c:pt idx="556">
                  <c:v>4.634172601012132</c:v>
                </c:pt>
                <c:pt idx="557">
                  <c:v>4.1127705061754005</c:v>
                </c:pt>
                <c:pt idx="558">
                  <c:v>4.7510651060492792</c:v>
                </c:pt>
                <c:pt idx="559">
                  <c:v>4.0681667871480753</c:v>
                </c:pt>
                <c:pt idx="560">
                  <c:v>3.1868588215390852</c:v>
                </c:pt>
                <c:pt idx="561">
                  <c:v>4.8802620853008793</c:v>
                </c:pt>
                <c:pt idx="562">
                  <c:v>4.1558361659259413</c:v>
                </c:pt>
                <c:pt idx="563">
                  <c:v>5.0879000876694835</c:v>
                </c:pt>
                <c:pt idx="564">
                  <c:v>5.8092498884908084</c:v>
                </c:pt>
                <c:pt idx="565">
                  <c:v>4.8894904409616968</c:v>
                </c:pt>
                <c:pt idx="566">
                  <c:v>5.8415491333036806</c:v>
                </c:pt>
                <c:pt idx="567">
                  <c:v>6.4752295553471617</c:v>
                </c:pt>
                <c:pt idx="568">
                  <c:v>6.4767676146239683</c:v>
                </c:pt>
                <c:pt idx="569">
                  <c:v>6.785917529261698</c:v>
                </c:pt>
                <c:pt idx="570">
                  <c:v>8.0163649507053236</c:v>
                </c:pt>
                <c:pt idx="571">
                  <c:v>8.2547641386100157</c:v>
                </c:pt>
                <c:pt idx="572">
                  <c:v>9.6374794284572953</c:v>
                </c:pt>
                <c:pt idx="573">
                  <c:v>8.4962394450683423</c:v>
                </c:pt>
                <c:pt idx="574">
                  <c:v>7.5380285156191098</c:v>
                </c:pt>
                <c:pt idx="575">
                  <c:v>8.9069012719751548</c:v>
                </c:pt>
                <c:pt idx="576">
                  <c:v>9.1191534521741779</c:v>
                </c:pt>
                <c:pt idx="577">
                  <c:v>10.238860605687883</c:v>
                </c:pt>
                <c:pt idx="578">
                  <c:v>10.266545672670357</c:v>
                </c:pt>
                <c:pt idx="579">
                  <c:v>10.478797852869381</c:v>
                </c:pt>
                <c:pt idx="580">
                  <c:v>10.332682221572952</c:v>
                </c:pt>
                <c:pt idx="581">
                  <c:v>7.4534352553948802</c:v>
                </c:pt>
                <c:pt idx="582">
                  <c:v>8.2855253241461266</c:v>
                </c:pt>
                <c:pt idx="583">
                  <c:v>7.1289047479891288</c:v>
                </c:pt>
                <c:pt idx="584">
                  <c:v>6.9397234569421817</c:v>
                </c:pt>
                <c:pt idx="585">
                  <c:v>7.018164480059208</c:v>
                </c:pt>
                <c:pt idx="586">
                  <c:v>8.8023132411524827</c:v>
                </c:pt>
                <c:pt idx="587">
                  <c:v>8.5377670455421004</c:v>
                </c:pt>
                <c:pt idx="588">
                  <c:v>8.15632834489457</c:v>
                </c:pt>
                <c:pt idx="589">
                  <c:v>8.6992632696065719</c:v>
                </c:pt>
                <c:pt idx="590">
                  <c:v>10.063521848132172</c:v>
                </c:pt>
                <c:pt idx="591">
                  <c:v>10.592614239352939</c:v>
                </c:pt>
                <c:pt idx="592">
                  <c:v>12.270636910346665</c:v>
                </c:pt>
                <c:pt idx="593">
                  <c:v>11.672331851669693</c:v>
                </c:pt>
                <c:pt idx="594">
                  <c:v>11.750772874786719</c:v>
                </c:pt>
                <c:pt idx="595">
                  <c:v>10.246550902071894</c:v>
                </c:pt>
                <c:pt idx="596">
                  <c:v>10.18349047172291</c:v>
                </c:pt>
                <c:pt idx="597">
                  <c:v>9.5021302120985141</c:v>
                </c:pt>
                <c:pt idx="598">
                  <c:v>8.2286171309043699</c:v>
                </c:pt>
                <c:pt idx="599">
                  <c:v>6.4213974806590413</c:v>
                </c:pt>
                <c:pt idx="600">
                  <c:v>7.2150360674901881</c:v>
                </c:pt>
                <c:pt idx="601">
                  <c:v>8.8653736715014428</c:v>
                </c:pt>
                <c:pt idx="602">
                  <c:v>9.0437885476107649</c:v>
                </c:pt>
                <c:pt idx="603">
                  <c:v>7.0981435624530409</c:v>
                </c:pt>
                <c:pt idx="604">
                  <c:v>4.514203977421416</c:v>
                </c:pt>
                <c:pt idx="605">
                  <c:v>7.0935293846225989</c:v>
                </c:pt>
                <c:pt idx="606">
                  <c:v>6.6813294984389806</c:v>
                </c:pt>
                <c:pt idx="607">
                  <c:v>4.9356322192658508</c:v>
                </c:pt>
                <c:pt idx="608">
                  <c:v>4.4465293692420138</c:v>
                </c:pt>
                <c:pt idx="609">
                  <c:v>4.1343033360506931</c:v>
                </c:pt>
                <c:pt idx="610">
                  <c:v>6.6567205500101201</c:v>
                </c:pt>
                <c:pt idx="611">
                  <c:v>6.9366473383885463</c:v>
                </c:pt>
                <c:pt idx="612">
                  <c:v>7.3042435055448376</c:v>
                </c:pt>
                <c:pt idx="613">
                  <c:v>6.9735607610318597</c:v>
                </c:pt>
                <c:pt idx="614">
                  <c:v>6.6444160757956903</c:v>
                </c:pt>
                <c:pt idx="615">
                  <c:v>4.8556531368720179</c:v>
                </c:pt>
                <c:pt idx="616">
                  <c:v>4.4019256502146886</c:v>
                </c:pt>
                <c:pt idx="617">
                  <c:v>5.1125090360983894</c:v>
                </c:pt>
                <c:pt idx="618">
                  <c:v>6.319885568389938</c:v>
                </c:pt>
                <c:pt idx="619">
                  <c:v>5.7292708060969977</c:v>
                </c:pt>
                <c:pt idx="620">
                  <c:v>4.3880831167234513</c:v>
                </c:pt>
                <c:pt idx="621">
                  <c:v>3.520617684605698</c:v>
                </c:pt>
                <c:pt idx="622">
                  <c:v>4.5588076964487412</c:v>
                </c:pt>
                <c:pt idx="623">
                  <c:v>3.4544811357030798</c:v>
                </c:pt>
                <c:pt idx="624">
                  <c:v>4.9171755079441937</c:v>
                </c:pt>
                <c:pt idx="625">
                  <c:v>5.3109186828061539</c:v>
                </c:pt>
                <c:pt idx="626">
                  <c:v>5.3339895719582087</c:v>
                </c:pt>
                <c:pt idx="627">
                  <c:v>5.3339895719582087</c:v>
                </c:pt>
                <c:pt idx="628">
                  <c:v>4.2850331451775192</c:v>
                </c:pt>
                <c:pt idx="629">
                  <c:v>4.649553193780176</c:v>
                </c:pt>
                <c:pt idx="630">
                  <c:v>6.0522632542258981</c:v>
                </c:pt>
                <c:pt idx="631">
                  <c:v>6.5936601196610933</c:v>
                </c:pt>
                <c:pt idx="632">
                  <c:v>6.5936601196610933</c:v>
                </c:pt>
                <c:pt idx="633">
                  <c:v>7.6057031237984676</c:v>
                </c:pt>
                <c:pt idx="634">
                  <c:v>8.1517141670640605</c:v>
                </c:pt>
                <c:pt idx="635">
                  <c:v>9.3421720473107825</c:v>
                </c:pt>
                <c:pt idx="636">
                  <c:v>8.5531476383100546</c:v>
                </c:pt>
                <c:pt idx="637">
                  <c:v>7.7518187550948969</c:v>
                </c:pt>
                <c:pt idx="638">
                  <c:v>7.8594829044712267</c:v>
                </c:pt>
                <c:pt idx="639">
                  <c:v>8.3147484504053626</c:v>
                </c:pt>
                <c:pt idx="640">
                  <c:v>10.174262116062026</c:v>
                </c:pt>
                <c:pt idx="641">
                  <c:v>8.7730901148931117</c:v>
                </c:pt>
                <c:pt idx="642">
                  <c:v>9.1099250965132939</c:v>
                </c:pt>
                <c:pt idx="643">
                  <c:v>8.6008274758909931</c:v>
                </c:pt>
                <c:pt idx="644">
                  <c:v>9.0776258517004003</c:v>
                </c:pt>
                <c:pt idx="645">
                  <c:v>7.7533568143717044</c:v>
                </c:pt>
                <c:pt idx="646">
                  <c:v>6.9889413537998601</c:v>
                </c:pt>
                <c:pt idx="647">
                  <c:v>6.3306519833275177</c:v>
                </c:pt>
                <c:pt idx="648">
                  <c:v>6.7813033514312338</c:v>
                </c:pt>
                <c:pt idx="649">
                  <c:v>6.7813033514312338</c:v>
                </c:pt>
                <c:pt idx="650">
                  <c:v>5.6785148499623794</c:v>
                </c:pt>
                <c:pt idx="651">
                  <c:v>4.6649337865481977</c:v>
                </c:pt>
                <c:pt idx="652">
                  <c:v>2.5839395850316693</c:v>
                </c:pt>
                <c:pt idx="653">
                  <c:v>2.3947582939847223</c:v>
                </c:pt>
                <c:pt idx="654">
                  <c:v>4.352707753356877</c:v>
                </c:pt>
                <c:pt idx="655">
                  <c:v>2.570097051540432</c:v>
                </c:pt>
                <c:pt idx="656">
                  <c:v>2.6869895565775792</c:v>
                </c:pt>
                <c:pt idx="657">
                  <c:v>0.38759093775480036</c:v>
                </c:pt>
                <c:pt idx="658">
                  <c:v>0.53063045049761559</c:v>
                </c:pt>
                <c:pt idx="659">
                  <c:v>1.1596966947106768</c:v>
                </c:pt>
                <c:pt idx="660">
                  <c:v>-1.230447421443559</c:v>
                </c:pt>
                <c:pt idx="661">
                  <c:v>-0.67674608179392193</c:v>
                </c:pt>
                <c:pt idx="662">
                  <c:v>1.1350877462818154</c:v>
                </c:pt>
                <c:pt idx="663">
                  <c:v>2.3686112862790543</c:v>
                </c:pt>
                <c:pt idx="664">
                  <c:v>2.0363904824892698</c:v>
                </c:pt>
                <c:pt idx="665">
                  <c:v>3.935893689342862</c:v>
                </c:pt>
                <c:pt idx="666">
                  <c:v>4.1020040912377542</c:v>
                </c:pt>
                <c:pt idx="667">
                  <c:v>4.6895427349770813</c:v>
                </c:pt>
                <c:pt idx="668">
                  <c:v>3.446790839319025</c:v>
                </c:pt>
                <c:pt idx="669">
                  <c:v>2.1871202916161181</c:v>
                </c:pt>
                <c:pt idx="670">
                  <c:v>2.9115462109910561</c:v>
                </c:pt>
                <c:pt idx="671">
                  <c:v>2.9699924635096187</c:v>
                </c:pt>
                <c:pt idx="672">
                  <c:v>2.8992417367766032</c:v>
                </c:pt>
                <c:pt idx="673">
                  <c:v>3.639048248919563</c:v>
                </c:pt>
                <c:pt idx="674">
                  <c:v>1.8841226140855927</c:v>
                </c:pt>
                <c:pt idx="675">
                  <c:v>3.4821662026854878</c:v>
                </c:pt>
                <c:pt idx="676">
                  <c:v>4.8110494178446039</c:v>
                </c:pt>
                <c:pt idx="677">
                  <c:v>4.6064875340295908</c:v>
                </c:pt>
                <c:pt idx="678">
                  <c:v>3.4544811357029914</c:v>
                </c:pt>
                <c:pt idx="679">
                  <c:v>1.5734346401710564</c:v>
                </c:pt>
                <c:pt idx="680">
                  <c:v>2.5639448144331611</c:v>
                </c:pt>
                <c:pt idx="681">
                  <c:v>3.3099035636833696</c:v>
                </c:pt>
                <c:pt idx="682">
                  <c:v>3.0576618422874402</c:v>
                </c:pt>
                <c:pt idx="683">
                  <c:v>1.5149883876524939</c:v>
                </c:pt>
                <c:pt idx="684">
                  <c:v>1.8425950136118585</c:v>
                </c:pt>
                <c:pt idx="685">
                  <c:v>2.8638663734100733</c:v>
                </c:pt>
                <c:pt idx="686">
                  <c:v>2.5716351108172164</c:v>
                </c:pt>
                <c:pt idx="687">
                  <c:v>3.938969807896453</c:v>
                </c:pt>
                <c:pt idx="688">
                  <c:v>4.2727286709630441</c:v>
                </c:pt>
                <c:pt idx="689">
                  <c:v>3.8682190811634598</c:v>
                </c:pt>
                <c:pt idx="690">
                  <c:v>4.2265868926589123</c:v>
                </c:pt>
                <c:pt idx="691">
                  <c:v>3.3452789270499221</c:v>
                </c:pt>
                <c:pt idx="692">
                  <c:v>3.6928803236077501</c:v>
                </c:pt>
                <c:pt idx="693">
                  <c:v>4.5834166448775582</c:v>
                </c:pt>
                <c:pt idx="694">
                  <c:v>5.4893335589154324</c:v>
                </c:pt>
                <c:pt idx="695">
                  <c:v>6.5382899856960996</c:v>
                </c:pt>
                <c:pt idx="696">
                  <c:v>7.2073457711060662</c:v>
                </c:pt>
                <c:pt idx="697">
                  <c:v>7.413445714197886</c:v>
                </c:pt>
                <c:pt idx="698">
                  <c:v>6.1814602334774538</c:v>
                </c:pt>
                <c:pt idx="699">
                  <c:v>6.396788532230091</c:v>
                </c:pt>
                <c:pt idx="700">
                  <c:v>5.6923573834536167</c:v>
                </c:pt>
                <c:pt idx="701">
                  <c:v>4.8402725441039074</c:v>
                </c:pt>
                <c:pt idx="702">
                  <c:v>2.8900133811157636</c:v>
                </c:pt>
                <c:pt idx="703">
                  <c:v>2.2594090776258957</c:v>
                </c:pt>
                <c:pt idx="704">
                  <c:v>1.9394927480505419</c:v>
                </c:pt>
                <c:pt idx="705">
                  <c:v>2.5639448144331611</c:v>
                </c:pt>
                <c:pt idx="706">
                  <c:v>0.61214759216821069</c:v>
                </c:pt>
                <c:pt idx="707">
                  <c:v>1.7549256348339703</c:v>
                </c:pt>
                <c:pt idx="708">
                  <c:v>3.1391789839580575</c:v>
                </c:pt>
                <c:pt idx="709">
                  <c:v>3.0069058861528664</c:v>
                </c:pt>
                <c:pt idx="710">
                  <c:v>3.2714520817632486</c:v>
                </c:pt>
                <c:pt idx="711">
                  <c:v>1.9179599181752716</c:v>
                </c:pt>
                <c:pt idx="712">
                  <c:v>1.0089668855838063</c:v>
                </c:pt>
                <c:pt idx="713">
                  <c:v>1.7149360936370872</c:v>
                </c:pt>
                <c:pt idx="714">
                  <c:v>0.68443637817805492</c:v>
                </c:pt>
                <c:pt idx="715">
                  <c:v>-1.0751034344863242</c:v>
                </c:pt>
                <c:pt idx="716">
                  <c:v>-2.1563591060799081</c:v>
                </c:pt>
                <c:pt idx="717">
                  <c:v>-2.4762754356552508</c:v>
                </c:pt>
                <c:pt idx="718">
                  <c:v>-0.92283556608268036</c:v>
                </c:pt>
                <c:pt idx="719">
                  <c:v>-0.60907147361456415</c:v>
                </c:pt>
                <c:pt idx="720">
                  <c:v>-0.21686635802941057</c:v>
                </c:pt>
                <c:pt idx="721">
                  <c:v>-1.9102696217911941</c:v>
                </c:pt>
                <c:pt idx="722">
                  <c:v>-1.5595921066797525</c:v>
                </c:pt>
                <c:pt idx="723">
                  <c:v>-2.7408216312656219</c:v>
                </c:pt>
                <c:pt idx="724">
                  <c:v>-3.3652736976482629</c:v>
                </c:pt>
                <c:pt idx="725">
                  <c:v>-2.0671516680252466</c:v>
                </c:pt>
                <c:pt idx="726">
                  <c:v>-3.3483550456034128</c:v>
                </c:pt>
                <c:pt idx="727">
                  <c:v>-4.075857083531953</c:v>
                </c:pt>
                <c:pt idx="728">
                  <c:v>-3.7236415091437158</c:v>
                </c:pt>
                <c:pt idx="729">
                  <c:v>-4.1096943876216541</c:v>
                </c:pt>
                <c:pt idx="730">
                  <c:v>-2.5854776443083649</c:v>
                </c:pt>
                <c:pt idx="731">
                  <c:v>-2.505498561914532</c:v>
                </c:pt>
                <c:pt idx="732">
                  <c:v>-1.413476475383324</c:v>
                </c:pt>
                <c:pt idx="733">
                  <c:v>-1.1120168571296385</c:v>
                </c:pt>
                <c:pt idx="734">
                  <c:v>-1.6364950705199832</c:v>
                </c:pt>
                <c:pt idx="735">
                  <c:v>-0.61060953289135966</c:v>
                </c:pt>
                <c:pt idx="736">
                  <c:v>-2.4701231985480354</c:v>
                </c:pt>
                <c:pt idx="737">
                  <c:v>-1.2289093621667746</c:v>
                </c:pt>
                <c:pt idx="738">
                  <c:v>-1.0412661303966342</c:v>
                </c:pt>
                <c:pt idx="739">
                  <c:v>-2.9992155897688</c:v>
                </c:pt>
                <c:pt idx="740">
                  <c:v>-2.7685066982481299</c:v>
                </c:pt>
                <c:pt idx="741">
                  <c:v>-3.0530476644569648</c:v>
                </c:pt>
                <c:pt idx="742">
                  <c:v>-2.3824538197701917</c:v>
                </c:pt>
                <c:pt idx="743">
                  <c:v>-3.5682975221864921</c:v>
                </c:pt>
                <c:pt idx="744">
                  <c:v>-4.6064875340295464</c:v>
                </c:pt>
                <c:pt idx="745">
                  <c:v>-4.3265607456511201</c:v>
                </c:pt>
                <c:pt idx="746">
                  <c:v>-5.25093437101064</c:v>
                </c:pt>
                <c:pt idx="747">
                  <c:v>-6.3629512281403118</c:v>
                </c:pt>
                <c:pt idx="748">
                  <c:v>-6.0876386175923063</c:v>
                </c:pt>
                <c:pt idx="749">
                  <c:v>-5.9199901564206181</c:v>
                </c:pt>
                <c:pt idx="750">
                  <c:v>-5.5277850408354645</c:v>
                </c:pt>
                <c:pt idx="751">
                  <c:v>-5.8800006152237021</c:v>
                </c:pt>
                <c:pt idx="752">
                  <c:v>-6.153775166494901</c:v>
                </c:pt>
                <c:pt idx="753">
                  <c:v>-5.846163311134001</c:v>
                </c:pt>
                <c:pt idx="754">
                  <c:v>-4.1742928772474874</c:v>
                </c:pt>
                <c:pt idx="755">
                  <c:v>-4.1281510989433556</c:v>
                </c:pt>
                <c:pt idx="756">
                  <c:v>-4.0204869495670259</c:v>
                </c:pt>
                <c:pt idx="757">
                  <c:v>-2.4962702062537478</c:v>
                </c:pt>
                <c:pt idx="758">
                  <c:v>-1.7318547456818933</c:v>
                </c:pt>
                <c:pt idx="759">
                  <c:v>-3.0438193087961585</c:v>
                </c:pt>
                <c:pt idx="760">
                  <c:v>-3.7713213467246991</c:v>
                </c:pt>
                <c:pt idx="761">
                  <c:v>-4.321946567820711</c:v>
                </c:pt>
                <c:pt idx="762">
                  <c:v>-5.3893597059230576</c:v>
                </c:pt>
                <c:pt idx="763">
                  <c:v>-7.3734561730008918</c:v>
                </c:pt>
                <c:pt idx="764">
                  <c:v>-8.1717089376624479</c:v>
                </c:pt>
                <c:pt idx="765">
                  <c:v>-6.6874817355460747</c:v>
                </c:pt>
                <c:pt idx="766">
                  <c:v>-8.2101604195825573</c:v>
                </c:pt>
                <c:pt idx="767">
                  <c:v>-8.5193103342202754</c:v>
                </c:pt>
                <c:pt idx="768">
                  <c:v>-9.5052063306519834</c:v>
                </c:pt>
                <c:pt idx="769">
                  <c:v>-9.1283818078348737</c:v>
                </c:pt>
                <c:pt idx="770">
                  <c:v>-9.0714736145930956</c:v>
                </c:pt>
                <c:pt idx="771">
                  <c:v>-7.3134718612055121</c:v>
                </c:pt>
                <c:pt idx="772">
                  <c:v>-7.3011673869910814</c:v>
                </c:pt>
                <c:pt idx="773">
                  <c:v>-7.7625851700324429</c:v>
                </c:pt>
                <c:pt idx="774">
                  <c:v>-8.7331005736960954</c:v>
                </c:pt>
                <c:pt idx="775">
                  <c:v>-10.349600873617659</c:v>
                </c:pt>
                <c:pt idx="776">
                  <c:v>-9.7036159773597586</c:v>
                </c:pt>
                <c:pt idx="777">
                  <c:v>-9.5267391605272422</c:v>
                </c:pt>
                <c:pt idx="778">
                  <c:v>-9.9697002322469466</c:v>
                </c:pt>
                <c:pt idx="779">
                  <c:v>-11.853822846332497</c:v>
                </c:pt>
                <c:pt idx="780">
                  <c:v>-13.842533491240751</c:v>
                </c:pt>
                <c:pt idx="781">
                  <c:v>-18.77355153267607</c:v>
                </c:pt>
                <c:pt idx="782">
                  <c:v>-18.561299352477047</c:v>
                </c:pt>
                <c:pt idx="783">
                  <c:v>-25.145731116477229</c:v>
                </c:pt>
                <c:pt idx="784">
                  <c:v>-21.328267991448389</c:v>
                </c:pt>
                <c:pt idx="785">
                  <c:v>-20.951443468631268</c:v>
                </c:pt>
                <c:pt idx="786">
                  <c:v>-17.955303997416049</c:v>
                </c:pt>
                <c:pt idx="787">
                  <c:v>-17.755356291431468</c:v>
                </c:pt>
                <c:pt idx="788">
                  <c:v>-15.94352246335573</c:v>
                </c:pt>
                <c:pt idx="789">
                  <c:v>-16.448005906147621</c:v>
                </c:pt>
                <c:pt idx="790">
                  <c:v>-15.294461448544217</c:v>
                </c:pt>
                <c:pt idx="791">
                  <c:v>-18.276758386268199</c:v>
                </c:pt>
                <c:pt idx="792">
                  <c:v>-19.33340510943291</c:v>
                </c:pt>
                <c:pt idx="793">
                  <c:v>-19.344171524370545</c:v>
                </c:pt>
                <c:pt idx="794">
                  <c:v>-17.273943737791654</c:v>
                </c:pt>
                <c:pt idx="795">
                  <c:v>-17.260101204300405</c:v>
                </c:pt>
                <c:pt idx="796">
                  <c:v>-18.55514711536982</c:v>
                </c:pt>
                <c:pt idx="797">
                  <c:v>-17.944537582478414</c:v>
                </c:pt>
                <c:pt idx="798">
                  <c:v>-15.62206807450357</c:v>
                </c:pt>
                <c:pt idx="799">
                  <c:v>-14.814586954181186</c:v>
                </c:pt>
                <c:pt idx="800">
                  <c:v>-13.107341156928165</c:v>
                </c:pt>
                <c:pt idx="801">
                  <c:v>-10.611070950674417</c:v>
                </c:pt>
                <c:pt idx="802">
                  <c:v>-13.051971022963205</c:v>
                </c:pt>
                <c:pt idx="803">
                  <c:v>-15.409815894304545</c:v>
                </c:pt>
                <c:pt idx="804">
                  <c:v>-12.935078517926057</c:v>
                </c:pt>
                <c:pt idx="805">
                  <c:v>-11.372410292692658</c:v>
                </c:pt>
                <c:pt idx="806">
                  <c:v>-14.210129658397021</c:v>
                </c:pt>
                <c:pt idx="807">
                  <c:v>-14.353169171139847</c:v>
                </c:pt>
                <c:pt idx="808">
                  <c:v>-14.571573588446096</c:v>
                </c:pt>
                <c:pt idx="809">
                  <c:v>-13.428795545780337</c:v>
                </c:pt>
                <c:pt idx="810">
                  <c:v>-13.28267991448392</c:v>
                </c:pt>
                <c:pt idx="811">
                  <c:v>-12.007628774012968</c:v>
                </c:pt>
                <c:pt idx="812">
                  <c:v>-12.173739175907849</c:v>
                </c:pt>
                <c:pt idx="813">
                  <c:v>-13.287294092314328</c:v>
                </c:pt>
                <c:pt idx="814">
                  <c:v>-13.89790362520572</c:v>
                </c:pt>
                <c:pt idx="815">
                  <c:v>-18.052201731854744</c:v>
                </c:pt>
                <c:pt idx="816">
                  <c:v>-18.129104695694974</c:v>
                </c:pt>
                <c:pt idx="817">
                  <c:v>-17.333928049587033</c:v>
                </c:pt>
                <c:pt idx="818">
                  <c:v>-17.067843794699854</c:v>
                </c:pt>
                <c:pt idx="819">
                  <c:v>-18.067582324622801</c:v>
                </c:pt>
                <c:pt idx="820">
                  <c:v>-17.89224356706708</c:v>
                </c:pt>
                <c:pt idx="821">
                  <c:v>-19.522586400479881</c:v>
                </c:pt>
                <c:pt idx="822">
                  <c:v>-21.880431271821219</c:v>
                </c:pt>
                <c:pt idx="823">
                  <c:v>-22.041927495885695</c:v>
                </c:pt>
                <c:pt idx="824">
                  <c:v>-21.538982112370608</c:v>
                </c:pt>
                <c:pt idx="825">
                  <c:v>-19.574880415891215</c:v>
                </c:pt>
                <c:pt idx="826">
                  <c:v>-21.185228478705554</c:v>
                </c:pt>
                <c:pt idx="827">
                  <c:v>-18.062968146792372</c:v>
                </c:pt>
                <c:pt idx="828">
                  <c:v>-17.19396465539781</c:v>
                </c:pt>
                <c:pt idx="829">
                  <c:v>-16.020425427195949</c:v>
                </c:pt>
                <c:pt idx="830">
                  <c:v>-15.360597997446812</c:v>
                </c:pt>
                <c:pt idx="831">
                  <c:v>-17.081686328191079</c:v>
                </c:pt>
                <c:pt idx="832">
                  <c:v>-15.359059938170004</c:v>
                </c:pt>
                <c:pt idx="833">
                  <c:v>-15.459033791162289</c:v>
                </c:pt>
                <c:pt idx="834">
                  <c:v>-16.930956519064221</c:v>
                </c:pt>
                <c:pt idx="835">
                  <c:v>-15.014534660165769</c:v>
                </c:pt>
                <c:pt idx="836">
                  <c:v>-12.498269683313568</c:v>
                </c:pt>
                <c:pt idx="837">
                  <c:v>-13.430333605057109</c:v>
                </c:pt>
                <c:pt idx="838">
                  <c:v>-12.110678745558824</c:v>
                </c:pt>
                <c:pt idx="839">
                  <c:v>-8.8392266637955963</c:v>
                </c:pt>
                <c:pt idx="840">
                  <c:v>-8.4654782595320999</c:v>
                </c:pt>
                <c:pt idx="841">
                  <c:v>-10.272697909777417</c:v>
                </c:pt>
                <c:pt idx="842">
                  <c:v>-11.835366135010815</c:v>
                </c:pt>
                <c:pt idx="843">
                  <c:v>-10.491102327083658</c:v>
                </c:pt>
                <c:pt idx="844">
                  <c:v>-9.7636002891551161</c:v>
                </c:pt>
                <c:pt idx="845">
                  <c:v>-8.9499669317255162</c:v>
                </c:pt>
                <c:pt idx="846">
                  <c:v>-9.2145131273359002</c:v>
                </c:pt>
                <c:pt idx="847">
                  <c:v>-11.486226679176191</c:v>
                </c:pt>
                <c:pt idx="848">
                  <c:v>-11.836904194287634</c:v>
                </c:pt>
                <c:pt idx="849">
                  <c:v>-9.9527815802020854</c:v>
                </c:pt>
                <c:pt idx="850">
                  <c:v>-10.395742651921791</c:v>
                </c:pt>
                <c:pt idx="851">
                  <c:v>-9.9327868096036322</c:v>
                </c:pt>
                <c:pt idx="852">
                  <c:v>-12.349077933463537</c:v>
                </c:pt>
                <c:pt idx="853">
                  <c:v>-12.744359167602305</c:v>
                </c:pt>
                <c:pt idx="854">
                  <c:v>-13.431871664333928</c:v>
                </c:pt>
                <c:pt idx="855">
                  <c:v>-14.056323730716558</c:v>
                </c:pt>
                <c:pt idx="856">
                  <c:v>-15.449805435501462</c:v>
                </c:pt>
                <c:pt idx="857">
                  <c:v>-14.977621237522465</c:v>
                </c:pt>
                <c:pt idx="858">
                  <c:v>-15.569774059092213</c:v>
                </c:pt>
                <c:pt idx="859">
                  <c:v>-13.842533491240715</c:v>
                </c:pt>
                <c:pt idx="860">
                  <c:v>-14.946860051986377</c:v>
                </c:pt>
                <c:pt idx="861">
                  <c:v>-12.524416691019235</c:v>
                </c:pt>
                <c:pt idx="862">
                  <c:v>-10.572619468754295</c:v>
                </c:pt>
                <c:pt idx="863">
                  <c:v>-10.969438762169858</c:v>
                </c:pt>
                <c:pt idx="864">
                  <c:v>-9.3929280034452223</c:v>
                </c:pt>
                <c:pt idx="865">
                  <c:v>-8.4301028961655806</c:v>
                </c:pt>
                <c:pt idx="866">
                  <c:v>-9.7743667040927402</c:v>
                </c:pt>
                <c:pt idx="867">
                  <c:v>-11.630804251195814</c:v>
                </c:pt>
                <c:pt idx="868">
                  <c:v>-10.42957995601148</c:v>
                </c:pt>
                <c:pt idx="869">
                  <c:v>-11.798452712367514</c:v>
                </c:pt>
                <c:pt idx="870">
                  <c:v>-11.570819939400446</c:v>
                </c:pt>
                <c:pt idx="871">
                  <c:v>-12.875094206130688</c:v>
                </c:pt>
                <c:pt idx="872">
                  <c:v>-13.359582878324117</c:v>
                </c:pt>
                <c:pt idx="873">
                  <c:v>-13.721026808373182</c:v>
                </c:pt>
                <c:pt idx="874">
                  <c:v>-14.948398111263195</c:v>
                </c:pt>
                <c:pt idx="875">
                  <c:v>-12.539797283787301</c:v>
                </c:pt>
                <c:pt idx="876">
                  <c:v>-12.864327791193064</c:v>
                </c:pt>
                <c:pt idx="877">
                  <c:v>-11.796914653090729</c:v>
                </c:pt>
                <c:pt idx="878">
                  <c:v>-11.25244166910193</c:v>
                </c:pt>
                <c:pt idx="879">
                  <c:v>-11.301659565959676</c:v>
                </c:pt>
                <c:pt idx="880">
                  <c:v>-10.784871648953365</c:v>
                </c:pt>
                <c:pt idx="881">
                  <c:v>-13.048894904409625</c:v>
                </c:pt>
                <c:pt idx="882">
                  <c:v>-12.70898380423583</c:v>
                </c:pt>
                <c:pt idx="883">
                  <c:v>-12.70898380423583</c:v>
                </c:pt>
                <c:pt idx="884">
                  <c:v>-11.055570081670963</c:v>
                </c:pt>
                <c:pt idx="885">
                  <c:v>-8.8484550194564697</c:v>
                </c:pt>
                <c:pt idx="886">
                  <c:v>-8.6946490917760197</c:v>
                </c:pt>
                <c:pt idx="887">
                  <c:v>-9.9527815802021191</c:v>
                </c:pt>
                <c:pt idx="888">
                  <c:v>-9.8697263792546615</c:v>
                </c:pt>
                <c:pt idx="889">
                  <c:v>-9.1283818078348737</c:v>
                </c:pt>
                <c:pt idx="890">
                  <c:v>-8.0163649507052011</c:v>
                </c:pt>
                <c:pt idx="891">
                  <c:v>-7.7748896442468851</c:v>
                </c:pt>
                <c:pt idx="892">
                  <c:v>-7.8394881338726741</c:v>
                </c:pt>
                <c:pt idx="893">
                  <c:v>-9.0299460141193837</c:v>
                </c:pt>
                <c:pt idx="894">
                  <c:v>-7.7841179999077248</c:v>
                </c:pt>
                <c:pt idx="895">
                  <c:v>-6.7243951581893997</c:v>
                </c:pt>
                <c:pt idx="896">
                  <c:v>-5.0679053170709309</c:v>
                </c:pt>
                <c:pt idx="897">
                  <c:v>-4.7541412246028152</c:v>
                </c:pt>
                <c:pt idx="898">
                  <c:v>-4.1604503437562608</c:v>
                </c:pt>
                <c:pt idx="899">
                  <c:v>-4.0466339572727268</c:v>
                </c:pt>
                <c:pt idx="900">
                  <c:v>-3.8928280295922768</c:v>
                </c:pt>
                <c:pt idx="901">
                  <c:v>-3.8928280295922768</c:v>
                </c:pt>
                <c:pt idx="902">
                  <c:v>-3.1745543473245652</c:v>
                </c:pt>
                <c:pt idx="903">
                  <c:v>-3.2499192518879894</c:v>
                </c:pt>
                <c:pt idx="904">
                  <c:v>-3.4560191949797869</c:v>
                </c:pt>
                <c:pt idx="905">
                  <c:v>-2.9915252933848113</c:v>
                </c:pt>
                <c:pt idx="906">
                  <c:v>-0.69212667456205468</c:v>
                </c:pt>
                <c:pt idx="907">
                  <c:v>-0.65213713336513823</c:v>
                </c:pt>
                <c:pt idx="908">
                  <c:v>0.30761185536090085</c:v>
                </c:pt>
                <c:pt idx="909">
                  <c:v>0.31684021102171833</c:v>
                </c:pt>
                <c:pt idx="910">
                  <c:v>1.3842533491240649</c:v>
                </c:pt>
                <c:pt idx="911">
                  <c:v>1.2519802513188738</c:v>
                </c:pt>
                <c:pt idx="912">
                  <c:v>0.78902440900070481</c:v>
                </c:pt>
                <c:pt idx="913">
                  <c:v>-1.5688204623406365</c:v>
                </c:pt>
                <c:pt idx="914">
                  <c:v>1.0366519525662365</c:v>
                </c:pt>
                <c:pt idx="915">
                  <c:v>3.2299244812872274E-2</c:v>
                </c:pt>
                <c:pt idx="916">
                  <c:v>0.53985880615836646</c:v>
                </c:pt>
                <c:pt idx="917">
                  <c:v>1.7287786271282579</c:v>
                </c:pt>
                <c:pt idx="918">
                  <c:v>1.8241383022901347</c:v>
                </c:pt>
                <c:pt idx="919">
                  <c:v>1.6534137225648451</c:v>
                </c:pt>
                <c:pt idx="920">
                  <c:v>1.2335235399972166</c:v>
                </c:pt>
                <c:pt idx="921">
                  <c:v>1.4227048310441859</c:v>
                </c:pt>
                <c:pt idx="922">
                  <c:v>0.34452527800421517</c:v>
                </c:pt>
                <c:pt idx="923">
                  <c:v>1.4473137794730473</c:v>
                </c:pt>
                <c:pt idx="924">
                  <c:v>1.2212190657827859</c:v>
                </c:pt>
                <c:pt idx="925">
                  <c:v>2.7562022240337214</c:v>
                </c:pt>
                <c:pt idx="926">
                  <c:v>4.2511958410877071</c:v>
                </c:pt>
                <c:pt idx="927">
                  <c:v>2.9946014119384134</c:v>
                </c:pt>
                <c:pt idx="928">
                  <c:v>0.14919174985004169</c:v>
                </c:pt>
                <c:pt idx="929">
                  <c:v>1.5365212175277199</c:v>
                </c:pt>
                <c:pt idx="930">
                  <c:v>2.9084700924373541</c:v>
                </c:pt>
                <c:pt idx="931">
                  <c:v>2.5931679406924202</c:v>
                </c:pt>
                <c:pt idx="932">
                  <c:v>2.1025270313917765</c:v>
                </c:pt>
                <c:pt idx="933">
                  <c:v>5.1940261777688734</c:v>
                </c:pt>
                <c:pt idx="934">
                  <c:v>4.983312056846656</c:v>
                </c:pt>
                <c:pt idx="935">
                  <c:v>4.2019779442299621</c:v>
                </c:pt>
                <c:pt idx="936">
                  <c:v>4.1020040912376654</c:v>
                </c:pt>
                <c:pt idx="937">
                  <c:v>4.1727548179706808</c:v>
                </c:pt>
                <c:pt idx="938">
                  <c:v>3.5036990325607138</c:v>
                </c:pt>
                <c:pt idx="939">
                  <c:v>2.8346432471507477</c:v>
                </c:pt>
                <c:pt idx="940">
                  <c:v>1.2473660734884762</c:v>
                </c:pt>
                <c:pt idx="941">
                  <c:v>1.2227571250596148</c:v>
                </c:pt>
                <c:pt idx="942">
                  <c:v>2.5639448144331611</c:v>
                </c:pt>
                <c:pt idx="943">
                  <c:v>1.5688204623406365</c:v>
                </c:pt>
                <c:pt idx="944">
                  <c:v>9.5359675161899027E-2</c:v>
                </c:pt>
                <c:pt idx="945">
                  <c:v>-0.22455665441344363</c:v>
                </c:pt>
                <c:pt idx="946">
                  <c:v>-0.77979605333987623</c:v>
                </c:pt>
                <c:pt idx="947">
                  <c:v>0.30607379608411645</c:v>
                </c:pt>
                <c:pt idx="948">
                  <c:v>-1.1273974498977046</c:v>
                </c:pt>
                <c:pt idx="949">
                  <c:v>-2.2901702631619281</c:v>
                </c:pt>
                <c:pt idx="950">
                  <c:v>-2.0394666010427831</c:v>
                </c:pt>
                <c:pt idx="951">
                  <c:v>-3.2206961256286641</c:v>
                </c:pt>
                <c:pt idx="952">
                  <c:v>-5.0432963686420358</c:v>
                </c:pt>
                <c:pt idx="953">
                  <c:v>-5.7277327468200472</c:v>
                </c:pt>
                <c:pt idx="954">
                  <c:v>-3.0130581232600595</c:v>
                </c:pt>
                <c:pt idx="955">
                  <c:v>-4.4788286140547751</c:v>
                </c:pt>
                <c:pt idx="956">
                  <c:v>-4.7110755648522629</c:v>
                </c:pt>
                <c:pt idx="957">
                  <c:v>-3.5667594629097081</c:v>
                </c:pt>
                <c:pt idx="958">
                  <c:v>-3.0868849685466881</c:v>
                </c:pt>
                <c:pt idx="959">
                  <c:v>-3.6898042050540591</c:v>
                </c:pt>
                <c:pt idx="960">
                  <c:v>-3.8805235553778239</c:v>
                </c:pt>
                <c:pt idx="961">
                  <c:v>-5.3493701647261531</c:v>
                </c:pt>
                <c:pt idx="962">
                  <c:v>-4.6849285571466064</c:v>
                </c:pt>
                <c:pt idx="963">
                  <c:v>-5.0248396573204124</c:v>
                </c:pt>
                <c:pt idx="964">
                  <c:v>-4.335789101311982</c:v>
                </c:pt>
                <c:pt idx="965">
                  <c:v>-5.1155851546518809</c:v>
                </c:pt>
                <c:pt idx="966">
                  <c:v>-4.9171755079441049</c:v>
                </c:pt>
                <c:pt idx="967">
                  <c:v>-3.9897257640309709</c:v>
                </c:pt>
                <c:pt idx="968">
                  <c:v>-4.4803666733316154</c:v>
                </c:pt>
                <c:pt idx="969">
                  <c:v>-6.4552347847486313</c:v>
                </c:pt>
                <c:pt idx="970">
                  <c:v>-5.8400110740268181</c:v>
                </c:pt>
                <c:pt idx="971">
                  <c:v>-7.1550517556946858</c:v>
                </c:pt>
                <c:pt idx="972">
                  <c:v>-8.0455880769645045</c:v>
                </c:pt>
                <c:pt idx="973">
                  <c:v>-8.1747850562160949</c:v>
                </c:pt>
                <c:pt idx="974">
                  <c:v>-8.5700662903548501</c:v>
                </c:pt>
                <c:pt idx="975">
                  <c:v>-11.50160727194428</c:v>
                </c:pt>
                <c:pt idx="976">
                  <c:v>-13.504160450343772</c:v>
                </c:pt>
                <c:pt idx="977">
                  <c:v>-14.042481197225355</c:v>
                </c:pt>
                <c:pt idx="978">
                  <c:v>-16.886352800036931</c:v>
                </c:pt>
                <c:pt idx="979">
                  <c:v>-16.155774643554778</c:v>
                </c:pt>
                <c:pt idx="980">
                  <c:v>-12.961225525631781</c:v>
                </c:pt>
                <c:pt idx="981">
                  <c:v>-15.348293523232403</c:v>
                </c:pt>
                <c:pt idx="982">
                  <c:v>-15.99274036021351</c:v>
                </c:pt>
                <c:pt idx="983">
                  <c:v>-16.847901318116829</c:v>
                </c:pt>
                <c:pt idx="984">
                  <c:v>-16.232677607395019</c:v>
                </c:pt>
                <c:pt idx="985">
                  <c:v>-15.08067120906842</c:v>
                </c:pt>
                <c:pt idx="986">
                  <c:v>-15.971207530338239</c:v>
                </c:pt>
                <c:pt idx="987">
                  <c:v>-17.257025085746825</c:v>
                </c:pt>
                <c:pt idx="988">
                  <c:v>-16.191150006921294</c:v>
                </c:pt>
                <c:pt idx="989">
                  <c:v>-17.864558500084627</c:v>
                </c:pt>
                <c:pt idx="990">
                  <c:v>-17.843025670209368</c:v>
                </c:pt>
                <c:pt idx="991">
                  <c:v>-19.281111094021597</c:v>
                </c:pt>
                <c:pt idx="992">
                  <c:v>-16.704861805374016</c:v>
                </c:pt>
                <c:pt idx="993">
                  <c:v>-16.284971622806388</c:v>
                </c:pt>
                <c:pt idx="994">
                  <c:v>-16.943260993278731</c:v>
                </c:pt>
                <c:pt idx="995">
                  <c:v>-15.331374871187576</c:v>
                </c:pt>
                <c:pt idx="996">
                  <c:v>-14.407001245828056</c:v>
                </c:pt>
                <c:pt idx="997">
                  <c:v>-14.866880969592611</c:v>
                </c:pt>
                <c:pt idx="998">
                  <c:v>-13.708722334158807</c:v>
                </c:pt>
                <c:pt idx="999">
                  <c:v>-13.568758939969594</c:v>
                </c:pt>
                <c:pt idx="1000">
                  <c:v>-12.030699663165068</c:v>
                </c:pt>
                <c:pt idx="1001">
                  <c:v>-12.075303382192404</c:v>
                </c:pt>
                <c:pt idx="1002">
                  <c:v>-14.630019840964724</c:v>
                </c:pt>
                <c:pt idx="1003">
                  <c:v>-14.731531753233817</c:v>
                </c:pt>
                <c:pt idx="1004">
                  <c:v>-17.244720611532415</c:v>
                </c:pt>
                <c:pt idx="1005">
                  <c:v>-17.197040773951468</c:v>
                </c:pt>
                <c:pt idx="1006">
                  <c:v>-18.316747927465158</c:v>
                </c:pt>
                <c:pt idx="1007">
                  <c:v>-19.018102957688019</c:v>
                </c:pt>
                <c:pt idx="1008">
                  <c:v>-16.400326068566716</c:v>
                </c:pt>
                <c:pt idx="1009">
                  <c:v>-15.880462033006792</c:v>
                </c:pt>
                <c:pt idx="1010">
                  <c:v>-14.207053539843463</c:v>
                </c:pt>
                <c:pt idx="1011">
                  <c:v>-13.751787993909327</c:v>
                </c:pt>
                <c:pt idx="1012">
                  <c:v>-13.285756033037543</c:v>
                </c:pt>
                <c:pt idx="1013">
                  <c:v>-14.800744420690004</c:v>
                </c:pt>
                <c:pt idx="1014">
                  <c:v>-14.800744420690004</c:v>
                </c:pt>
                <c:pt idx="1015">
                  <c:v>-17.398526539212856</c:v>
                </c:pt>
                <c:pt idx="1016">
                  <c:v>-17.607702600858268</c:v>
                </c:pt>
                <c:pt idx="1017">
                  <c:v>-17.836873433102141</c:v>
                </c:pt>
                <c:pt idx="1018">
                  <c:v>-16.437239491210011</c:v>
                </c:pt>
                <c:pt idx="1019">
                  <c:v>-17.866096559361409</c:v>
                </c:pt>
                <c:pt idx="1020">
                  <c:v>-17.084762446744715</c:v>
                </c:pt>
                <c:pt idx="1021">
                  <c:v>-16.048110494178459</c:v>
                </c:pt>
                <c:pt idx="1022">
                  <c:v>-14.874571265976609</c:v>
                </c:pt>
                <c:pt idx="1023">
                  <c:v>-16.646415552855419</c:v>
                </c:pt>
                <c:pt idx="1024">
                  <c:v>-18.432102373225479</c:v>
                </c:pt>
                <c:pt idx="1025">
                  <c:v>-19.03963578756327</c:v>
                </c:pt>
                <c:pt idx="1026">
                  <c:v>-19.087315625144207</c:v>
                </c:pt>
                <c:pt idx="1027">
                  <c:v>-16.941722934001902</c:v>
                </c:pt>
                <c:pt idx="1028">
                  <c:v>-13.018133718873548</c:v>
                </c:pt>
                <c:pt idx="1029">
                  <c:v>-11.961486995708825</c:v>
                </c:pt>
                <c:pt idx="1030">
                  <c:v>-13.719488749096397</c:v>
                </c:pt>
                <c:pt idx="1031">
                  <c:v>-13.421105249396316</c:v>
                </c:pt>
                <c:pt idx="1032">
                  <c:v>-14.606948951812605</c:v>
                </c:pt>
                <c:pt idx="1033">
                  <c:v>-11.938416106556748</c:v>
                </c:pt>
                <c:pt idx="1034">
                  <c:v>-10.263469554116622</c:v>
                </c:pt>
                <c:pt idx="1035">
                  <c:v>-11.215528246458629</c:v>
                </c:pt>
                <c:pt idx="1036">
                  <c:v>-9.331405632373091</c:v>
                </c:pt>
                <c:pt idx="1037">
                  <c:v>-9.5667287017241804</c:v>
                </c:pt>
                <c:pt idx="1038">
                  <c:v>-8.8238460710275852</c:v>
                </c:pt>
                <c:pt idx="1039">
                  <c:v>-9.066859436762698</c:v>
                </c:pt>
                <c:pt idx="1040">
                  <c:v>-10.666441084639411</c:v>
                </c:pt>
                <c:pt idx="1041">
                  <c:v>-10.501868742021324</c:v>
                </c:pt>
                <c:pt idx="1042">
                  <c:v>-8.5700662903548395</c:v>
                </c:pt>
                <c:pt idx="1043">
                  <c:v>-9.1283818078348844</c:v>
                </c:pt>
                <c:pt idx="1044">
                  <c:v>-8.8192318931971769</c:v>
                </c:pt>
                <c:pt idx="1045">
                  <c:v>-9.3821615885076302</c:v>
                </c:pt>
                <c:pt idx="1046">
                  <c:v>-8.6700401433471352</c:v>
                </c:pt>
                <c:pt idx="1047">
                  <c:v>-10.006613654890263</c:v>
                </c:pt>
                <c:pt idx="1048">
                  <c:v>-10.138886752695454</c:v>
                </c:pt>
                <c:pt idx="1049">
                  <c:v>-10.621837365612075</c:v>
                </c:pt>
                <c:pt idx="1050">
                  <c:v>-10.168109878954734</c:v>
                </c:pt>
                <c:pt idx="1051">
                  <c:v>-11.763077349001028</c:v>
                </c:pt>
                <c:pt idx="1052">
                  <c:v>-11.936878047279942</c:v>
                </c:pt>
                <c:pt idx="1053">
                  <c:v>-12.236799606256833</c:v>
                </c:pt>
                <c:pt idx="1054">
                  <c:v>-11.898426565359843</c:v>
                </c:pt>
                <c:pt idx="1055">
                  <c:v>-13.510312687450988</c:v>
                </c:pt>
                <c:pt idx="1056">
                  <c:v>-12.541335343064143</c:v>
                </c:pt>
                <c:pt idx="1057">
                  <c:v>-10.298844917483141</c:v>
                </c:pt>
                <c:pt idx="1058">
                  <c:v>-10.17118599750837</c:v>
                </c:pt>
                <c:pt idx="1059">
                  <c:v>-8.6054416537213569</c:v>
                </c:pt>
                <c:pt idx="1060">
                  <c:v>-7.8379500745958897</c:v>
                </c:pt>
                <c:pt idx="1061">
                  <c:v>-4.7049233277450808</c:v>
                </c:pt>
                <c:pt idx="1062">
                  <c:v>-4.4788286140548088</c:v>
                </c:pt>
                <c:pt idx="1063">
                  <c:v>-4.9402463970961712</c:v>
                </c:pt>
                <c:pt idx="1064">
                  <c:v>-4.9417844563729663</c:v>
                </c:pt>
                <c:pt idx="1065">
                  <c:v>-5.1771075257240557</c:v>
                </c:pt>
                <c:pt idx="1066">
                  <c:v>-5.1217373917590958</c:v>
                </c:pt>
                <c:pt idx="1067">
                  <c:v>-5.6862051463463574</c:v>
                </c:pt>
                <c:pt idx="1068">
                  <c:v>-4.7802882323085054</c:v>
                </c:pt>
                <c:pt idx="1069">
                  <c:v>-6.9458756940492856</c:v>
                </c:pt>
                <c:pt idx="1070">
                  <c:v>-6.9812510574157942</c:v>
                </c:pt>
                <c:pt idx="1071">
                  <c:v>-7.3488472245720748</c:v>
                </c:pt>
                <c:pt idx="1072">
                  <c:v>-8.9853422950920905</c:v>
                </c:pt>
                <c:pt idx="1073">
                  <c:v>-8.3778088807542996</c:v>
                </c:pt>
                <c:pt idx="1074">
                  <c:v>-8.91305350908228</c:v>
                </c:pt>
                <c:pt idx="1075">
                  <c:v>-9.8281987787809726</c:v>
                </c:pt>
                <c:pt idx="1076">
                  <c:v>-10.088130796560947</c:v>
                </c:pt>
                <c:pt idx="1077">
                  <c:v>-9.914330098282031</c:v>
                </c:pt>
                <c:pt idx="1078">
                  <c:v>-8.7669378777858622</c:v>
                </c:pt>
                <c:pt idx="1079">
                  <c:v>-9.3483242844179752</c:v>
                </c:pt>
                <c:pt idx="1080">
                  <c:v>-10.09120691511456</c:v>
                </c:pt>
                <c:pt idx="1081">
                  <c:v>-9.0068751249673618</c:v>
                </c:pt>
                <c:pt idx="1082">
                  <c:v>-8.3301290431733737</c:v>
                </c:pt>
                <c:pt idx="1083">
                  <c:v>-8.1117246258671347</c:v>
                </c:pt>
                <c:pt idx="1084">
                  <c:v>-7.5826322346463693</c:v>
                </c:pt>
                <c:pt idx="1085">
                  <c:v>-8.1271052186351778</c:v>
                </c:pt>
                <c:pt idx="1086">
                  <c:v>-9.3744712921236548</c:v>
                </c:pt>
                <c:pt idx="1087">
                  <c:v>-9.7159204515742559</c:v>
                </c:pt>
                <c:pt idx="1088">
                  <c:v>-11.269360321146838</c:v>
                </c:pt>
                <c:pt idx="1089">
                  <c:v>-12.084531737853233</c:v>
                </c:pt>
                <c:pt idx="1090">
                  <c:v>-11.044803666733372</c:v>
                </c:pt>
                <c:pt idx="1091">
                  <c:v>-11.906116861743911</c:v>
                </c:pt>
                <c:pt idx="1092">
                  <c:v>-12.059922789424371</c:v>
                </c:pt>
                <c:pt idx="1093">
                  <c:v>-11.280126736084473</c:v>
                </c:pt>
                <c:pt idx="1094">
                  <c:v>-12.226033191319251</c:v>
                </c:pt>
                <c:pt idx="1095">
                  <c:v>-10.205023301598104</c:v>
                </c:pt>
                <c:pt idx="1096">
                  <c:v>-10.471107556485283</c:v>
                </c:pt>
                <c:pt idx="1097">
                  <c:v>-8.5500715197564183</c:v>
                </c:pt>
                <c:pt idx="1098">
                  <c:v>-9.9973852992294781</c:v>
                </c:pt>
                <c:pt idx="1099">
                  <c:v>-11.52467816109637</c:v>
                </c:pt>
                <c:pt idx="1100">
                  <c:v>-11.781534060322718</c:v>
                </c:pt>
                <c:pt idx="1101">
                  <c:v>-12.232185428426446</c:v>
                </c:pt>
                <c:pt idx="1102">
                  <c:v>-11.583124413614931</c:v>
                </c:pt>
                <c:pt idx="1103">
                  <c:v>-13.439561960717993</c:v>
                </c:pt>
                <c:pt idx="1104">
                  <c:v>-14.788439946475561</c:v>
                </c:pt>
                <c:pt idx="1105">
                  <c:v>-13.176553824384419</c:v>
                </c:pt>
                <c:pt idx="1106">
                  <c:v>-13.176553824384419</c:v>
                </c:pt>
                <c:pt idx="1107">
                  <c:v>-13.496470153959759</c:v>
                </c:pt>
                <c:pt idx="1108">
                  <c:v>-13.198086654259678</c:v>
                </c:pt>
                <c:pt idx="1109">
                  <c:v>-11.447775197256126</c:v>
                </c:pt>
                <c:pt idx="1110">
                  <c:v>-12.73513081194152</c:v>
                </c:pt>
                <c:pt idx="1111">
                  <c:v>-13.487241798298932</c:v>
                </c:pt>
                <c:pt idx="1112">
                  <c:v>-13.039666548748817</c:v>
                </c:pt>
                <c:pt idx="1113">
                  <c:v>-11.020194718304477</c:v>
                </c:pt>
                <c:pt idx="1114">
                  <c:v>-11.601581124936589</c:v>
                </c:pt>
                <c:pt idx="1115">
                  <c:v>-10.481873971422884</c:v>
                </c:pt>
                <c:pt idx="1116">
                  <c:v>-11.464693849300978</c:v>
                </c:pt>
                <c:pt idx="1117">
                  <c:v>-11.28781703246846</c:v>
                </c:pt>
                <c:pt idx="1118">
                  <c:v>-11.321654336558161</c:v>
                </c:pt>
                <c:pt idx="1119">
                  <c:v>-10.043527077533598</c:v>
                </c:pt>
                <c:pt idx="1120">
                  <c:v>-8.8730639678853418</c:v>
                </c:pt>
                <c:pt idx="1121">
                  <c:v>-8.2962917390836495</c:v>
                </c:pt>
                <c:pt idx="1122">
                  <c:v>-8.5254625713275232</c:v>
                </c:pt>
                <c:pt idx="1123">
                  <c:v>-8.7684759370626359</c:v>
                </c:pt>
                <c:pt idx="1124">
                  <c:v>-8.3255148653429316</c:v>
                </c:pt>
                <c:pt idx="1125">
                  <c:v>-8.3839611178615048</c:v>
                </c:pt>
                <c:pt idx="1126">
                  <c:v>-7.0089361243982458</c:v>
                </c:pt>
                <c:pt idx="1127">
                  <c:v>-6.1814602334774094</c:v>
                </c:pt>
                <c:pt idx="1128">
                  <c:v>-5.7538797545257587</c:v>
                </c:pt>
                <c:pt idx="1129">
                  <c:v>-6.167617699986172</c:v>
                </c:pt>
                <c:pt idx="1130">
                  <c:v>-6.167617699986172</c:v>
                </c:pt>
                <c:pt idx="1131">
                  <c:v>-6.24144454527279</c:v>
                </c:pt>
                <c:pt idx="1132">
                  <c:v>-7.0781487918544546</c:v>
                </c:pt>
                <c:pt idx="1133">
                  <c:v>-6.2522109602104363</c:v>
                </c:pt>
                <c:pt idx="1134">
                  <c:v>-6.2522109602104363</c:v>
                </c:pt>
                <c:pt idx="1135">
                  <c:v>-3.7943922358767979</c:v>
                </c:pt>
                <c:pt idx="1136">
                  <c:v>-2.6223910669517458</c:v>
                </c:pt>
                <c:pt idx="1137">
                  <c:v>-3.8359198363505209</c:v>
                </c:pt>
                <c:pt idx="1138">
                  <c:v>-4.7449128689419968</c:v>
                </c:pt>
                <c:pt idx="1139">
                  <c:v>-5.9830505867696449</c:v>
                </c:pt>
                <c:pt idx="1140">
                  <c:v>-5.2893858529308062</c:v>
                </c:pt>
                <c:pt idx="1141">
                  <c:v>-5.1355799252503438</c:v>
                </c:pt>
                <c:pt idx="1142">
                  <c:v>-5.4139686543519643</c:v>
                </c:pt>
                <c:pt idx="1143">
                  <c:v>-4.5172800959749289</c:v>
                </c:pt>
                <c:pt idx="1144">
                  <c:v>-5.0602150206869307</c:v>
                </c:pt>
                <c:pt idx="1145">
                  <c:v>-4.9679314640786565</c:v>
                </c:pt>
                <c:pt idx="1146">
                  <c:v>-4.34194133841922</c:v>
                </c:pt>
                <c:pt idx="1147">
                  <c:v>-4.707999446298694</c:v>
                </c:pt>
                <c:pt idx="1148">
                  <c:v>-4.7956688250765493</c:v>
                </c:pt>
                <c:pt idx="1149">
                  <c:v>-5.114047095375085</c:v>
                </c:pt>
                <c:pt idx="1150">
                  <c:v>-4.6926188535306386</c:v>
                </c:pt>
                <c:pt idx="1151">
                  <c:v>-5.9184520971438452</c:v>
                </c:pt>
                <c:pt idx="1152">
                  <c:v>-5.9184520971438452</c:v>
                </c:pt>
                <c:pt idx="1153">
                  <c:v>-7.6749157912546222</c:v>
                </c:pt>
                <c:pt idx="1154">
                  <c:v>-7.0919913253456919</c:v>
                </c:pt>
                <c:pt idx="1155">
                  <c:v>-8.7377147515265374</c:v>
                </c:pt>
                <c:pt idx="1156">
                  <c:v>-8.0840395588846263</c:v>
                </c:pt>
                <c:pt idx="1157">
                  <c:v>-7.1765845855699562</c:v>
                </c:pt>
                <c:pt idx="1158">
                  <c:v>-8.3701185843702675</c:v>
                </c:pt>
                <c:pt idx="1159">
                  <c:v>-8.5716043496316665</c:v>
                </c:pt>
                <c:pt idx="1160">
                  <c:v>-9.3298675730962959</c:v>
                </c:pt>
                <c:pt idx="1161">
                  <c:v>-10.220403894366115</c:v>
                </c:pt>
                <c:pt idx="1162">
                  <c:v>-10.028146484765543</c:v>
                </c:pt>
                <c:pt idx="1163">
                  <c:v>-10.169647938231563</c:v>
                </c:pt>
                <c:pt idx="1164">
                  <c:v>-10.674131381023445</c:v>
                </c:pt>
                <c:pt idx="1165">
                  <c:v>-10.94175369518744</c:v>
                </c:pt>
                <c:pt idx="1166">
                  <c:v>-11.387790885460747</c:v>
                </c:pt>
                <c:pt idx="1167">
                  <c:v>-11.847670609225302</c:v>
                </c:pt>
                <c:pt idx="1168">
                  <c:v>-13.596444006952046</c:v>
                </c:pt>
                <c:pt idx="1169">
                  <c:v>-13.631819370318555</c:v>
                </c:pt>
                <c:pt idx="1170">
                  <c:v>-12.796653183013706</c:v>
                </c:pt>
                <c:pt idx="1171">
                  <c:v>-12.91969792515807</c:v>
                </c:pt>
                <c:pt idx="1172">
                  <c:v>-12.410600304535768</c:v>
                </c:pt>
                <c:pt idx="1173">
                  <c:v>-11.910731039574285</c:v>
                </c:pt>
                <c:pt idx="1174">
                  <c:v>-11.678484088776786</c:v>
                </c:pt>
                <c:pt idx="1175">
                  <c:v>-12.510574157528042</c:v>
                </c:pt>
                <c:pt idx="1176">
                  <c:v>-13.101188919820983</c:v>
                </c:pt>
                <c:pt idx="1177">
                  <c:v>-13.94558346278667</c:v>
                </c:pt>
                <c:pt idx="1178">
                  <c:v>-10.884845501945671</c:v>
                </c:pt>
                <c:pt idx="1179">
                  <c:v>-9.4913637971607798</c:v>
                </c:pt>
                <c:pt idx="1180">
                  <c:v>-10.128120337757851</c:v>
                </c:pt>
                <c:pt idx="1181">
                  <c:v>-9.955857698755743</c:v>
                </c:pt>
                <c:pt idx="1182">
                  <c:v>-10.472645615762065</c:v>
                </c:pt>
                <c:pt idx="1183">
                  <c:v>-11.7384684005722</c:v>
                </c:pt>
                <c:pt idx="1184">
                  <c:v>-11.898426565359877</c:v>
                </c:pt>
                <c:pt idx="1185">
                  <c:v>-12.532106987403335</c:v>
                </c:pt>
                <c:pt idx="1186">
                  <c:v>-12.373686881892464</c:v>
                </c:pt>
                <c:pt idx="1187">
                  <c:v>-13.313441100020031</c:v>
                </c:pt>
                <c:pt idx="1188">
                  <c:v>-13.82253872064233</c:v>
                </c:pt>
                <c:pt idx="1189">
                  <c:v>-14.520817632311578</c:v>
                </c:pt>
                <c:pt idx="1190">
                  <c:v>-15.03299137148748</c:v>
                </c:pt>
                <c:pt idx="1191">
                  <c:v>-15.602073303905151</c:v>
                </c:pt>
                <c:pt idx="1192">
                  <c:v>-14.374702001015127</c:v>
                </c:pt>
                <c:pt idx="1193">
                  <c:v>-13.81638648353508</c:v>
                </c:pt>
                <c:pt idx="1194">
                  <c:v>-13.327283633511232</c:v>
                </c:pt>
                <c:pt idx="1195">
                  <c:v>-14.019410308073265</c:v>
                </c:pt>
                <c:pt idx="1196">
                  <c:v>-15.577464355476256</c:v>
                </c:pt>
                <c:pt idx="1197">
                  <c:v>-14.542350462186816</c:v>
                </c:pt>
                <c:pt idx="1198">
                  <c:v>-15.948136641186149</c:v>
                </c:pt>
                <c:pt idx="1199">
                  <c:v>-15.329836811910724</c:v>
                </c:pt>
                <c:pt idx="1200">
                  <c:v>-15.265238322284945</c:v>
                </c:pt>
                <c:pt idx="1201">
                  <c:v>-14.004029715305244</c:v>
                </c:pt>
                <c:pt idx="1202">
                  <c:v>-13.58260147346081</c:v>
                </c:pt>
                <c:pt idx="1203">
                  <c:v>-14.791516065029164</c:v>
                </c:pt>
                <c:pt idx="1204">
                  <c:v>-15.465186028269541</c:v>
                </c:pt>
                <c:pt idx="1205">
                  <c:v>-18.561299352477057</c:v>
                </c:pt>
                <c:pt idx="1206">
                  <c:v>-16.960179645323549</c:v>
                </c:pt>
                <c:pt idx="1207">
                  <c:v>-18.665887383299772</c:v>
                </c:pt>
                <c:pt idx="1208">
                  <c:v>-18.229078548687284</c:v>
                </c:pt>
                <c:pt idx="1209">
                  <c:v>-17.055539320485423</c:v>
                </c:pt>
                <c:pt idx="1210">
                  <c:v>-16.487995447344559</c:v>
                </c:pt>
                <c:pt idx="1211">
                  <c:v>-15.585154651860311</c:v>
                </c:pt>
                <c:pt idx="1212">
                  <c:v>-15.431348724179861</c:v>
                </c:pt>
                <c:pt idx="1213">
                  <c:v>-15.463647968992754</c:v>
                </c:pt>
                <c:pt idx="1214">
                  <c:v>-16.557208114800769</c:v>
                </c:pt>
                <c:pt idx="1215">
                  <c:v>-15.580540474029892</c:v>
                </c:pt>
                <c:pt idx="1216">
                  <c:v>-14.007105833858867</c:v>
                </c:pt>
                <c:pt idx="1217">
                  <c:v>-14.913022747896731</c:v>
                </c:pt>
                <c:pt idx="1218">
                  <c:v>-14.656166848670383</c:v>
                </c:pt>
                <c:pt idx="1219">
                  <c:v>-14.746912346001849</c:v>
                </c:pt>
                <c:pt idx="1220">
                  <c:v>-13.447252257102027</c:v>
                </c:pt>
                <c:pt idx="1221">
                  <c:v>-14.170140117200159</c:v>
                </c:pt>
                <c:pt idx="1222">
                  <c:v>-14.719227279019377</c:v>
                </c:pt>
                <c:pt idx="1223">
                  <c:v>-15.242167433132915</c:v>
                </c:pt>
                <c:pt idx="1224">
                  <c:v>-16.257286555823903</c:v>
                </c:pt>
                <c:pt idx="1225">
                  <c:v>-15.92045157420371</c:v>
                </c:pt>
                <c:pt idx="1226">
                  <c:v>-15.505175569466479</c:v>
                </c:pt>
                <c:pt idx="1227">
                  <c:v>-15.757417290862421</c:v>
                </c:pt>
                <c:pt idx="1228">
                  <c:v>-15.154498054355036</c:v>
                </c:pt>
                <c:pt idx="1229">
                  <c:v>-14.330098281987812</c:v>
                </c:pt>
                <c:pt idx="1230">
                  <c:v>-13.461094790593252</c:v>
                </c:pt>
                <c:pt idx="1231">
                  <c:v>-13.208853069197312</c:v>
                </c:pt>
                <c:pt idx="1232">
                  <c:v>-13.331897811341674</c:v>
                </c:pt>
                <c:pt idx="1233">
                  <c:v>-13.244228432563821</c:v>
                </c:pt>
                <c:pt idx="1234">
                  <c:v>-13.26114708460867</c:v>
                </c:pt>
                <c:pt idx="1235">
                  <c:v>-13.81331036498149</c:v>
                </c:pt>
                <c:pt idx="1236">
                  <c:v>-15.969669471061444</c:v>
                </c:pt>
                <c:pt idx="1237">
                  <c:v>-17.704600335296949</c:v>
                </c:pt>
                <c:pt idx="1238">
                  <c:v>-17.030930372056563</c:v>
                </c:pt>
                <c:pt idx="1239">
                  <c:v>-16.918652044849836</c:v>
                </c:pt>
                <c:pt idx="1240">
                  <c:v>-18.793546303274557</c:v>
                </c:pt>
                <c:pt idx="1241">
                  <c:v>-18.661273205469364</c:v>
                </c:pt>
                <c:pt idx="1242">
                  <c:v>-20.608456249903895</c:v>
                </c:pt>
                <c:pt idx="1243">
                  <c:v>-21.072950151498858</c:v>
                </c:pt>
                <c:pt idx="1244">
                  <c:v>-23.452327852715459</c:v>
                </c:pt>
                <c:pt idx="1245">
                  <c:v>-24.358244766753323</c:v>
                </c:pt>
                <c:pt idx="1246">
                  <c:v>-22.460279619176536</c:v>
                </c:pt>
                <c:pt idx="1247">
                  <c:v>-24.124459756679041</c:v>
                </c:pt>
                <c:pt idx="1248">
                  <c:v>-24.499746220219343</c:v>
                </c:pt>
                <c:pt idx="1249">
                  <c:v>-23.921435932140845</c:v>
                </c:pt>
                <c:pt idx="1250">
                  <c:v>-26.337727056000759</c:v>
                </c:pt>
                <c:pt idx="1251">
                  <c:v>-25.844010028146499</c:v>
                </c:pt>
                <c:pt idx="1252">
                  <c:v>-27.62508267068614</c:v>
                </c:pt>
                <c:pt idx="1253">
                  <c:v>-29.303105341679881</c:v>
                </c:pt>
                <c:pt idx="1254">
                  <c:v>-27.875786332805287</c:v>
                </c:pt>
                <c:pt idx="1255">
                  <c:v>-27.448205853853626</c:v>
                </c:pt>
                <c:pt idx="1256">
                  <c:v>-26.77453589061324</c:v>
                </c:pt>
                <c:pt idx="1257">
                  <c:v>-27.008320900687519</c:v>
                </c:pt>
                <c:pt idx="1258">
                  <c:v>-27.358998415798951</c:v>
                </c:pt>
                <c:pt idx="1259">
                  <c:v>-30.436655028684811</c:v>
                </c:pt>
                <c:pt idx="1260">
                  <c:v>-30.719657935616841</c:v>
                </c:pt>
                <c:pt idx="1261">
                  <c:v>-29.613793315594371</c:v>
                </c:pt>
                <c:pt idx="1262">
                  <c:v>-30.464340095667275</c:v>
                </c:pt>
                <c:pt idx="1263">
                  <c:v>-30.67197809803589</c:v>
                </c:pt>
                <c:pt idx="1264">
                  <c:v>-30.67197809803589</c:v>
                </c:pt>
                <c:pt idx="1265">
                  <c:v>-30.044449913099637</c:v>
                </c:pt>
                <c:pt idx="1266">
                  <c:v>-28.286448159712062</c:v>
                </c:pt>
                <c:pt idx="1267">
                  <c:v>-29.967546949259415</c:v>
                </c:pt>
                <c:pt idx="1268">
                  <c:v>-28.114185520709956</c:v>
                </c:pt>
                <c:pt idx="1269">
                  <c:v>-27.912699755448557</c:v>
                </c:pt>
                <c:pt idx="1270">
                  <c:v>-27.08522386452772</c:v>
                </c:pt>
                <c:pt idx="1271">
                  <c:v>-26.702247104603394</c:v>
                </c:pt>
                <c:pt idx="1272">
                  <c:v>-27.095990279465354</c:v>
                </c:pt>
                <c:pt idx="1273">
                  <c:v>-25.290308688496843</c:v>
                </c:pt>
                <c:pt idx="1274">
                  <c:v>-24.913484165679733</c:v>
                </c:pt>
                <c:pt idx="1275">
                  <c:v>-25.597920543857754</c:v>
                </c:pt>
                <c:pt idx="1276">
                  <c:v>-24.533583524309023</c:v>
                </c:pt>
                <c:pt idx="1277">
                  <c:v>-23.9860344217666</c:v>
                </c:pt>
                <c:pt idx="1278">
                  <c:v>-24.309026869895543</c:v>
                </c:pt>
                <c:pt idx="1279">
                  <c:v>-25.310303459095294</c:v>
                </c:pt>
                <c:pt idx="1280">
                  <c:v>-25.813248842610371</c:v>
                </c:pt>
                <c:pt idx="1281">
                  <c:v>-24.419767137825477</c:v>
                </c:pt>
                <c:pt idx="1282">
                  <c:v>-25.444114616177295</c:v>
                </c:pt>
                <c:pt idx="1283">
                  <c:v>-25.502560868695866</c:v>
                </c:pt>
                <c:pt idx="1284">
                  <c:v>-27.063691034652461</c:v>
                </c:pt>
                <c:pt idx="1285">
                  <c:v>-27.025239552732341</c:v>
                </c:pt>
                <c:pt idx="1286">
                  <c:v>-24.745835704508035</c:v>
                </c:pt>
                <c:pt idx="1287">
                  <c:v>-23.290831628650942</c:v>
                </c:pt>
                <c:pt idx="1288">
                  <c:v>-22.637156436009018</c:v>
                </c:pt>
                <c:pt idx="1289">
                  <c:v>-22.174200593690863</c:v>
                </c:pt>
                <c:pt idx="1290">
                  <c:v>-21.720473107033534</c:v>
                </c:pt>
                <c:pt idx="1291">
                  <c:v>-21.700478336435079</c:v>
                </c:pt>
                <c:pt idx="1292">
                  <c:v>-20.731500992048236</c:v>
                </c:pt>
                <c:pt idx="1293">
                  <c:v>-20.676130858083276</c:v>
                </c:pt>
                <c:pt idx="1294">
                  <c:v>-22.317240106433712</c:v>
                </c:pt>
                <c:pt idx="1295">
                  <c:v>-22.474122152667764</c:v>
                </c:pt>
                <c:pt idx="1296">
                  <c:v>-20.948367350077682</c:v>
                </c:pt>
                <c:pt idx="1297">
                  <c:v>-19.717919928634053</c:v>
                </c:pt>
                <c:pt idx="1298">
                  <c:v>-20.899149453219934</c:v>
                </c:pt>
                <c:pt idx="1299">
                  <c:v>-22.957072765584396</c:v>
                </c:pt>
                <c:pt idx="1300">
                  <c:v>-23.303136102865405</c:v>
                </c:pt>
                <c:pt idx="1301">
                  <c:v>-23.218542842641153</c:v>
                </c:pt>
                <c:pt idx="1302">
                  <c:v>-23.080117507728747</c:v>
                </c:pt>
                <c:pt idx="1303">
                  <c:v>-20.274697386837282</c:v>
                </c:pt>
                <c:pt idx="1304">
                  <c:v>-20.597689834966236</c:v>
                </c:pt>
                <c:pt idx="1305">
                  <c:v>-20.457726440777023</c:v>
                </c:pt>
                <c:pt idx="1306">
                  <c:v>-19.481058800006146</c:v>
                </c:pt>
                <c:pt idx="1307">
                  <c:v>-17.330851931033418</c:v>
                </c:pt>
                <c:pt idx="1308">
                  <c:v>-16.558746174077545</c:v>
                </c:pt>
                <c:pt idx="1309">
                  <c:v>-16.977098297368375</c:v>
                </c:pt>
                <c:pt idx="1310">
                  <c:v>-17.606164541581425</c:v>
                </c:pt>
                <c:pt idx="1311">
                  <c:v>-18.010674131381009</c:v>
                </c:pt>
                <c:pt idx="1312">
                  <c:v>-17.2570250857468</c:v>
                </c:pt>
                <c:pt idx="1313">
                  <c:v>-17.220111663103499</c:v>
                </c:pt>
                <c:pt idx="1314">
                  <c:v>-16.527984988541455</c:v>
                </c:pt>
                <c:pt idx="1315">
                  <c:v>-14.327022163434167</c:v>
                </c:pt>
                <c:pt idx="1316">
                  <c:v>-15.260624144454516</c:v>
                </c:pt>
                <c:pt idx="1317">
                  <c:v>-16.775612532106976</c:v>
                </c:pt>
                <c:pt idx="1318">
                  <c:v>-16.018887367919142</c:v>
                </c:pt>
                <c:pt idx="1319">
                  <c:v>-16.28189550425272</c:v>
                </c:pt>
                <c:pt idx="1320">
                  <c:v>-16.543365581309487</c:v>
                </c:pt>
                <c:pt idx="1321">
                  <c:v>-17.280095974898856</c:v>
                </c:pt>
                <c:pt idx="1322">
                  <c:v>-17.347770583078258</c:v>
                </c:pt>
                <c:pt idx="1323">
                  <c:v>-19.501053570604597</c:v>
                </c:pt>
                <c:pt idx="1324">
                  <c:v>-18.207545718811989</c:v>
                </c:pt>
                <c:pt idx="1325">
                  <c:v>-18.329052401679547</c:v>
                </c:pt>
                <c:pt idx="1326">
                  <c:v>-19.268806619807123</c:v>
                </c:pt>
                <c:pt idx="1327">
                  <c:v>-18.716643339434292</c:v>
                </c:pt>
                <c:pt idx="1328">
                  <c:v>-19.379546887737042</c:v>
                </c:pt>
                <c:pt idx="1329">
                  <c:v>-19.541043111801514</c:v>
                </c:pt>
                <c:pt idx="1330">
                  <c:v>-19.179599181752462</c:v>
                </c:pt>
                <c:pt idx="1331">
                  <c:v>-18.489010566467222</c:v>
                </c:pt>
                <c:pt idx="1332">
                  <c:v>-18.253687497116132</c:v>
                </c:pt>
                <c:pt idx="1333">
                  <c:v>-16.6833289754987</c:v>
                </c:pt>
                <c:pt idx="1334">
                  <c:v>-15.437500961287043</c:v>
                </c:pt>
                <c:pt idx="1335">
                  <c:v>-13.91020809942014</c:v>
                </c:pt>
                <c:pt idx="1336">
                  <c:v>-14.85611455465493</c:v>
                </c:pt>
                <c:pt idx="1337">
                  <c:v>-14.825353369118831</c:v>
                </c:pt>
                <c:pt idx="1338">
                  <c:v>-13.750249934632475</c:v>
                </c:pt>
                <c:pt idx="1339">
                  <c:v>-13.16117323161634</c:v>
                </c:pt>
                <c:pt idx="1340">
                  <c:v>-14.729993693956954</c:v>
                </c:pt>
                <c:pt idx="1341">
                  <c:v>-15.595921066797901</c:v>
                </c:pt>
                <c:pt idx="1342">
                  <c:v>-16.707937923927574</c:v>
                </c:pt>
                <c:pt idx="1343">
                  <c:v>-15.294461448544217</c:v>
                </c:pt>
                <c:pt idx="1344">
                  <c:v>-16.117323161634644</c:v>
                </c:pt>
                <c:pt idx="1345">
                  <c:v>-16.680252856945099</c:v>
                </c:pt>
                <c:pt idx="1346">
                  <c:v>-16.551055877693521</c:v>
                </c:pt>
                <c:pt idx="1347">
                  <c:v>-16.924804281957019</c:v>
                </c:pt>
                <c:pt idx="1348">
                  <c:v>-16.274205207868707</c:v>
                </c:pt>
                <c:pt idx="1349">
                  <c:v>-17.204731070335455</c:v>
                </c:pt>
                <c:pt idx="1350">
                  <c:v>-17.89224356706708</c:v>
                </c:pt>
                <c:pt idx="1351">
                  <c:v>-18.882753741329196</c:v>
                </c:pt>
                <c:pt idx="1352">
                  <c:v>-19.639478905517016</c:v>
                </c:pt>
                <c:pt idx="1353">
                  <c:v>-19.062706676715312</c:v>
                </c:pt>
                <c:pt idx="1354">
                  <c:v>-20.322377224418219</c:v>
                </c:pt>
                <c:pt idx="1355">
                  <c:v>-19.66716397249948</c:v>
                </c:pt>
                <c:pt idx="1356">
                  <c:v>-17.789193595521148</c:v>
                </c:pt>
                <c:pt idx="1357">
                  <c:v>-16.472614854576474</c:v>
                </c:pt>
                <c:pt idx="1358">
                  <c:v>-18.433640432502251</c:v>
                </c:pt>
                <c:pt idx="1359">
                  <c:v>-18.433640432502251</c:v>
                </c:pt>
                <c:pt idx="1360">
                  <c:v>-18.962732823723016</c:v>
                </c:pt>
                <c:pt idx="1361">
                  <c:v>-18.79047018472091</c:v>
                </c:pt>
                <c:pt idx="1362">
                  <c:v>-19.616408016364939</c:v>
                </c:pt>
                <c:pt idx="1363">
                  <c:v>-20.873002445514246</c:v>
                </c:pt>
                <c:pt idx="1364">
                  <c:v>-20.234707845640354</c:v>
                </c:pt>
                <c:pt idx="1365">
                  <c:v>-20.257778734792421</c:v>
                </c:pt>
                <c:pt idx="1366">
                  <c:v>-19.279573034744736</c:v>
                </c:pt>
                <c:pt idx="1367">
                  <c:v>-21.183690419428736</c:v>
                </c:pt>
                <c:pt idx="1368">
                  <c:v>-22.561791531445586</c:v>
                </c:pt>
                <c:pt idx="1369">
                  <c:v>-22.766353415260586</c:v>
                </c:pt>
                <c:pt idx="1370">
                  <c:v>-21.886583508928403</c:v>
                </c:pt>
                <c:pt idx="1371">
                  <c:v>-21.645108202470087</c:v>
                </c:pt>
                <c:pt idx="1372">
                  <c:v>-21.30519710229628</c:v>
                </c:pt>
                <c:pt idx="1373">
                  <c:v>-21.569743297906662</c:v>
                </c:pt>
                <c:pt idx="1374">
                  <c:v>-22.993986188227655</c:v>
                </c:pt>
                <c:pt idx="1375">
                  <c:v>-22.91093098728021</c:v>
                </c:pt>
                <c:pt idx="1376">
                  <c:v>-23.018595136656529</c:v>
                </c:pt>
                <c:pt idx="1377">
                  <c:v>-22.667917621545097</c:v>
                </c:pt>
                <c:pt idx="1378">
                  <c:v>-22.958610824861161</c:v>
                </c:pt>
                <c:pt idx="1379">
                  <c:v>-22.231108786932609</c:v>
                </c:pt>
                <c:pt idx="1380">
                  <c:v>-20.585385360751761</c:v>
                </c:pt>
                <c:pt idx="1381">
                  <c:v>-21.274435916760194</c:v>
                </c:pt>
                <c:pt idx="1382">
                  <c:v>-21.011427780426629</c:v>
                </c:pt>
                <c:pt idx="1383">
                  <c:v>-21.011427780426629</c:v>
                </c:pt>
                <c:pt idx="1384">
                  <c:v>-21.219065782795234</c:v>
                </c:pt>
                <c:pt idx="1385">
                  <c:v>-21.149853115339035</c:v>
                </c:pt>
                <c:pt idx="1386">
                  <c:v>-20.779180829629141</c:v>
                </c:pt>
                <c:pt idx="1387">
                  <c:v>-20.779180829629141</c:v>
                </c:pt>
                <c:pt idx="1388">
                  <c:v>-22.57255794638322</c:v>
                </c:pt>
                <c:pt idx="1389">
                  <c:v>-21.58820000922832</c:v>
                </c:pt>
                <c:pt idx="1390">
                  <c:v>-21.600504483442752</c:v>
                </c:pt>
                <c:pt idx="1391">
                  <c:v>-22.435670670747609</c:v>
                </c:pt>
                <c:pt idx="1392">
                  <c:v>-22.211114016334143</c:v>
                </c:pt>
                <c:pt idx="1393">
                  <c:v>-24.141378408723835</c:v>
                </c:pt>
                <c:pt idx="1394">
                  <c:v>-23.564606179922134</c:v>
                </c:pt>
                <c:pt idx="1395">
                  <c:v>-23.979882184659349</c:v>
                </c:pt>
                <c:pt idx="1396">
                  <c:v>-23.553839764984509</c:v>
                </c:pt>
                <c:pt idx="1397">
                  <c:v>-22.93553993570908</c:v>
                </c:pt>
                <c:pt idx="1398">
                  <c:v>-23.564606179922144</c:v>
                </c:pt>
                <c:pt idx="1399">
                  <c:v>-24.356706707476473</c:v>
                </c:pt>
                <c:pt idx="1400">
                  <c:v>-25.084208745405011</c:v>
                </c:pt>
                <c:pt idx="1401">
                  <c:v>-25.339526585354566</c:v>
                </c:pt>
                <c:pt idx="1402">
                  <c:v>-24.175215712813547</c:v>
                </c:pt>
                <c:pt idx="1403">
                  <c:v>-25.680975744805181</c:v>
                </c:pt>
                <c:pt idx="1404">
                  <c:v>-26.500761339341995</c:v>
                </c:pt>
                <c:pt idx="1405">
                  <c:v>-26.633034437147185</c:v>
                </c:pt>
                <c:pt idx="1406">
                  <c:v>-26.419244197671354</c:v>
                </c:pt>
                <c:pt idx="1407">
                  <c:v>-26.856053032283842</c:v>
                </c:pt>
                <c:pt idx="1408">
                  <c:v>-27.335927526646863</c:v>
                </c:pt>
                <c:pt idx="1409">
                  <c:v>-26.72993217158588</c:v>
                </c:pt>
                <c:pt idx="1410">
                  <c:v>-29.023178553301431</c:v>
                </c:pt>
                <c:pt idx="1411">
                  <c:v>-27.766584124152129</c:v>
                </c:pt>
                <c:pt idx="1412">
                  <c:v>-28.289524278265667</c:v>
                </c:pt>
                <c:pt idx="1413">
                  <c:v>-26.576126243905431</c:v>
                </c:pt>
                <c:pt idx="1414">
                  <c:v>-26.060876386175913</c:v>
                </c:pt>
                <c:pt idx="1415">
                  <c:v>-26.61919190365596</c:v>
                </c:pt>
                <c:pt idx="1416">
                  <c:v>-25.462571327498949</c:v>
                </c:pt>
                <c:pt idx="1417">
                  <c:v>-25.840933909592867</c:v>
                </c:pt>
                <c:pt idx="1418">
                  <c:v>-26.462309857421896</c:v>
                </c:pt>
                <c:pt idx="1419">
                  <c:v>-25.864004798744944</c:v>
                </c:pt>
                <c:pt idx="1420">
                  <c:v>-26.825291846747771</c:v>
                </c:pt>
                <c:pt idx="1421">
                  <c:v>-28.327975760185787</c:v>
                </c:pt>
                <c:pt idx="1422">
                  <c:v>-27.480505098666498</c:v>
                </c:pt>
                <c:pt idx="1423">
                  <c:v>-27.268252918467471</c:v>
                </c:pt>
                <c:pt idx="1424">
                  <c:v>-27.126751465001455</c:v>
                </c:pt>
                <c:pt idx="1425">
                  <c:v>-27.106756694402989</c:v>
                </c:pt>
                <c:pt idx="1426">
                  <c:v>-28.149560884076465</c:v>
                </c:pt>
                <c:pt idx="1427">
                  <c:v>-28.327975760185801</c:v>
                </c:pt>
                <c:pt idx="1428">
                  <c:v>-26.779150068443634</c:v>
                </c:pt>
                <c:pt idx="1429">
                  <c:v>-27.566636418167555</c:v>
                </c:pt>
                <c:pt idx="1430">
                  <c:v>-28.34335635295384</c:v>
                </c:pt>
                <c:pt idx="1431">
                  <c:v>-27.568174477444359</c:v>
                </c:pt>
                <c:pt idx="1432">
                  <c:v>-28.873986803451398</c:v>
                </c:pt>
                <c:pt idx="1433">
                  <c:v>-29.967546949259415</c:v>
                </c:pt>
                <c:pt idx="1434">
                  <c:v>-29.715305227863464</c:v>
                </c:pt>
                <c:pt idx="1435">
                  <c:v>-29.463063506467524</c:v>
                </c:pt>
                <c:pt idx="1436">
                  <c:v>-30.10597228417182</c:v>
                </c:pt>
                <c:pt idx="1437">
                  <c:v>-30.841164618484385</c:v>
                </c:pt>
                <c:pt idx="1438">
                  <c:v>-30.607379608410099</c:v>
                </c:pt>
                <c:pt idx="1439">
                  <c:v>-29.018564375471033</c:v>
                </c:pt>
                <c:pt idx="1440">
                  <c:v>-28.377193657043541</c:v>
                </c:pt>
                <c:pt idx="1441">
                  <c:v>-27.283633511235518</c:v>
                </c:pt>
                <c:pt idx="1442">
                  <c:v>-27.126751465001455</c:v>
                </c:pt>
                <c:pt idx="1443">
                  <c:v>-26.183921128320286</c:v>
                </c:pt>
                <c:pt idx="1444">
                  <c:v>-25.896304043557851</c:v>
                </c:pt>
                <c:pt idx="1445">
                  <c:v>-26.226986788070818</c:v>
                </c:pt>
                <c:pt idx="1446">
                  <c:v>-23.641509143762395</c:v>
                </c:pt>
                <c:pt idx="1447">
                  <c:v>-23.453865911992231</c:v>
                </c:pt>
                <c:pt idx="1448">
                  <c:v>-22.460279619176514</c:v>
                </c:pt>
                <c:pt idx="1449">
                  <c:v>-22.681760155036368</c:v>
                </c:pt>
                <c:pt idx="1450">
                  <c:v>-20.480797329929089</c:v>
                </c:pt>
                <c:pt idx="1451">
                  <c:v>-20.931448698032817</c:v>
                </c:pt>
                <c:pt idx="1452">
                  <c:v>-21.434394081547893</c:v>
                </c:pt>
                <c:pt idx="1453">
                  <c:v>-19.78251841825983</c:v>
                </c:pt>
                <c:pt idx="1454">
                  <c:v>-20.591537597859009</c:v>
                </c:pt>
                <c:pt idx="1455">
                  <c:v>-21.274435916760225</c:v>
                </c:pt>
                <c:pt idx="1456">
                  <c:v>-21.363643354814887</c:v>
                </c:pt>
                <c:pt idx="1457">
                  <c:v>-20.225479489979534</c:v>
                </c:pt>
                <c:pt idx="1458">
                  <c:v>-20.642293553993564</c:v>
                </c:pt>
                <c:pt idx="1459">
                  <c:v>-22.398757248104328</c:v>
                </c:pt>
                <c:pt idx="1460">
                  <c:v>-21.251365027608148</c:v>
                </c:pt>
                <c:pt idx="1461">
                  <c:v>-19.850193026439221</c:v>
                </c:pt>
                <c:pt idx="1462">
                  <c:v>-20.057831028807836</c:v>
                </c:pt>
                <c:pt idx="1463">
                  <c:v>-20.683821154467285</c:v>
                </c:pt>
                <c:pt idx="1464">
                  <c:v>-20.302382453819757</c:v>
                </c:pt>
                <c:pt idx="1465">
                  <c:v>-20.945291231524056</c:v>
                </c:pt>
                <c:pt idx="1466">
                  <c:v>-20.969900179952926</c:v>
                </c:pt>
                <c:pt idx="1467">
                  <c:v>-20.270083209006863</c:v>
                </c:pt>
                <c:pt idx="1468">
                  <c:v>-20.596151775689421</c:v>
                </c:pt>
                <c:pt idx="1469">
                  <c:v>-18.513619514896096</c:v>
                </c:pt>
                <c:pt idx="1470">
                  <c:v>-17.796883891905178</c:v>
                </c:pt>
                <c:pt idx="1471">
                  <c:v>-17.284710152729264</c:v>
                </c:pt>
                <c:pt idx="1472">
                  <c:v>-16.864819970161626</c:v>
                </c:pt>
                <c:pt idx="1473">
                  <c:v>-17.833797314548473</c:v>
                </c:pt>
                <c:pt idx="1474">
                  <c:v>-18.329052401679522</c:v>
                </c:pt>
                <c:pt idx="1475">
                  <c:v>-16.864819970161605</c:v>
                </c:pt>
                <c:pt idx="1476">
                  <c:v>-17.087838565298263</c:v>
                </c:pt>
                <c:pt idx="1477">
                  <c:v>-16.311118630511992</c:v>
                </c:pt>
                <c:pt idx="1478">
                  <c:v>-17.167817647692107</c:v>
                </c:pt>
                <c:pt idx="1479">
                  <c:v>-16.98325053447557</c:v>
                </c:pt>
                <c:pt idx="1480">
                  <c:v>-17.939923404647985</c:v>
                </c:pt>
                <c:pt idx="1481">
                  <c:v>-19.457987910854058</c:v>
                </c:pt>
                <c:pt idx="1482">
                  <c:v>-19.708691572973191</c:v>
                </c:pt>
                <c:pt idx="1483">
                  <c:v>-18.781241829060058</c:v>
                </c:pt>
                <c:pt idx="1484">
                  <c:v>-19.058092498884882</c:v>
                </c:pt>
                <c:pt idx="1485">
                  <c:v>-18.587446360182689</c:v>
                </c:pt>
                <c:pt idx="1486">
                  <c:v>-19.754833351277323</c:v>
                </c:pt>
                <c:pt idx="1487">
                  <c:v>-19.038097728286417</c:v>
                </c:pt>
                <c:pt idx="1488">
                  <c:v>-19.65332143900822</c:v>
                </c:pt>
                <c:pt idx="1489">
                  <c:v>-21.191380715812748</c:v>
                </c:pt>
                <c:pt idx="1490">
                  <c:v>-20.628451020502293</c:v>
                </c:pt>
                <c:pt idx="1491">
                  <c:v>-19.971699709306755</c:v>
                </c:pt>
                <c:pt idx="1492">
                  <c:v>-20.279311564667658</c:v>
                </c:pt>
                <c:pt idx="1493">
                  <c:v>-20.700739806512104</c:v>
                </c:pt>
                <c:pt idx="1494">
                  <c:v>-18.285986741928994</c:v>
                </c:pt>
                <c:pt idx="1495">
                  <c:v>-16.524908869987811</c:v>
                </c:pt>
                <c:pt idx="1496">
                  <c:v>-16.01581124936552</c:v>
                </c:pt>
                <c:pt idx="1497">
                  <c:v>-15.249857729516858</c:v>
                </c:pt>
                <c:pt idx="1498">
                  <c:v>-15.249857729516858</c:v>
                </c:pt>
                <c:pt idx="1499">
                  <c:v>-15.705123275450994</c:v>
                </c:pt>
                <c:pt idx="1500">
                  <c:v>-15.977359767445398</c:v>
                </c:pt>
                <c:pt idx="1501">
                  <c:v>-16.484919328790891</c:v>
                </c:pt>
                <c:pt idx="1502">
                  <c:v>-15.096051801836396</c:v>
                </c:pt>
                <c:pt idx="1503">
                  <c:v>-15.96351723395415</c:v>
                </c:pt>
                <c:pt idx="1504">
                  <c:v>-16.621806604426492</c:v>
                </c:pt>
                <c:pt idx="1505">
                  <c:v>-16.514142455050163</c:v>
                </c:pt>
                <c:pt idx="1506">
                  <c:v>-17.82918313671804</c:v>
                </c:pt>
                <c:pt idx="1507">
                  <c:v>-17.70460033529687</c:v>
                </c:pt>
                <c:pt idx="1508">
                  <c:v>-18.241383022901658</c:v>
                </c:pt>
                <c:pt idx="1509">
                  <c:v>-18.224464370856818</c:v>
                </c:pt>
                <c:pt idx="1510">
                  <c:v>-18.21985019302641</c:v>
                </c:pt>
                <c:pt idx="1511">
                  <c:v>-18.439792669609457</c:v>
                </c:pt>
                <c:pt idx="1512">
                  <c:v>-17.138594521432836</c:v>
                </c:pt>
                <c:pt idx="1513">
                  <c:v>-16.860205792331207</c:v>
                </c:pt>
                <c:pt idx="1514">
                  <c:v>-17.250872848639553</c:v>
                </c:pt>
                <c:pt idx="1515">
                  <c:v>-17.507728747865915</c:v>
                </c:pt>
                <c:pt idx="1516">
                  <c:v>-17.507728747865915</c:v>
                </c:pt>
                <c:pt idx="1517">
                  <c:v>-16.034267960687178</c:v>
                </c:pt>
                <c:pt idx="1518">
                  <c:v>-15.7374225202639</c:v>
                </c:pt>
                <c:pt idx="1519">
                  <c:v>-14.263961733085162</c:v>
                </c:pt>
                <c:pt idx="1520">
                  <c:v>-13.910208099420117</c:v>
                </c:pt>
                <c:pt idx="1521">
                  <c:v>-14.303951274282078</c:v>
                </c:pt>
                <c:pt idx="1522">
                  <c:v>-14.42699601642644</c:v>
                </c:pt>
                <c:pt idx="1523">
                  <c:v>-12.312164510820212</c:v>
                </c:pt>
                <c:pt idx="1524">
                  <c:v>-11.357029699924592</c:v>
                </c:pt>
                <c:pt idx="1525">
                  <c:v>-10.818708953043011</c:v>
                </c:pt>
                <c:pt idx="1526">
                  <c:v>-11.686174385160763</c:v>
                </c:pt>
                <c:pt idx="1527">
                  <c:v>-10.82793730870384</c:v>
                </c:pt>
                <c:pt idx="1528">
                  <c:v>-11.067874555885348</c:v>
                </c:pt>
                <c:pt idx="1529">
                  <c:v>-11.261670024762727</c:v>
                </c:pt>
                <c:pt idx="1530">
                  <c:v>-12.149130227478944</c:v>
                </c:pt>
                <c:pt idx="1531">
                  <c:v>-12.519802513188827</c:v>
                </c:pt>
                <c:pt idx="1532">
                  <c:v>-14.13168863527997</c:v>
                </c:pt>
                <c:pt idx="1533">
                  <c:v>-14.019410308073244</c:v>
                </c:pt>
                <c:pt idx="1534">
                  <c:v>-12.92123598443481</c:v>
                </c:pt>
                <c:pt idx="1535">
                  <c:v>-13.55799252503188</c:v>
                </c:pt>
                <c:pt idx="1536">
                  <c:v>-13.119645631142596</c:v>
                </c:pt>
                <c:pt idx="1537">
                  <c:v>-13.579525354907153</c:v>
                </c:pt>
                <c:pt idx="1538">
                  <c:v>-14.526969869418737</c:v>
                </c:pt>
                <c:pt idx="1539">
                  <c:v>-12.925850162265219</c:v>
                </c:pt>
                <c:pt idx="1540">
                  <c:v>-13.188858298598783</c:v>
                </c:pt>
                <c:pt idx="1541">
                  <c:v>-14.513127335927489</c:v>
                </c:pt>
                <c:pt idx="1542">
                  <c:v>-14.207053539843395</c:v>
                </c:pt>
                <c:pt idx="1543">
                  <c:v>-12.387529415383636</c:v>
                </c:pt>
                <c:pt idx="1544">
                  <c:v>-11.469308027131342</c:v>
                </c:pt>
                <c:pt idx="1545">
                  <c:v>-10.101973330052116</c:v>
                </c:pt>
                <c:pt idx="1546">
                  <c:v>-9.4421459003029664</c:v>
                </c:pt>
                <c:pt idx="1547">
                  <c:v>-9.2668071427472576</c:v>
                </c:pt>
                <c:pt idx="1548">
                  <c:v>-10.166571819677905</c:v>
                </c:pt>
                <c:pt idx="1549">
                  <c:v>-8.1240291000814864</c:v>
                </c:pt>
                <c:pt idx="1550">
                  <c:v>-7.9917560022762961</c:v>
                </c:pt>
                <c:pt idx="1551">
                  <c:v>-6.255287078763982</c:v>
                </c:pt>
                <c:pt idx="1552">
                  <c:v>-7.2704062014549713</c:v>
                </c:pt>
                <c:pt idx="1553">
                  <c:v>-5.7354230432040572</c:v>
                </c:pt>
                <c:pt idx="1554">
                  <c:v>-5.9615177568943301</c:v>
                </c:pt>
                <c:pt idx="1555">
                  <c:v>-4.8018210621837198</c:v>
                </c:pt>
                <c:pt idx="1556">
                  <c:v>-4.8910285002383809</c:v>
                </c:pt>
                <c:pt idx="1557">
                  <c:v>-6.4859959702846748</c:v>
                </c:pt>
                <c:pt idx="1558">
                  <c:v>-6.6690250242244176</c:v>
                </c:pt>
                <c:pt idx="1559">
                  <c:v>-8.9591952873863576</c:v>
                </c:pt>
                <c:pt idx="1560">
                  <c:v>-9.752833874217492</c:v>
                </c:pt>
                <c:pt idx="1561">
                  <c:v>-10.488026208530055</c:v>
                </c:pt>
                <c:pt idx="1562">
                  <c:v>-10.274235969054224</c:v>
                </c:pt>
                <c:pt idx="1563">
                  <c:v>-12.442899549348606</c:v>
                </c:pt>
                <c:pt idx="1564">
                  <c:v>-10.872541027731186</c:v>
                </c:pt>
                <c:pt idx="1565">
                  <c:v>-9.0791639109771065</c:v>
                </c:pt>
                <c:pt idx="1566">
                  <c:v>-9.0883922666379355</c:v>
                </c:pt>
                <c:pt idx="1567">
                  <c:v>-10.217327775812457</c:v>
                </c:pt>
                <c:pt idx="1568">
                  <c:v>-11.11863051201991</c:v>
                </c:pt>
                <c:pt idx="1569">
                  <c:v>-12.610548010520306</c:v>
                </c:pt>
                <c:pt idx="1570">
                  <c:v>-13.038128489471957</c:v>
                </c:pt>
                <c:pt idx="1571">
                  <c:v>-12.601319654859466</c:v>
                </c:pt>
                <c:pt idx="1572">
                  <c:v>-13.92712675146497</c:v>
                </c:pt>
                <c:pt idx="1573">
                  <c:v>-12.0045526554593</c:v>
                </c:pt>
                <c:pt idx="1574">
                  <c:v>-15.983512004552614</c:v>
                </c:pt>
                <c:pt idx="1575">
                  <c:v>-16.767922235722921</c:v>
                </c:pt>
                <c:pt idx="1576">
                  <c:v>-18.701262746666213</c:v>
                </c:pt>
                <c:pt idx="1577">
                  <c:v>-17.686143623975237</c:v>
                </c:pt>
                <c:pt idx="1578">
                  <c:v>-16.115785102357805</c:v>
                </c:pt>
                <c:pt idx="1579">
                  <c:v>-12.153744405309341</c:v>
                </c:pt>
                <c:pt idx="1580">
                  <c:v>-11.660027377455084</c:v>
                </c:pt>
                <c:pt idx="1581">
                  <c:v>-12.241413784087197</c:v>
                </c:pt>
                <c:pt idx="1582">
                  <c:v>-11.919959395235047</c:v>
                </c:pt>
                <c:pt idx="1583">
                  <c:v>-14.92840334066471</c:v>
                </c:pt>
                <c:pt idx="1584">
                  <c:v>-10.860236553516733</c:v>
                </c:pt>
                <c:pt idx="1585">
                  <c:v>-10.769491056185265</c:v>
                </c:pt>
                <c:pt idx="1586">
                  <c:v>-13.66104249657778</c:v>
                </c:pt>
                <c:pt idx="1587">
                  <c:v>-16.486457388067699</c:v>
                </c:pt>
                <c:pt idx="1588">
                  <c:v>-14.29472291862125</c:v>
                </c:pt>
                <c:pt idx="1589">
                  <c:v>-16.480305150960483</c:v>
                </c:pt>
                <c:pt idx="1590">
                  <c:v>-19.356475998584955</c:v>
                </c:pt>
                <c:pt idx="1591">
                  <c:v>-19.388775243397848</c:v>
                </c:pt>
                <c:pt idx="1592">
                  <c:v>-22.000399895411938</c:v>
                </c:pt>
                <c:pt idx="1593">
                  <c:v>-20.113201162772775</c:v>
                </c:pt>
                <c:pt idx="1594">
                  <c:v>-22.323392343540881</c:v>
                </c:pt>
                <c:pt idx="1595">
                  <c:v>-19.513358044819007</c:v>
                </c:pt>
                <c:pt idx="1596">
                  <c:v>-21.483611978405602</c:v>
                </c:pt>
                <c:pt idx="1597">
                  <c:v>-19.504129689158177</c:v>
                </c:pt>
                <c:pt idx="1598">
                  <c:v>-15.978897826722195</c:v>
                </c:pt>
                <c:pt idx="1599">
                  <c:v>-17.026316194226077</c:v>
                </c:pt>
                <c:pt idx="1600">
                  <c:v>-16.355722349539302</c:v>
                </c:pt>
                <c:pt idx="1601">
                  <c:v>-17.409292954150402</c:v>
                </c:pt>
                <c:pt idx="1602">
                  <c:v>-19.04117384684</c:v>
                </c:pt>
                <c:pt idx="1603">
                  <c:v>-18.141409169909348</c:v>
                </c:pt>
                <c:pt idx="1604">
                  <c:v>-18.905824630481206</c:v>
                </c:pt>
                <c:pt idx="1605">
                  <c:v>-19.291877508959143</c:v>
                </c:pt>
                <c:pt idx="1606">
                  <c:v>-18.516695633449654</c:v>
                </c:pt>
                <c:pt idx="1607">
                  <c:v>-20.257778734792389</c:v>
                </c:pt>
                <c:pt idx="1608">
                  <c:v>-20.37159512127592</c:v>
                </c:pt>
                <c:pt idx="1609">
                  <c:v>-21.165233708107056</c:v>
                </c:pt>
                <c:pt idx="1610">
                  <c:v>-19.927095990279408</c:v>
                </c:pt>
                <c:pt idx="1611">
                  <c:v>-17.864558500084538</c:v>
                </c:pt>
                <c:pt idx="1612">
                  <c:v>-17.864558500084538</c:v>
                </c:pt>
                <c:pt idx="1613">
                  <c:v>-13.739483519694785</c:v>
                </c:pt>
                <c:pt idx="1614">
                  <c:v>-14.782287709368259</c:v>
                </c:pt>
                <c:pt idx="1615">
                  <c:v>-14.545426580740351</c:v>
                </c:pt>
                <c:pt idx="1616">
                  <c:v>-15.25600996662404</c:v>
                </c:pt>
                <c:pt idx="1617">
                  <c:v>-15.835858313979346</c:v>
                </c:pt>
                <c:pt idx="1618">
                  <c:v>-15.831244136148925</c:v>
                </c:pt>
                <c:pt idx="1619">
                  <c:v>-19.596413245766421</c:v>
                </c:pt>
                <c:pt idx="1620">
                  <c:v>-20.617684605564623</c:v>
                </c:pt>
                <c:pt idx="1621">
                  <c:v>-19.528738637587004</c:v>
                </c:pt>
                <c:pt idx="1622">
                  <c:v>-20.903763631050253</c:v>
                </c:pt>
                <c:pt idx="1623">
                  <c:v>-20.033222080378888</c:v>
                </c:pt>
                <c:pt idx="1624">
                  <c:v>-22.675607917929074</c:v>
                </c:pt>
                <c:pt idx="1625">
                  <c:v>-22.800190719350244</c:v>
                </c:pt>
                <c:pt idx="1626">
                  <c:v>-23.792238952889164</c:v>
                </c:pt>
                <c:pt idx="1627">
                  <c:v>-23.31082639924934</c:v>
                </c:pt>
                <c:pt idx="1628">
                  <c:v>-26.171616654105765</c:v>
                </c:pt>
                <c:pt idx="1629">
                  <c:v>-27.683528923204626</c:v>
                </c:pt>
                <c:pt idx="1630">
                  <c:v>-27.700447575249477</c:v>
                </c:pt>
                <c:pt idx="1631">
                  <c:v>-25.076518449020945</c:v>
                </c:pt>
                <c:pt idx="1632">
                  <c:v>-25.41181537136433</c:v>
                </c:pt>
                <c:pt idx="1633">
                  <c:v>-23.635356906655105</c:v>
                </c:pt>
                <c:pt idx="1634">
                  <c:v>-22.912469046556971</c:v>
                </c:pt>
                <c:pt idx="1635">
                  <c:v>-21.729701462694283</c:v>
                </c:pt>
                <c:pt idx="1636">
                  <c:v>-21.729701462694283</c:v>
                </c:pt>
                <c:pt idx="1637">
                  <c:v>-22.875555623913655</c:v>
                </c:pt>
                <c:pt idx="1638">
                  <c:v>-22.184967008628419</c:v>
                </c:pt>
                <c:pt idx="1639">
                  <c:v>-23.086269744835874</c:v>
                </c:pt>
                <c:pt idx="1640">
                  <c:v>-23.086269744835874</c:v>
                </c:pt>
                <c:pt idx="1641">
                  <c:v>-25.385668363658642</c:v>
                </c:pt>
                <c:pt idx="1642">
                  <c:v>-26.917575403355954</c:v>
                </c:pt>
                <c:pt idx="1643">
                  <c:v>-26.173154713382559</c:v>
                </c:pt>
                <c:pt idx="1644">
                  <c:v>-23.924512050694346</c:v>
                </c:pt>
                <c:pt idx="1645">
                  <c:v>-23.184705538551366</c:v>
                </c:pt>
                <c:pt idx="1646">
                  <c:v>-24.881184920866762</c:v>
                </c:pt>
                <c:pt idx="1647">
                  <c:v>-25.959364473906732</c:v>
                </c:pt>
                <c:pt idx="1648">
                  <c:v>-26.110094283033579</c:v>
                </c:pt>
                <c:pt idx="1649">
                  <c:v>-26.719165756648181</c:v>
                </c:pt>
                <c:pt idx="1650">
                  <c:v>-26.133165172185659</c:v>
                </c:pt>
                <c:pt idx="1651">
                  <c:v>-24.610486488149185</c:v>
                </c:pt>
                <c:pt idx="1652">
                  <c:v>-26.545365058369285</c:v>
                </c:pt>
                <c:pt idx="1653">
                  <c:v>-26.363874063706358</c:v>
                </c:pt>
                <c:pt idx="1654">
                  <c:v>-24.290570158573853</c:v>
                </c:pt>
                <c:pt idx="1655">
                  <c:v>-23.955273236230457</c:v>
                </c:pt>
                <c:pt idx="1656">
                  <c:v>-24.981158773859079</c:v>
                </c:pt>
                <c:pt idx="1657">
                  <c:v>-25.287232569943175</c:v>
                </c:pt>
                <c:pt idx="1658">
                  <c:v>-25.264161680791108</c:v>
                </c:pt>
                <c:pt idx="1659">
                  <c:v>-26.643800852084766</c:v>
                </c:pt>
                <c:pt idx="1660">
                  <c:v>-26.539212821262058</c:v>
                </c:pt>
                <c:pt idx="1661">
                  <c:v>-27.854253502929939</c:v>
                </c:pt>
                <c:pt idx="1662">
                  <c:v>-26.711475460264168</c:v>
                </c:pt>
                <c:pt idx="1663">
                  <c:v>-24.692003629819826</c:v>
                </c:pt>
                <c:pt idx="1664">
                  <c:v>-24.172139594259889</c:v>
                </c:pt>
                <c:pt idx="1665">
                  <c:v>-24.276727625082597</c:v>
                </c:pt>
                <c:pt idx="1666">
                  <c:v>-24.95501176615339</c:v>
                </c:pt>
                <c:pt idx="1667">
                  <c:v>-24.047556792838719</c:v>
                </c:pt>
                <c:pt idx="1668">
                  <c:v>-25.388744482212267</c:v>
                </c:pt>
                <c:pt idx="1669">
                  <c:v>-25.80555854622629</c:v>
                </c:pt>
                <c:pt idx="1670">
                  <c:v>-23.816847901318027</c:v>
                </c:pt>
                <c:pt idx="1671">
                  <c:v>-22.120368519002621</c:v>
                </c:pt>
                <c:pt idx="1672">
                  <c:v>-21.128320285463687</c:v>
                </c:pt>
                <c:pt idx="1673">
                  <c:v>-21.106787455588428</c:v>
                </c:pt>
                <c:pt idx="1674">
                  <c:v>-21.194456834366282</c:v>
                </c:pt>
                <c:pt idx="1675">
                  <c:v>-21.128320285463676</c:v>
                </c:pt>
                <c:pt idx="1676">
                  <c:v>-20.214713075041789</c:v>
                </c:pt>
                <c:pt idx="1677">
                  <c:v>-20.311610809480474</c:v>
                </c:pt>
                <c:pt idx="1678">
                  <c:v>-20.390051832597511</c:v>
                </c:pt>
                <c:pt idx="1679">
                  <c:v>-20.662288324591916</c:v>
                </c:pt>
                <c:pt idx="1680">
                  <c:v>-21.528215697432863</c:v>
                </c:pt>
                <c:pt idx="1681">
                  <c:v>-21.091406862820381</c:v>
                </c:pt>
                <c:pt idx="1682">
                  <c:v>-22.37722441822897</c:v>
                </c:pt>
                <c:pt idx="1683">
                  <c:v>-22.53564452373983</c:v>
                </c:pt>
                <c:pt idx="1684">
                  <c:v>-23.12625928603277</c:v>
                </c:pt>
                <c:pt idx="1685">
                  <c:v>-24.356706707476395</c:v>
                </c:pt>
                <c:pt idx="1686">
                  <c:v>-25.722503345278813</c:v>
                </c:pt>
                <c:pt idx="1687">
                  <c:v>-24.781211067874441</c:v>
                </c:pt>
                <c:pt idx="1688">
                  <c:v>-24.81966254979455</c:v>
                </c:pt>
                <c:pt idx="1689">
                  <c:v>-25.258009443683839</c:v>
                </c:pt>
                <c:pt idx="1690">
                  <c:v>-24.868880446652298</c:v>
                </c:pt>
                <c:pt idx="1691">
                  <c:v>-22.658689265884188</c:v>
                </c:pt>
                <c:pt idx="1692">
                  <c:v>-20.74995770336977</c:v>
                </c:pt>
                <c:pt idx="1693">
                  <c:v>-21.631265668978774</c:v>
                </c:pt>
                <c:pt idx="1694">
                  <c:v>-20.073211621575794</c:v>
                </c:pt>
                <c:pt idx="1695">
                  <c:v>-20.162419059630455</c:v>
                </c:pt>
                <c:pt idx="1696">
                  <c:v>-20.78071888890587</c:v>
                </c:pt>
                <c:pt idx="1697">
                  <c:v>-20.239322023470674</c:v>
                </c:pt>
                <c:pt idx="1698">
                  <c:v>-22.206499838503667</c:v>
                </c:pt>
                <c:pt idx="1699">
                  <c:v>-22.952458587753867</c:v>
                </c:pt>
                <c:pt idx="1700">
                  <c:v>-21.185228478705465</c:v>
                </c:pt>
                <c:pt idx="1701">
                  <c:v>-21.328267991448289</c:v>
                </c:pt>
                <c:pt idx="1702">
                  <c:v>-19.527200578310179</c:v>
                </c:pt>
                <c:pt idx="1703">
                  <c:v>-18.29367703831295</c:v>
                </c:pt>
                <c:pt idx="1704">
                  <c:v>-17.349308642354966</c:v>
                </c:pt>
                <c:pt idx="1705">
                  <c:v>-17.361613116569409</c:v>
                </c:pt>
                <c:pt idx="1706">
                  <c:v>-17.466201147392113</c:v>
                </c:pt>
                <c:pt idx="1707">
                  <c:v>-17.249334789362681</c:v>
                </c:pt>
                <c:pt idx="1708">
                  <c:v>-16.615654367319209</c:v>
                </c:pt>
                <c:pt idx="1709">
                  <c:v>-16.577202885399089</c:v>
                </c:pt>
                <c:pt idx="1710">
                  <c:v>-16.974022178814664</c:v>
                </c:pt>
                <c:pt idx="1711">
                  <c:v>-15.532860636448831</c:v>
                </c:pt>
                <c:pt idx="1712">
                  <c:v>-15.908147099989145</c:v>
                </c:pt>
                <c:pt idx="1713">
                  <c:v>-17.015549779288406</c:v>
                </c:pt>
                <c:pt idx="1714">
                  <c:v>-17.312395219711686</c:v>
                </c:pt>
                <c:pt idx="1715">
                  <c:v>-15.99581647876701</c:v>
                </c:pt>
                <c:pt idx="1716">
                  <c:v>-14.354707230416574</c:v>
                </c:pt>
                <c:pt idx="1717">
                  <c:v>-12.955073288524455</c:v>
                </c:pt>
                <c:pt idx="1718">
                  <c:v>-14.585416121937255</c:v>
                </c:pt>
                <c:pt idx="1719">
                  <c:v>-14.157835642985594</c:v>
                </c:pt>
                <c:pt idx="1720">
                  <c:v>-14.906870510789405</c:v>
                </c:pt>
                <c:pt idx="1721">
                  <c:v>-13.516464924558115</c:v>
                </c:pt>
                <c:pt idx="1722">
                  <c:v>-11.787686297429822</c:v>
                </c:pt>
                <c:pt idx="1723">
                  <c:v>-10.71412092222026</c:v>
                </c:pt>
                <c:pt idx="1724">
                  <c:v>-12.172201116630953</c:v>
                </c:pt>
                <c:pt idx="1725">
                  <c:v>-12.45212790500938</c:v>
                </c:pt>
                <c:pt idx="1726">
                  <c:v>-12.10145038989794</c:v>
                </c:pt>
                <c:pt idx="1727">
                  <c:v>-12.027623544611322</c:v>
                </c:pt>
                <c:pt idx="1728">
                  <c:v>-12.650537551717155</c:v>
                </c:pt>
                <c:pt idx="1729">
                  <c:v>-13.296522447975057</c:v>
                </c:pt>
                <c:pt idx="1730">
                  <c:v>-12.859713613362578</c:v>
                </c:pt>
                <c:pt idx="1731">
                  <c:v>-11.949182521494295</c:v>
                </c:pt>
                <c:pt idx="1732">
                  <c:v>-13.554916406478222</c:v>
                </c:pt>
                <c:pt idx="1733">
                  <c:v>-14.640786255902215</c:v>
                </c:pt>
                <c:pt idx="1734">
                  <c:v>-15.559007644154519</c:v>
                </c:pt>
                <c:pt idx="1735">
                  <c:v>-15.234477136748771</c:v>
                </c:pt>
                <c:pt idx="1736">
                  <c:v>-16.364950705200101</c:v>
                </c:pt>
                <c:pt idx="1737">
                  <c:v>-16.008120952981443</c:v>
                </c:pt>
                <c:pt idx="1738">
                  <c:v>-17.515419044249882</c:v>
                </c:pt>
                <c:pt idx="1739">
                  <c:v>-16.581817063229519</c:v>
                </c:pt>
                <c:pt idx="1740">
                  <c:v>-16.981712475198695</c:v>
                </c:pt>
                <c:pt idx="1741">
                  <c:v>-18.851992555793007</c:v>
                </c:pt>
                <c:pt idx="1742">
                  <c:v>-18.43517849177897</c:v>
                </c:pt>
                <c:pt idx="1743">
                  <c:v>-16.581817063229511</c:v>
                </c:pt>
                <c:pt idx="1744">
                  <c:v>-17.679991386867943</c:v>
                </c:pt>
                <c:pt idx="1745">
                  <c:v>-18.524385929833631</c:v>
                </c:pt>
                <c:pt idx="1746">
                  <c:v>-18.776627651229571</c:v>
                </c:pt>
                <c:pt idx="1747">
                  <c:v>-18.767399295568744</c:v>
                </c:pt>
                <c:pt idx="1748">
                  <c:v>-17.135518402879136</c:v>
                </c:pt>
                <c:pt idx="1749">
                  <c:v>-17.424673546918392</c:v>
                </c:pt>
                <c:pt idx="1750">
                  <c:v>-17.949151760308734</c:v>
                </c:pt>
                <c:pt idx="1751">
                  <c:v>-18.272144208437691</c:v>
                </c:pt>
                <c:pt idx="1752">
                  <c:v>-17.403140717043129</c:v>
                </c:pt>
                <c:pt idx="1753">
                  <c:v>-18.101419628712378</c:v>
                </c:pt>
                <c:pt idx="1754">
                  <c:v>-16.578740944675907</c:v>
                </c:pt>
                <c:pt idx="1755">
                  <c:v>-17.330851931033319</c:v>
                </c:pt>
                <c:pt idx="1756">
                  <c:v>-17.155513173477608</c:v>
                </c:pt>
                <c:pt idx="1757">
                  <c:v>-17.295476567666825</c:v>
                </c:pt>
                <c:pt idx="1758">
                  <c:v>-17.187812418290505</c:v>
                </c:pt>
                <c:pt idx="1759">
                  <c:v>-18.213697955919127</c:v>
                </c:pt>
                <c:pt idx="1760">
                  <c:v>-16.920190104126512</c:v>
                </c:pt>
                <c:pt idx="1761">
                  <c:v>-18.461325499484651</c:v>
                </c:pt>
                <c:pt idx="1762">
                  <c:v>-18.359813587215545</c:v>
                </c:pt>
                <c:pt idx="1763">
                  <c:v>-18.856606733623416</c:v>
                </c:pt>
                <c:pt idx="1764">
                  <c:v>-18.319824046018638</c:v>
                </c:pt>
                <c:pt idx="1765">
                  <c:v>-19.222664841502901</c:v>
                </c:pt>
                <c:pt idx="1766">
                  <c:v>-19.791746773920568</c:v>
                </c:pt>
                <c:pt idx="1767">
                  <c:v>-19.493363274220499</c:v>
                </c:pt>
                <c:pt idx="1768">
                  <c:v>-20.357752587784638</c:v>
                </c:pt>
                <c:pt idx="1769">
                  <c:v>-20.357752587784638</c:v>
                </c:pt>
                <c:pt idx="1770">
                  <c:v>-19.113462632849775</c:v>
                </c:pt>
                <c:pt idx="1771">
                  <c:v>-18.299829275420187</c:v>
                </c:pt>
                <c:pt idx="1772">
                  <c:v>-18.115262162203638</c:v>
                </c:pt>
                <c:pt idx="1773">
                  <c:v>-18.633588138486768</c:v>
                </c:pt>
                <c:pt idx="1774">
                  <c:v>-18.376732239260406</c:v>
                </c:pt>
                <c:pt idx="1775">
                  <c:v>-19.4964393927741</c:v>
                </c:pt>
                <c:pt idx="1776">
                  <c:v>-20.63614131688626</c:v>
                </c:pt>
                <c:pt idx="1777">
                  <c:v>-20.829936785763625</c:v>
                </c:pt>
                <c:pt idx="1778">
                  <c:v>-21.689711921497356</c:v>
                </c:pt>
                <c:pt idx="1779">
                  <c:v>-23.395419659473582</c:v>
                </c:pt>
                <c:pt idx="1780">
                  <c:v>-24.258270913760924</c:v>
                </c:pt>
                <c:pt idx="1781">
                  <c:v>-25.042681144931233</c:v>
                </c:pt>
                <c:pt idx="1782">
                  <c:v>-23.710721811218516</c:v>
                </c:pt>
                <c:pt idx="1783">
                  <c:v>-22.720211636956389</c:v>
                </c:pt>
                <c:pt idx="1784">
                  <c:v>-23.255456265284369</c:v>
                </c:pt>
                <c:pt idx="1785">
                  <c:v>-21.768152944614393</c:v>
                </c:pt>
                <c:pt idx="1786">
                  <c:v>-22.884783979574486</c:v>
                </c:pt>
                <c:pt idx="1787">
                  <c:v>-23.007828721718848</c:v>
                </c:pt>
                <c:pt idx="1788">
                  <c:v>-22.655613147330609</c:v>
                </c:pt>
                <c:pt idx="1789">
                  <c:v>-23.080117507728659</c:v>
                </c:pt>
                <c:pt idx="1790">
                  <c:v>-25.285694510666357</c:v>
                </c:pt>
                <c:pt idx="1791">
                  <c:v>-24.092160511866044</c:v>
                </c:pt>
                <c:pt idx="1792">
                  <c:v>-24.524355168648125</c:v>
                </c:pt>
                <c:pt idx="1793">
                  <c:v>-25.57638771398242</c:v>
                </c:pt>
                <c:pt idx="1794">
                  <c:v>-26.159312179891337</c:v>
                </c:pt>
                <c:pt idx="1795">
                  <c:v>-26.929879877570407</c:v>
                </c:pt>
                <c:pt idx="1796">
                  <c:v>-27.37745512712052</c:v>
                </c:pt>
                <c:pt idx="1797">
                  <c:v>-27.019087315625072</c:v>
                </c:pt>
                <c:pt idx="1798">
                  <c:v>-28.34489441223057</c:v>
                </c:pt>
                <c:pt idx="1799">
                  <c:v>-28.25107279634549</c:v>
                </c:pt>
                <c:pt idx="1800">
                  <c:v>-29.68146792377371</c:v>
                </c:pt>
                <c:pt idx="1801">
                  <c:v>-31.808603903594381</c:v>
                </c:pt>
                <c:pt idx="1802">
                  <c:v>-31.48868757401905</c:v>
                </c:pt>
                <c:pt idx="1803">
                  <c:v>-29.190827014473076</c:v>
                </c:pt>
                <c:pt idx="1804">
                  <c:v>-26.61150160727188</c:v>
                </c:pt>
                <c:pt idx="1805">
                  <c:v>-27.475890920836029</c:v>
                </c:pt>
                <c:pt idx="1806">
                  <c:v>-28.287986218988824</c:v>
                </c:pt>
                <c:pt idx="1807">
                  <c:v>-30.053678268760422</c:v>
                </c:pt>
                <c:pt idx="1808">
                  <c:v>-28.537151821831149</c:v>
                </c:pt>
                <c:pt idx="1809">
                  <c:v>-27.149822354153464</c:v>
                </c:pt>
                <c:pt idx="1810">
                  <c:v>-28.484857806419793</c:v>
                </c:pt>
                <c:pt idx="1811">
                  <c:v>-28.077272098066597</c:v>
                </c:pt>
                <c:pt idx="1812">
                  <c:v>-28.238768322131079</c:v>
                </c:pt>
                <c:pt idx="1813">
                  <c:v>-28.475629450758976</c:v>
                </c:pt>
                <c:pt idx="1814">
                  <c:v>-28.634049556269837</c:v>
                </c:pt>
                <c:pt idx="1815">
                  <c:v>-27.279019333405049</c:v>
                </c:pt>
                <c:pt idx="1816">
                  <c:v>-27.151360413430272</c:v>
                </c:pt>
                <c:pt idx="1817">
                  <c:v>-25.32260793330968</c:v>
                </c:pt>
                <c:pt idx="1818">
                  <c:v>-25.325684051863295</c:v>
                </c:pt>
                <c:pt idx="1819">
                  <c:v>-27.305166341110731</c:v>
                </c:pt>
                <c:pt idx="1820">
                  <c:v>-28.34181829367699</c:v>
                </c:pt>
                <c:pt idx="1821">
                  <c:v>-28.84322561791527</c:v>
                </c:pt>
                <c:pt idx="1822">
                  <c:v>-30.264392389682651</c:v>
                </c:pt>
                <c:pt idx="1823">
                  <c:v>-30.33975729424607</c:v>
                </c:pt>
                <c:pt idx="1824">
                  <c:v>-31.04726456157616</c:v>
                </c:pt>
                <c:pt idx="1825">
                  <c:v>-32.393066428780124</c:v>
                </c:pt>
                <c:pt idx="1826">
                  <c:v>-32.123906055339333</c:v>
                </c:pt>
                <c:pt idx="1827">
                  <c:v>-30.696587046464739</c:v>
                </c:pt>
                <c:pt idx="1828">
                  <c:v>-30.305919990156379</c:v>
                </c:pt>
                <c:pt idx="1829">
                  <c:v>-27.660458034052592</c:v>
                </c:pt>
                <c:pt idx="1830">
                  <c:v>-26.791454542658034</c:v>
                </c:pt>
                <c:pt idx="1831">
                  <c:v>-26.580740421735815</c:v>
                </c:pt>
                <c:pt idx="1832">
                  <c:v>-24.767368534383273</c:v>
                </c:pt>
                <c:pt idx="1833">
                  <c:v>-24.472061153236801</c:v>
                </c:pt>
                <c:pt idx="1834">
                  <c:v>-24.115231401018146</c:v>
                </c:pt>
                <c:pt idx="1835">
                  <c:v>-27.154436531983894</c:v>
                </c:pt>
                <c:pt idx="1836">
                  <c:v>-28.157251180460442</c:v>
                </c:pt>
                <c:pt idx="1837">
                  <c:v>-27.463586446621601</c:v>
                </c:pt>
                <c:pt idx="1838">
                  <c:v>-27.34823200086127</c:v>
                </c:pt>
                <c:pt idx="1839">
                  <c:v>-27.023701493455508</c:v>
                </c:pt>
                <c:pt idx="1840">
                  <c:v>-27.594321485150001</c:v>
                </c:pt>
                <c:pt idx="1841">
                  <c:v>-27.672762508267034</c:v>
                </c:pt>
                <c:pt idx="1842">
                  <c:v>-26.523832228494062</c:v>
                </c:pt>
                <c:pt idx="1843">
                  <c:v>-26.79453066121166</c:v>
                </c:pt>
                <c:pt idx="1844">
                  <c:v>-27.389759601335005</c:v>
                </c:pt>
                <c:pt idx="1845">
                  <c:v>-27.646615500561367</c:v>
                </c:pt>
                <c:pt idx="1846">
                  <c:v>-28.11110940215633</c:v>
                </c:pt>
                <c:pt idx="1847">
                  <c:v>-29.821431317962965</c:v>
                </c:pt>
                <c:pt idx="1848">
                  <c:v>-29.452297091529879</c:v>
                </c:pt>
                <c:pt idx="1849">
                  <c:v>-26.091637571711988</c:v>
                </c:pt>
                <c:pt idx="1850">
                  <c:v>-26.619191903655949</c:v>
                </c:pt>
                <c:pt idx="1851">
                  <c:v>-26.102403986649627</c:v>
                </c:pt>
                <c:pt idx="1852">
                  <c:v>-27.837334850885131</c:v>
                </c:pt>
                <c:pt idx="1853">
                  <c:v>-28.95088976729161</c:v>
                </c:pt>
                <c:pt idx="1854">
                  <c:v>-28.932433055969948</c:v>
                </c:pt>
                <c:pt idx="1855">
                  <c:v>-27.611240137194859</c:v>
                </c:pt>
                <c:pt idx="1856">
                  <c:v>-27.891166925573284</c:v>
                </c:pt>
                <c:pt idx="1857">
                  <c:v>-28.454096620883739</c:v>
                </c:pt>
                <c:pt idx="1858">
                  <c:v>-27.948075118815051</c:v>
                </c:pt>
                <c:pt idx="1859">
                  <c:v>-27.331313348816444</c:v>
                </c:pt>
                <c:pt idx="1860">
                  <c:v>-27.042158204777191</c:v>
                </c:pt>
                <c:pt idx="1861">
                  <c:v>-25.960902533183607</c:v>
                </c:pt>
                <c:pt idx="1862">
                  <c:v>-25.960902533183607</c:v>
                </c:pt>
                <c:pt idx="1863">
                  <c:v>-25.942445821861948</c:v>
                </c:pt>
                <c:pt idx="1864">
                  <c:v>-25.736345878770148</c:v>
                </c:pt>
                <c:pt idx="1865">
                  <c:v>-27.917313933278965</c:v>
                </c:pt>
                <c:pt idx="1866">
                  <c:v>-27.488195395050496</c:v>
                </c:pt>
                <c:pt idx="1867">
                  <c:v>-29.446144854422659</c:v>
                </c:pt>
                <c:pt idx="1868">
                  <c:v>-30.602765430579669</c:v>
                </c:pt>
                <c:pt idx="1869">
                  <c:v>-30.716581817063204</c:v>
                </c:pt>
                <c:pt idx="1870">
                  <c:v>-30.9196056416014</c:v>
                </c:pt>
                <c:pt idx="1871">
                  <c:v>-28.644815971207503</c:v>
                </c:pt>
                <c:pt idx="1872">
                  <c:v>-30.23363120414658</c:v>
                </c:pt>
                <c:pt idx="1873">
                  <c:v>-30.445883384345606</c:v>
                </c:pt>
                <c:pt idx="1874">
                  <c:v>-31.644031560976341</c:v>
                </c:pt>
                <c:pt idx="1875">
                  <c:v>-29.083162865096799</c:v>
                </c:pt>
                <c:pt idx="1876">
                  <c:v>-29.818355199409364</c:v>
                </c:pt>
                <c:pt idx="1877">
                  <c:v>-30.384361013273431</c:v>
                </c:pt>
                <c:pt idx="1878">
                  <c:v>-31.176461540827759</c:v>
                </c:pt>
                <c:pt idx="1879">
                  <c:v>-30.984204131227191</c:v>
                </c:pt>
                <c:pt idx="1880">
                  <c:v>-30.764261654644141</c:v>
                </c:pt>
                <c:pt idx="1881">
                  <c:v>-30.385899072550227</c:v>
                </c:pt>
                <c:pt idx="1882">
                  <c:v>-32.463817155513148</c:v>
                </c:pt>
                <c:pt idx="1883">
                  <c:v>-33.557377301321168</c:v>
                </c:pt>
                <c:pt idx="1884">
                  <c:v>-33.142101296583938</c:v>
                </c:pt>
                <c:pt idx="1885">
                  <c:v>-32.303858990725466</c:v>
                </c:pt>
                <c:pt idx="1886">
                  <c:v>-32.303858990725466</c:v>
                </c:pt>
                <c:pt idx="1887">
                  <c:v>-32.688373809926595</c:v>
                </c:pt>
                <c:pt idx="1888">
                  <c:v>-32.859098389651898</c:v>
                </c:pt>
                <c:pt idx="1889">
                  <c:v>-33.326668409800476</c:v>
                </c:pt>
                <c:pt idx="1890">
                  <c:v>-33.326668409800476</c:v>
                </c:pt>
                <c:pt idx="1891">
                  <c:v>-35.184644016180343</c:v>
                </c:pt>
                <c:pt idx="1892">
                  <c:v>-34.757063537228696</c:v>
                </c:pt>
                <c:pt idx="1893">
                  <c:v>-35.750649830044409</c:v>
                </c:pt>
                <c:pt idx="1894">
                  <c:v>-37.410215789716503</c:v>
                </c:pt>
                <c:pt idx="1895">
                  <c:v>-37.536336650414484</c:v>
                </c:pt>
                <c:pt idx="1896">
                  <c:v>-38.554531891659082</c:v>
                </c:pt>
                <c:pt idx="1897">
                  <c:v>-39.226663795622663</c:v>
                </c:pt>
                <c:pt idx="1898">
                  <c:v>-40.101819524124437</c:v>
                </c:pt>
                <c:pt idx="1899">
                  <c:v>-39.246658566221114</c:v>
                </c:pt>
                <c:pt idx="1900">
                  <c:v>-40.678591752926131</c:v>
                </c:pt>
                <c:pt idx="1901">
                  <c:v>-41.650645215866589</c:v>
                </c:pt>
                <c:pt idx="1902">
                  <c:v>-41.466078102650037</c:v>
                </c:pt>
                <c:pt idx="1903">
                  <c:v>-42.099758524693513</c:v>
                </c:pt>
                <c:pt idx="1904">
                  <c:v>-41.989018256763593</c:v>
                </c:pt>
                <c:pt idx="1905">
                  <c:v>-41.506067643846968</c:v>
                </c:pt>
                <c:pt idx="1906">
                  <c:v>-41.506067643846968</c:v>
                </c:pt>
                <c:pt idx="1907">
                  <c:v>-42.327391297660576</c:v>
                </c:pt>
                <c:pt idx="1908">
                  <c:v>-40.975437193349393</c:v>
                </c:pt>
                <c:pt idx="1909">
                  <c:v>-40.584770137041041</c:v>
                </c:pt>
                <c:pt idx="1910">
                  <c:v>-37.854714920712993</c:v>
                </c:pt>
                <c:pt idx="1911">
                  <c:v>-37.600935140040249</c:v>
                </c:pt>
                <c:pt idx="1912">
                  <c:v>-40.637064152452396</c:v>
                </c:pt>
                <c:pt idx="1913">
                  <c:v>-39.11130934986231</c:v>
                </c:pt>
                <c:pt idx="1914">
                  <c:v>-37.214882261562323</c:v>
                </c:pt>
                <c:pt idx="1915">
                  <c:v>-37.567097835950563</c:v>
                </c:pt>
                <c:pt idx="1916">
                  <c:v>-37.899318639740343</c:v>
                </c:pt>
                <c:pt idx="1917">
                  <c:v>-39.526585354599533</c:v>
                </c:pt>
                <c:pt idx="1918">
                  <c:v>-38.772936308965313</c:v>
                </c:pt>
                <c:pt idx="1919">
                  <c:v>-38.336127474352828</c:v>
                </c:pt>
                <c:pt idx="1920">
                  <c:v>-37.021086792684962</c:v>
                </c:pt>
                <c:pt idx="1921">
                  <c:v>-35.970592306627474</c:v>
                </c:pt>
                <c:pt idx="1922">
                  <c:v>-36.205915375978563</c:v>
                </c:pt>
                <c:pt idx="1923">
                  <c:v>-36.104403463709453</c:v>
                </c:pt>
                <c:pt idx="1924">
                  <c:v>-33.503545226632987</c:v>
                </c:pt>
                <c:pt idx="1925">
                  <c:v>-34.601719550271426</c:v>
                </c:pt>
                <c:pt idx="1926">
                  <c:v>-35.272313394958204</c:v>
                </c:pt>
                <c:pt idx="1927">
                  <c:v>-35.575311072488688</c:v>
                </c:pt>
                <c:pt idx="1928">
                  <c:v>-36.027500499869227</c:v>
                </c:pt>
                <c:pt idx="1929">
                  <c:v>-34.181829367703799</c:v>
                </c:pt>
                <c:pt idx="1930">
                  <c:v>-32.139286648107387</c:v>
                </c:pt>
                <c:pt idx="1931">
                  <c:v>-30.951904886414304</c:v>
                </c:pt>
                <c:pt idx="1932">
                  <c:v>-27.414368549763878</c:v>
                </c:pt>
                <c:pt idx="1933">
                  <c:v>-24.505898457326513</c:v>
                </c:pt>
                <c:pt idx="1934">
                  <c:v>-24.256732854484184</c:v>
                </c:pt>
                <c:pt idx="1935">
                  <c:v>-24.478213390344042</c:v>
                </c:pt>
                <c:pt idx="1936">
                  <c:v>-25.15034529430762</c:v>
                </c:pt>
                <c:pt idx="1937">
                  <c:v>-23.756863589522727</c:v>
                </c:pt>
                <c:pt idx="1938">
                  <c:v>-23.653813617976816</c:v>
                </c:pt>
                <c:pt idx="1939">
                  <c:v>-24.839657320393115</c:v>
                </c:pt>
                <c:pt idx="1940">
                  <c:v>-27.511266284202584</c:v>
                </c:pt>
                <c:pt idx="1941">
                  <c:v>-26.537674761985318</c:v>
                </c:pt>
                <c:pt idx="1942">
                  <c:v>-21.69278804005106</c:v>
                </c:pt>
                <c:pt idx="1943">
                  <c:v>-21.845055908454714</c:v>
                </c:pt>
                <c:pt idx="1944">
                  <c:v>-21.295968746635495</c:v>
                </c:pt>
                <c:pt idx="1945">
                  <c:v>-21.543596290201027</c:v>
                </c:pt>
                <c:pt idx="1946">
                  <c:v>-23.573834535583003</c:v>
                </c:pt>
                <c:pt idx="1947">
                  <c:v>-23.624590491717555</c:v>
                </c:pt>
                <c:pt idx="1948">
                  <c:v>-21.808142485811398</c:v>
                </c:pt>
                <c:pt idx="1949">
                  <c:v>-21.322115754341166</c:v>
                </c:pt>
                <c:pt idx="1950">
                  <c:v>-21.177538182321545</c:v>
                </c:pt>
                <c:pt idx="1951">
                  <c:v>-23.012442899549345</c:v>
                </c:pt>
                <c:pt idx="1952">
                  <c:v>-22.234184905486256</c:v>
                </c:pt>
                <c:pt idx="1953">
                  <c:v>-24.97500653675192</c:v>
                </c:pt>
                <c:pt idx="1954">
                  <c:v>-24.553578294907474</c:v>
                </c:pt>
                <c:pt idx="1955">
                  <c:v>-26.025501022809404</c:v>
                </c:pt>
                <c:pt idx="1956">
                  <c:v>-25.384130304381923</c:v>
                </c:pt>
                <c:pt idx="1957">
                  <c:v>-22.647922850946667</c:v>
                </c:pt>
                <c:pt idx="1958">
                  <c:v>-22.84325637910084</c:v>
                </c:pt>
                <c:pt idx="1959">
                  <c:v>-20.019379546887716</c:v>
                </c:pt>
                <c:pt idx="1960">
                  <c:v>-18.253687497116122</c:v>
                </c:pt>
                <c:pt idx="1961">
                  <c:v>-19.388775243397859</c:v>
                </c:pt>
                <c:pt idx="1962">
                  <c:v>-18.13371887352536</c:v>
                </c:pt>
                <c:pt idx="1963">
                  <c:v>-18.645892612701264</c:v>
                </c:pt>
                <c:pt idx="1964">
                  <c:v>-17.390836242828765</c:v>
                </c:pt>
                <c:pt idx="1965">
                  <c:v>-17.513880984973131</c:v>
                </c:pt>
                <c:pt idx="1966">
                  <c:v>-18.625897842102798</c:v>
                </c:pt>
                <c:pt idx="1967">
                  <c:v>-20.234707845640344</c:v>
                </c:pt>
                <c:pt idx="1968">
                  <c:v>-18.356737468662018</c:v>
                </c:pt>
                <c:pt idx="1969">
                  <c:v>-16.211144777519703</c:v>
                </c:pt>
                <c:pt idx="1970">
                  <c:v>-16.466462617469258</c:v>
                </c:pt>
                <c:pt idx="1971">
                  <c:v>-17.083224387467876</c:v>
                </c:pt>
                <c:pt idx="1972">
                  <c:v>-17.620007075072653</c:v>
                </c:pt>
                <c:pt idx="1973">
                  <c:v>-19.621022194195348</c:v>
                </c:pt>
                <c:pt idx="1974">
                  <c:v>-19.171908885368417</c:v>
                </c:pt>
                <c:pt idx="1975">
                  <c:v>-20.526939108233211</c:v>
                </c:pt>
                <c:pt idx="1976">
                  <c:v>-20.456188381500194</c:v>
                </c:pt>
                <c:pt idx="1977">
                  <c:v>-21.574357475737095</c:v>
                </c:pt>
                <c:pt idx="1978">
                  <c:v>-18.375194179983676</c:v>
                </c:pt>
                <c:pt idx="1979">
                  <c:v>-18.845840318685859</c:v>
                </c:pt>
                <c:pt idx="1980">
                  <c:v>-18.112186043650102</c:v>
                </c:pt>
                <c:pt idx="1981">
                  <c:v>-20.322377224418211</c:v>
                </c:pt>
                <c:pt idx="1982">
                  <c:v>-20.325453342971823</c:v>
                </c:pt>
                <c:pt idx="1983">
                  <c:v>-21.806604426534584</c:v>
                </c:pt>
                <c:pt idx="1984">
                  <c:v>-22.234184905486241</c:v>
                </c:pt>
                <c:pt idx="1985">
                  <c:v>-22.894012335235391</c:v>
                </c:pt>
                <c:pt idx="1986">
                  <c:v>-23.524616638725249</c:v>
                </c:pt>
                <c:pt idx="1987">
                  <c:v>-24.127535875232621</c:v>
                </c:pt>
                <c:pt idx="1988">
                  <c:v>-24.104464986080544</c:v>
                </c:pt>
                <c:pt idx="1989">
                  <c:v>-23.893750865158324</c:v>
                </c:pt>
                <c:pt idx="1990">
                  <c:v>-24.556654413461075</c:v>
                </c:pt>
                <c:pt idx="1991">
                  <c:v>-24.690465570543061</c:v>
                </c:pt>
                <c:pt idx="1992">
                  <c:v>-25.448728794007689</c:v>
                </c:pt>
                <c:pt idx="1993">
                  <c:v>-24.616638725256433</c:v>
                </c:pt>
                <c:pt idx="1994">
                  <c:v>-23.270836858052469</c:v>
                </c:pt>
                <c:pt idx="1995">
                  <c:v>-22.144977467431548</c:v>
                </c:pt>
                <c:pt idx="1996">
                  <c:v>-22.434132611470805</c:v>
                </c:pt>
                <c:pt idx="1997">
                  <c:v>-22.348001291969744</c:v>
                </c:pt>
                <c:pt idx="1998">
                  <c:v>-20.591537597858967</c:v>
                </c:pt>
                <c:pt idx="1999">
                  <c:v>-21.377485888306079</c:v>
                </c:pt>
                <c:pt idx="2000">
                  <c:v>-23.986034421766558</c:v>
                </c:pt>
                <c:pt idx="2001">
                  <c:v>-23.619976313887069</c:v>
                </c:pt>
                <c:pt idx="2002">
                  <c:v>-25.176492302013255</c:v>
                </c:pt>
                <c:pt idx="2003">
                  <c:v>-24.767368534383252</c:v>
                </c:pt>
                <c:pt idx="2004">
                  <c:v>-24.002953073811394</c:v>
                </c:pt>
                <c:pt idx="2005">
                  <c:v>-23.815309842041241</c:v>
                </c:pt>
                <c:pt idx="2006">
                  <c:v>-22.591014657704832</c:v>
                </c:pt>
                <c:pt idx="2007">
                  <c:v>-21.809680545088138</c:v>
                </c:pt>
                <c:pt idx="2008">
                  <c:v>-22.857098912592022</c:v>
                </c:pt>
                <c:pt idx="2009">
                  <c:v>-20.699201747235275</c:v>
                </c:pt>
                <c:pt idx="2010">
                  <c:v>-22.935539935709059</c:v>
                </c:pt>
                <c:pt idx="2011">
                  <c:v>-24.25827091376096</c:v>
                </c:pt>
                <c:pt idx="2012">
                  <c:v>-23.087807804112714</c:v>
                </c:pt>
                <c:pt idx="2013">
                  <c:v>-21.557438823692209</c:v>
                </c:pt>
                <c:pt idx="2014">
                  <c:v>-20.749957703369837</c:v>
                </c:pt>
                <c:pt idx="2015">
                  <c:v>-19.662549794669037</c:v>
                </c:pt>
                <c:pt idx="2016">
                  <c:v>-19.147299936939518</c:v>
                </c:pt>
                <c:pt idx="2017">
                  <c:v>-20.263930971899612</c:v>
                </c:pt>
                <c:pt idx="2018">
                  <c:v>-20.173185474568147</c:v>
                </c:pt>
                <c:pt idx="2019">
                  <c:v>-19.999384776289229</c:v>
                </c:pt>
                <c:pt idx="2020">
                  <c:v>-18.267530030607325</c:v>
                </c:pt>
                <c:pt idx="2021">
                  <c:v>-17.006321423627625</c:v>
                </c:pt>
                <c:pt idx="2022">
                  <c:v>-16.551055877693489</c:v>
                </c:pt>
                <c:pt idx="2023">
                  <c:v>-16.025039605026347</c:v>
                </c:pt>
                <c:pt idx="2024">
                  <c:v>-14.668471322884747</c:v>
                </c:pt>
                <c:pt idx="2025">
                  <c:v>-14.517741513757898</c:v>
                </c:pt>
                <c:pt idx="2026">
                  <c:v>-13.124259808972981</c:v>
                </c:pt>
                <c:pt idx="2027">
                  <c:v>-12.795115123736823</c:v>
                </c:pt>
                <c:pt idx="2028">
                  <c:v>-12.979682236953373</c:v>
                </c:pt>
                <c:pt idx="2029">
                  <c:v>-12.882784502514678</c:v>
                </c:pt>
                <c:pt idx="2030">
                  <c:v>-12.327545103588244</c:v>
                </c:pt>
                <c:pt idx="2031">
                  <c:v>-12.527492809572838</c:v>
                </c:pt>
                <c:pt idx="2032">
                  <c:v>-12.665918144485245</c:v>
                </c:pt>
                <c:pt idx="2033">
                  <c:v>-12.558253995108936</c:v>
                </c:pt>
                <c:pt idx="2034">
                  <c:v>-12.842794961317772</c:v>
                </c:pt>
                <c:pt idx="2035">
                  <c:v>-11.856898964886065</c:v>
                </c:pt>
                <c:pt idx="2036">
                  <c:v>-12.707445744958967</c:v>
                </c:pt>
                <c:pt idx="2037">
                  <c:v>-13.619514896104047</c:v>
                </c:pt>
                <c:pt idx="2038">
                  <c:v>-12.213728717104701</c:v>
                </c:pt>
                <c:pt idx="2039">
                  <c:v>-11.418552070996746</c:v>
                </c:pt>
                <c:pt idx="2040">
                  <c:v>-11.31396404017403</c:v>
                </c:pt>
                <c:pt idx="2041">
                  <c:v>-11.353953581370947</c:v>
                </c:pt>
                <c:pt idx="2042">
                  <c:v>-11.2708983804235</c:v>
                </c:pt>
                <c:pt idx="2043">
                  <c:v>-12.455204023562983</c:v>
                </c:pt>
                <c:pt idx="2044">
                  <c:v>-10.332682221572719</c:v>
                </c:pt>
                <c:pt idx="2045">
                  <c:v>-10.334220280849525</c:v>
                </c:pt>
                <c:pt idx="2046">
                  <c:v>-9.0314840733961006</c:v>
                </c:pt>
                <c:pt idx="2047">
                  <c:v>-9.4775212636694199</c:v>
                </c:pt>
                <c:pt idx="2048">
                  <c:v>-8.7577095221249124</c:v>
                </c:pt>
                <c:pt idx="2049">
                  <c:v>-8.9991848285832177</c:v>
                </c:pt>
                <c:pt idx="2050">
                  <c:v>-9.1037728594059342</c:v>
                </c:pt>
                <c:pt idx="2051">
                  <c:v>-11.129396926957503</c:v>
                </c:pt>
                <c:pt idx="2052">
                  <c:v>-10.76180075980122</c:v>
                </c:pt>
                <c:pt idx="2053">
                  <c:v>-11.227832720673003</c:v>
                </c:pt>
                <c:pt idx="2054">
                  <c:v>-11.220142424288969</c:v>
                </c:pt>
                <c:pt idx="2055">
                  <c:v>-11.229370779949798</c:v>
                </c:pt>
                <c:pt idx="2056">
                  <c:v>-9.8543457864865509</c:v>
                </c:pt>
                <c:pt idx="2057">
                  <c:v>-9.9081778611747158</c:v>
                </c:pt>
                <c:pt idx="2058">
                  <c:v>-10.944829813740965</c:v>
                </c:pt>
                <c:pt idx="2059">
                  <c:v>-10.429579956011448</c:v>
                </c:pt>
                <c:pt idx="2060">
                  <c:v>-8.3070581540212078</c:v>
                </c:pt>
                <c:pt idx="2061">
                  <c:v>-8.3839611178614266</c:v>
                </c:pt>
                <c:pt idx="2062">
                  <c:v>-7.5180337450204799</c:v>
                </c:pt>
                <c:pt idx="2063">
                  <c:v>-7.3611516987864283</c:v>
                </c:pt>
                <c:pt idx="2064">
                  <c:v>-10.794100004614126</c:v>
                </c:pt>
                <c:pt idx="2065">
                  <c:v>-9.8912592091298652</c:v>
                </c:pt>
                <c:pt idx="2066">
                  <c:v>-12.60747189196667</c:v>
                </c:pt>
                <c:pt idx="2067">
                  <c:v>-12.239875724810391</c:v>
                </c:pt>
                <c:pt idx="2068">
                  <c:v>-10.932525339526544</c:v>
                </c:pt>
                <c:pt idx="2069">
                  <c:v>-12.209114539274301</c:v>
                </c:pt>
                <c:pt idx="2070">
                  <c:v>-11.792300475260276</c:v>
                </c:pt>
                <c:pt idx="2071">
                  <c:v>-11.198609594413734</c:v>
                </c:pt>
                <c:pt idx="2072">
                  <c:v>-10.188104649553164</c:v>
                </c:pt>
                <c:pt idx="2073">
                  <c:v>-9.2637310241936337</c:v>
                </c:pt>
                <c:pt idx="2074">
                  <c:v>-9.7205346294045754</c:v>
                </c:pt>
                <c:pt idx="2075">
                  <c:v>-10.711044803666692</c:v>
                </c:pt>
                <c:pt idx="2076">
                  <c:v>-10.205023301598004</c:v>
                </c:pt>
                <c:pt idx="2077">
                  <c:v>-8.7084916252672002</c:v>
                </c:pt>
                <c:pt idx="2078">
                  <c:v>-10.254241198455761</c:v>
                </c:pt>
                <c:pt idx="2079">
                  <c:v>-10.228094190750081</c:v>
                </c:pt>
                <c:pt idx="2080">
                  <c:v>-8.5454573419259212</c:v>
                </c:pt>
                <c:pt idx="2081">
                  <c:v>-8.7331005736960847</c:v>
                </c:pt>
                <c:pt idx="2082">
                  <c:v>-7.3257763354199419</c:v>
                </c:pt>
                <c:pt idx="2083">
                  <c:v>-6.7259332174661726</c:v>
                </c:pt>
                <c:pt idx="2084">
                  <c:v>-6.0122737130288817</c:v>
                </c:pt>
                <c:pt idx="2085">
                  <c:v>-5.1509605180183442</c:v>
                </c:pt>
                <c:pt idx="2086">
                  <c:v>-6.1460848701108795</c:v>
                </c:pt>
                <c:pt idx="2087">
                  <c:v>-5.9968931202608271</c:v>
                </c:pt>
                <c:pt idx="2088">
                  <c:v>-4.9986926496146777</c:v>
                </c:pt>
                <c:pt idx="2089">
                  <c:v>-3.5698355814632765</c:v>
                </c:pt>
                <c:pt idx="2090">
                  <c:v>-1.8995032068535589</c:v>
                </c:pt>
                <c:pt idx="2091">
                  <c:v>-2.3255456265284136</c:v>
                </c:pt>
                <c:pt idx="2092">
                  <c:v>-1.8149099466293059</c:v>
                </c:pt>
                <c:pt idx="2093">
                  <c:v>-1.398095882615269</c:v>
                </c:pt>
                <c:pt idx="2094">
                  <c:v>-1.4734607871786931</c:v>
                </c:pt>
                <c:pt idx="2095">
                  <c:v>-1.7703062276019588</c:v>
                </c:pt>
                <c:pt idx="2096">
                  <c:v>-1.8333666579509409</c:v>
                </c:pt>
                <c:pt idx="2097">
                  <c:v>-1.1812295245858251</c:v>
                </c:pt>
                <c:pt idx="2098">
                  <c:v>-1.0920220865311525</c:v>
                </c:pt>
                <c:pt idx="2099">
                  <c:v>-0.14303951274275972</c:v>
                </c:pt>
                <c:pt idx="2100">
                  <c:v>-2.6008582370763977</c:v>
                </c:pt>
                <c:pt idx="2101">
                  <c:v>-5.0248396573203351</c:v>
                </c:pt>
                <c:pt idx="2102">
                  <c:v>-5.2586246673946286</c:v>
                </c:pt>
                <c:pt idx="2103">
                  <c:v>-1.4857652613931127</c:v>
                </c:pt>
                <c:pt idx="2104">
                  <c:v>-1.3227309780518337</c:v>
                </c:pt>
                <c:pt idx="2105">
                  <c:v>-2.7054462678991031</c:v>
                </c:pt>
                <c:pt idx="2106">
                  <c:v>-5.8707722595628287</c:v>
                </c:pt>
                <c:pt idx="2107">
                  <c:v>-8.9730378208775718</c:v>
                </c:pt>
                <c:pt idx="2108">
                  <c:v>-8.2439977236722246</c:v>
                </c:pt>
                <c:pt idx="2109">
                  <c:v>-6.5490564006336243</c:v>
                </c:pt>
                <c:pt idx="2110">
                  <c:v>-8.0701970253933109</c:v>
                </c:pt>
                <c:pt idx="2111">
                  <c:v>-7.7764277035236473</c:v>
                </c:pt>
                <c:pt idx="2112">
                  <c:v>-6.070719965547422</c:v>
                </c:pt>
                <c:pt idx="2113">
                  <c:v>-4.7110755648522078</c:v>
                </c:pt>
                <c:pt idx="2114">
                  <c:v>-4.6633957272712694</c:v>
                </c:pt>
                <c:pt idx="2115">
                  <c:v>-5.5708507005859387</c:v>
                </c:pt>
                <c:pt idx="2116">
                  <c:v>-5.3186089791899871</c:v>
                </c:pt>
                <c:pt idx="2117">
                  <c:v>-3.3252841564513136</c:v>
                </c:pt>
                <c:pt idx="2118">
                  <c:v>-6.1999169447989777</c:v>
                </c:pt>
                <c:pt idx="2119">
                  <c:v>-4.7849024101388142</c:v>
                </c:pt>
                <c:pt idx="2120">
                  <c:v>-8.4762446744696796</c:v>
                </c:pt>
                <c:pt idx="2121">
                  <c:v>-7.2304166602580207</c:v>
                </c:pt>
                <c:pt idx="2122">
                  <c:v>-7.9763754095082184</c:v>
                </c:pt>
                <c:pt idx="2123">
                  <c:v>-6.0430348985649358</c:v>
                </c:pt>
                <c:pt idx="2124">
                  <c:v>-5.5416275743266574</c:v>
                </c:pt>
                <c:pt idx="2125">
                  <c:v>-6.6767153206084062</c:v>
                </c:pt>
                <c:pt idx="2126">
                  <c:v>-6.9474137533260043</c:v>
                </c:pt>
                <c:pt idx="2127">
                  <c:v>-8.9807281172615934</c:v>
                </c:pt>
                <c:pt idx="2128">
                  <c:v>-8.8238460710275408</c:v>
                </c:pt>
                <c:pt idx="2129">
                  <c:v>-10.466493378654773</c:v>
                </c:pt>
                <c:pt idx="2130">
                  <c:v>-10.183490471722745</c:v>
                </c:pt>
                <c:pt idx="2131">
                  <c:v>-10.19425688666038</c:v>
                </c:pt>
                <c:pt idx="2132">
                  <c:v>-12.161434701693373</c:v>
                </c:pt>
                <c:pt idx="2133">
                  <c:v>-11.435470723041641</c:v>
                </c:pt>
                <c:pt idx="2134">
                  <c:v>-11.337034929326162</c:v>
                </c:pt>
                <c:pt idx="2135">
                  <c:v>-11.938416106556726</c:v>
                </c:pt>
                <c:pt idx="2136">
                  <c:v>-10.889459679776047</c:v>
                </c:pt>
                <c:pt idx="2137">
                  <c:v>-9.8389651937185629</c:v>
                </c:pt>
                <c:pt idx="2138">
                  <c:v>-9.7220726886814273</c:v>
                </c:pt>
                <c:pt idx="2139">
                  <c:v>-8.0532783733485047</c:v>
                </c:pt>
                <c:pt idx="2140">
                  <c:v>-7.367303935893676</c:v>
                </c:pt>
                <c:pt idx="2141">
                  <c:v>-7.367303935893676</c:v>
                </c:pt>
                <c:pt idx="2142">
                  <c:v>-8.3501238137717699</c:v>
                </c:pt>
                <c:pt idx="2143">
                  <c:v>-4.9279419228816952</c:v>
                </c:pt>
                <c:pt idx="2144">
                  <c:v>-5.2724672008859113</c:v>
                </c:pt>
                <c:pt idx="2145">
                  <c:v>-4.5326606887429293</c:v>
                </c:pt>
                <c:pt idx="2146">
                  <c:v>-5.1555746958487632</c:v>
                </c:pt>
                <c:pt idx="2147">
                  <c:v>-5.1017426211606098</c:v>
                </c:pt>
                <c:pt idx="2148">
                  <c:v>-4.4388390728578582</c:v>
                </c:pt>
                <c:pt idx="2149">
                  <c:v>-3.9543504006644414</c:v>
                </c:pt>
                <c:pt idx="2150">
                  <c:v>-1.6364950705200276</c:v>
                </c:pt>
                <c:pt idx="2151">
                  <c:v>-2.1009889721149921</c:v>
                </c:pt>
                <c:pt idx="2152">
                  <c:v>-1.8241383022901789</c:v>
                </c:pt>
                <c:pt idx="2153">
                  <c:v>-1.0197333005214193</c:v>
                </c:pt>
                <c:pt idx="2154">
                  <c:v>-1.3350354522663532</c:v>
                </c:pt>
                <c:pt idx="2155">
                  <c:v>-1.6411092483504475</c:v>
                </c:pt>
                <c:pt idx="2156">
                  <c:v>-0.76287740129505899</c:v>
                </c:pt>
                <c:pt idx="2157">
                  <c:v>1.1243213313441025</c:v>
                </c:pt>
                <c:pt idx="2158">
                  <c:v>1.2658227848101111</c:v>
                </c:pt>
                <c:pt idx="2159">
                  <c:v>1.2658227848101111</c:v>
                </c:pt>
                <c:pt idx="2160">
                  <c:v>1.8041435316916929</c:v>
                </c:pt>
                <c:pt idx="2161">
                  <c:v>1.5626682252333881</c:v>
                </c:pt>
                <c:pt idx="2162">
                  <c:v>-1.1012504421920588</c:v>
                </c:pt>
                <c:pt idx="2163">
                  <c:v>-0.53370656905117331</c:v>
                </c:pt>
                <c:pt idx="2164">
                  <c:v>-0.27838872910163071</c:v>
                </c:pt>
                <c:pt idx="2165">
                  <c:v>-0.67520802251719303</c:v>
                </c:pt>
                <c:pt idx="2166">
                  <c:v>-9.8435793715501152E-2</c:v>
                </c:pt>
                <c:pt idx="2167">
                  <c:v>-1.5765107587246474</c:v>
                </c:pt>
                <c:pt idx="2168">
                  <c:v>-1.259670547702918</c:v>
                </c:pt>
                <c:pt idx="2169">
                  <c:v>-0.27992678837842622</c:v>
                </c:pt>
                <c:pt idx="2170">
                  <c:v>-8.1517141670650606E-2</c:v>
                </c:pt>
                <c:pt idx="2171">
                  <c:v>1.7026316194225899</c:v>
                </c:pt>
                <c:pt idx="2172">
                  <c:v>2.9992155897688111</c:v>
                </c:pt>
                <c:pt idx="2173">
                  <c:v>2.6070104741836575</c:v>
                </c:pt>
                <c:pt idx="2174">
                  <c:v>4.5495793407877683</c:v>
                </c:pt>
                <c:pt idx="2175">
                  <c:v>4.3019517972222365</c:v>
                </c:pt>
                <c:pt idx="2176">
                  <c:v>4.2004398849531333</c:v>
                </c:pt>
                <c:pt idx="2177">
                  <c:v>5.4062783579678753</c:v>
                </c:pt>
                <c:pt idx="2178">
                  <c:v>6.2060691819062264</c:v>
                </c:pt>
                <c:pt idx="2179">
                  <c:v>5.4939477367457412</c:v>
                </c:pt>
                <c:pt idx="2180">
                  <c:v>3.7590168725102346</c:v>
                </c:pt>
                <c:pt idx="2181">
                  <c:v>2.5301075103434156</c:v>
                </c:pt>
                <c:pt idx="2182">
                  <c:v>3.0315148345816834</c:v>
                </c:pt>
                <c:pt idx="2183">
                  <c:v>1.2873556146853371</c:v>
                </c:pt>
                <c:pt idx="2184">
                  <c:v>2.7192888013903405</c:v>
                </c:pt>
                <c:pt idx="2185">
                  <c:v>2.0363904824891366</c:v>
                </c:pt>
                <c:pt idx="2186">
                  <c:v>1.1150929756832184</c:v>
                </c:pt>
                <c:pt idx="2187">
                  <c:v>-0.45987972376461128</c:v>
                </c:pt>
                <c:pt idx="2188">
                  <c:v>-0.66444160757961335</c:v>
                </c:pt>
                <c:pt idx="2189">
                  <c:v>-0.52601627266720685</c:v>
                </c:pt>
                <c:pt idx="2190">
                  <c:v>0.79517664610788685</c:v>
                </c:pt>
                <c:pt idx="2191">
                  <c:v>-0.48910285002389248</c:v>
                </c:pt>
                <c:pt idx="2192">
                  <c:v>1.8718181398710509</c:v>
                </c:pt>
                <c:pt idx="2193">
                  <c:v>1.1766153467554163</c:v>
                </c:pt>
                <c:pt idx="2194">
                  <c:v>-1.2427518956581007</c:v>
                </c:pt>
                <c:pt idx="2195">
                  <c:v>-0.20456188381505758</c:v>
                </c:pt>
                <c:pt idx="2196">
                  <c:v>-3.1330267468508866</c:v>
                </c:pt>
                <c:pt idx="2197">
                  <c:v>-2.3009366780996299</c:v>
                </c:pt>
                <c:pt idx="2198">
                  <c:v>-2.2870941446083815</c:v>
                </c:pt>
                <c:pt idx="2199">
                  <c:v>-1.7903009982005336</c:v>
                </c:pt>
                <c:pt idx="2200">
                  <c:v>-1.090484027254468</c:v>
                </c:pt>
                <c:pt idx="2201">
                  <c:v>-0.57984834735536062</c:v>
                </c:pt>
                <c:pt idx="2202">
                  <c:v>0.78594829044706938</c:v>
                </c:pt>
                <c:pt idx="2203">
                  <c:v>0.38143870064748508</c:v>
                </c:pt>
                <c:pt idx="2204">
                  <c:v>-5.0755956134584952E-2</c:v>
                </c:pt>
                <c:pt idx="2205">
                  <c:v>0.29838349970003897</c:v>
                </c:pt>
                <c:pt idx="2206">
                  <c:v>1.1550825168801682</c:v>
                </c:pt>
                <c:pt idx="2207">
                  <c:v>-0.37374840426352973</c:v>
                </c:pt>
                <c:pt idx="2208">
                  <c:v>-1.2227571250596259</c:v>
                </c:pt>
                <c:pt idx="2209">
                  <c:v>-0.65213713336513823</c:v>
                </c:pt>
                <c:pt idx="2210">
                  <c:v>-0.56600581386407889</c:v>
                </c:pt>
                <c:pt idx="2211">
                  <c:v>-1.0120430041373862</c:v>
                </c:pt>
                <c:pt idx="2212">
                  <c:v>-1.7318547456819045</c:v>
                </c:pt>
                <c:pt idx="2213">
                  <c:v>-3.3698878754787276</c:v>
                </c:pt>
                <c:pt idx="2214">
                  <c:v>-1.0504944860575072</c:v>
                </c:pt>
                <c:pt idx="2215">
                  <c:v>-1.3211929187751048</c:v>
                </c:pt>
                <c:pt idx="2216">
                  <c:v>-2.4778134949321129</c:v>
                </c:pt>
                <c:pt idx="2217">
                  <c:v>-1.9333405109433155</c:v>
                </c:pt>
                <c:pt idx="2218">
                  <c:v>-0.96590122583326554</c:v>
                </c:pt>
                <c:pt idx="2219">
                  <c:v>0.20148576526135553</c:v>
                </c:pt>
                <c:pt idx="2220">
                  <c:v>-0.23993724718154311</c:v>
                </c:pt>
                <c:pt idx="2221">
                  <c:v>-0.52447821339038914</c:v>
                </c:pt>
                <c:pt idx="2222">
                  <c:v>0.59369088084650912</c:v>
                </c:pt>
                <c:pt idx="2223">
                  <c:v>2.6208530076748726</c:v>
                </c:pt>
                <c:pt idx="2224">
                  <c:v>1.6549517818416293</c:v>
                </c:pt>
                <c:pt idx="2225">
                  <c:v>-0.23839918790473646</c:v>
                </c:pt>
                <c:pt idx="2226">
                  <c:v>1.064337019548689</c:v>
                </c:pt>
                <c:pt idx="2227">
                  <c:v>0.78287217189345615</c:v>
                </c:pt>
                <c:pt idx="2228">
                  <c:v>1.9379546887736465</c:v>
                </c:pt>
                <c:pt idx="2229">
                  <c:v>3.586754233508116</c:v>
                </c:pt>
                <c:pt idx="2230">
                  <c:v>3.8759093775473596</c:v>
                </c:pt>
                <c:pt idx="2231">
                  <c:v>4.9279419228816623</c:v>
                </c:pt>
                <c:pt idx="2232">
                  <c:v>5.3170709199132027</c:v>
                </c:pt>
                <c:pt idx="2233">
                  <c:v>5.6400633680421697</c:v>
                </c:pt>
                <c:pt idx="2234">
                  <c:v>3.8805235553778021</c:v>
                </c:pt>
                <c:pt idx="2235">
                  <c:v>-5.2601627266715019</c:v>
                </c:pt>
                <c:pt idx="2236">
                  <c:v>-3.6575049602411762</c:v>
                </c:pt>
                <c:pt idx="2237">
                  <c:v>-5.143270221634344</c:v>
                </c:pt>
                <c:pt idx="2238">
                  <c:v>-3.6221295968746681</c:v>
                </c:pt>
                <c:pt idx="2239">
                  <c:v>-2.7069843271759653</c:v>
                </c:pt>
                <c:pt idx="2240">
                  <c:v>-2.7546641647569148</c:v>
                </c:pt>
                <c:pt idx="2241">
                  <c:v>-1.4334712459818211</c:v>
                </c:pt>
                <c:pt idx="2242">
                  <c:v>-1.9333405109432933</c:v>
                </c:pt>
                <c:pt idx="2243">
                  <c:v>-1.6226525370287792</c:v>
                </c:pt>
                <c:pt idx="2244">
                  <c:v>-3.5467646923112439</c:v>
                </c:pt>
                <c:pt idx="2245">
                  <c:v>-4.1973637663995529</c:v>
                </c:pt>
                <c:pt idx="2246">
                  <c:v>-3.8559146069489514</c:v>
                </c:pt>
                <c:pt idx="2247">
                  <c:v>-3.948198163557215</c:v>
                </c:pt>
                <c:pt idx="2248">
                  <c:v>-3.1730162880477248</c:v>
                </c:pt>
                <c:pt idx="2249">
                  <c:v>-2.8407954842579519</c:v>
                </c:pt>
                <c:pt idx="2250">
                  <c:v>-3.4790900841318306</c:v>
                </c:pt>
                <c:pt idx="2251">
                  <c:v>-4.3173323899903027</c:v>
                </c:pt>
                <c:pt idx="2252">
                  <c:v>-5.1017426211606098</c:v>
                </c:pt>
                <c:pt idx="2253">
                  <c:v>-4.9048710337296413</c:v>
                </c:pt>
                <c:pt idx="2254">
                  <c:v>-4.7602934617100194</c:v>
                </c:pt>
                <c:pt idx="2255">
                  <c:v>-5.215559007644166</c:v>
                </c:pt>
                <c:pt idx="2256">
                  <c:v>-4.6187920082440108</c:v>
                </c:pt>
                <c:pt idx="2257">
                  <c:v>-6.5382899856960659</c:v>
                </c:pt>
                <c:pt idx="2258">
                  <c:v>-6.5459802820800883</c:v>
                </c:pt>
                <c:pt idx="2259">
                  <c:v>-5.7600319916329745</c:v>
                </c:pt>
                <c:pt idx="2260">
                  <c:v>-6.0445729578418099</c:v>
                </c:pt>
                <c:pt idx="2261">
                  <c:v>-4.351169694080026</c:v>
                </c:pt>
                <c:pt idx="2262">
                  <c:v>-5.140194103080753</c:v>
                </c:pt>
                <c:pt idx="2263">
                  <c:v>-4.6141778304135901</c:v>
                </c:pt>
                <c:pt idx="2264">
                  <c:v>-4.2742667302397841</c:v>
                </c:pt>
                <c:pt idx="2265">
                  <c:v>-3.2576095482720002</c:v>
                </c:pt>
                <c:pt idx="2266">
                  <c:v>-2.6731470230862753</c:v>
                </c:pt>
                <c:pt idx="2267">
                  <c:v>-2.7469738683728928</c:v>
                </c:pt>
                <c:pt idx="2268">
                  <c:v>-2.8654044326868355</c:v>
                </c:pt>
                <c:pt idx="2269">
                  <c:v>-3.9174369780211271</c:v>
                </c:pt>
                <c:pt idx="2270">
                  <c:v>-4.1450697509881946</c:v>
                </c:pt>
                <c:pt idx="2271">
                  <c:v>-3.0638140793946111</c:v>
                </c:pt>
                <c:pt idx="2272">
                  <c:v>-1.8226002430133614</c:v>
                </c:pt>
                <c:pt idx="2273">
                  <c:v>-0.27992678837842622</c:v>
                </c:pt>
                <c:pt idx="2274">
                  <c:v>0.24762754356553174</c:v>
                </c:pt>
                <c:pt idx="2275">
                  <c:v>0.64444683698108296</c:v>
                </c:pt>
                <c:pt idx="2276">
                  <c:v>0.29992155897686779</c:v>
                </c:pt>
                <c:pt idx="2277">
                  <c:v>0.49217896857742804</c:v>
                </c:pt>
                <c:pt idx="2278">
                  <c:v>0.24916560284231615</c:v>
                </c:pt>
                <c:pt idx="2279">
                  <c:v>-0.12150668286757815</c:v>
                </c:pt>
                <c:pt idx="2280">
                  <c:v>-0.51217373917592512</c:v>
                </c:pt>
                <c:pt idx="2281">
                  <c:v>0.12612086069796469</c:v>
                </c:pt>
                <c:pt idx="2282">
                  <c:v>0.99973852992292223</c:v>
                </c:pt>
                <c:pt idx="2283">
                  <c:v>-1.0766414937646296E-2</c:v>
                </c:pt>
                <c:pt idx="2284">
                  <c:v>0.39989541196916445</c:v>
                </c:pt>
                <c:pt idx="2285">
                  <c:v>0.73826845286615317</c:v>
                </c:pt>
                <c:pt idx="2286">
                  <c:v>1.3888675269544848</c:v>
                </c:pt>
                <c:pt idx="2287">
                  <c:v>2.3055508559299831</c:v>
                </c:pt>
                <c:pt idx="2288">
                  <c:v>3.2576095482719891</c:v>
                </c:pt>
                <c:pt idx="2289">
                  <c:v>2.7069843271759764</c:v>
                </c:pt>
                <c:pt idx="2290">
                  <c:v>2.8915514403925258</c:v>
                </c:pt>
                <c:pt idx="2291">
                  <c:v>4.4942092068228412</c:v>
                </c:pt>
                <c:pt idx="2292">
                  <c:v>4.4311487764738589</c:v>
                </c:pt>
                <c:pt idx="2293">
                  <c:v>4.0820093206392238</c:v>
                </c:pt>
                <c:pt idx="2294">
                  <c:v>3.0376670716889542</c:v>
                </c:pt>
                <c:pt idx="2295">
                  <c:v>3.6005967669994199</c:v>
                </c:pt>
                <c:pt idx="2296">
                  <c:v>5.0248396573204124</c:v>
                </c:pt>
                <c:pt idx="2297">
                  <c:v>5.1340418659735487</c:v>
                </c:pt>
                <c:pt idx="2298">
                  <c:v>5.5016380331298187</c:v>
                </c:pt>
                <c:pt idx="2299">
                  <c:v>4.5511174000646193</c:v>
                </c:pt>
                <c:pt idx="2300">
                  <c:v>5.6862051463463681</c:v>
                </c:pt>
                <c:pt idx="2301">
                  <c:v>5.5631604042019944</c:v>
                </c:pt>
                <c:pt idx="2302">
                  <c:v>7.6810680283618149</c:v>
                </c:pt>
                <c:pt idx="2303">
                  <c:v>8.3978036513527208</c:v>
                </c:pt>
                <c:pt idx="2304">
                  <c:v>9.4052324776596965</c:v>
                </c:pt>
                <c:pt idx="2305">
                  <c:v>9.3144869803282404</c:v>
                </c:pt>
                <c:pt idx="2306">
                  <c:v>9.2268176015503744</c:v>
                </c:pt>
                <c:pt idx="2307">
                  <c:v>9.7082301551902006</c:v>
                </c:pt>
                <c:pt idx="2308">
                  <c:v>9.0268698955658024</c:v>
                </c:pt>
                <c:pt idx="2309">
                  <c:v>8.9485057754126185</c:v>
                </c:pt>
                <c:pt idx="2310">
                  <c:v>10.622006552132547</c:v>
                </c:pt>
                <c:pt idx="2311">
                  <c:v>10.938416106556792</c:v>
                </c:pt>
                <c:pt idx="2312">
                  <c:v>10.972330313610335</c:v>
                </c:pt>
                <c:pt idx="2313">
                  <c:v>12.912638233077534</c:v>
                </c:pt>
                <c:pt idx="2314">
                  <c:v>12.39960318070661</c:v>
                </c:pt>
                <c:pt idx="2315">
                  <c:v>14.307365765876634</c:v>
                </c:pt>
                <c:pt idx="2316">
                  <c:v>14.644708307058174</c:v>
                </c:pt>
                <c:pt idx="2317">
                  <c:v>15.027715828168041</c:v>
                </c:pt>
                <c:pt idx="2318">
                  <c:v>14.82639924942708</c:v>
                </c:pt>
                <c:pt idx="2319">
                  <c:v>16.518018364427789</c:v>
                </c:pt>
                <c:pt idx="2320">
                  <c:v>16.877755048679589</c:v>
                </c:pt>
                <c:pt idx="2321">
                  <c:v>16.852792346617029</c:v>
                </c:pt>
                <c:pt idx="2322">
                  <c:v>16.898887983142874</c:v>
                </c:pt>
                <c:pt idx="2323">
                  <c:v>16.283956503683662</c:v>
                </c:pt>
                <c:pt idx="2324">
                  <c:v>15.953904363474193</c:v>
                </c:pt>
                <c:pt idx="2325">
                  <c:v>14.498469631019596</c:v>
                </c:pt>
                <c:pt idx="2326">
                  <c:v>14.30659673623822</c:v>
                </c:pt>
                <c:pt idx="2327">
                  <c:v>13.503714413153499</c:v>
                </c:pt>
                <c:pt idx="2328">
                  <c:v>13.150791331497924</c:v>
                </c:pt>
                <c:pt idx="2329">
                  <c:v>14.267822261869979</c:v>
                </c:pt>
                <c:pt idx="2330">
                  <c:v>14.369826353107662</c:v>
                </c:pt>
                <c:pt idx="2331">
                  <c:v>18.065905840011087</c:v>
                </c:pt>
                <c:pt idx="2332">
                  <c:v>17.802174815817406</c:v>
                </c:pt>
                <c:pt idx="2333">
                  <c:v>17.84230278234924</c:v>
                </c:pt>
                <c:pt idx="2334">
                  <c:v>16.976667640770881</c:v>
                </c:pt>
                <c:pt idx="2335">
                  <c:v>16.472322623313907</c:v>
                </c:pt>
                <c:pt idx="2336">
                  <c:v>18.272467200885956</c:v>
                </c:pt>
                <c:pt idx="2337">
                  <c:v>17.907316547979789</c:v>
                </c:pt>
                <c:pt idx="2338">
                  <c:v>18.414860728732485</c:v>
                </c:pt>
                <c:pt idx="2339">
                  <c:v>18.264207822569478</c:v>
                </c:pt>
                <c:pt idx="2340">
                  <c:v>17.20203946660104</c:v>
                </c:pt>
                <c:pt idx="2341">
                  <c:v>17.801636495070493</c:v>
                </c:pt>
                <c:pt idx="2342">
                  <c:v>17.328021901964096</c:v>
                </c:pt>
                <c:pt idx="2343">
                  <c:v>17.493132565329049</c:v>
                </c:pt>
                <c:pt idx="2344">
                  <c:v>15.989864189365854</c:v>
                </c:pt>
                <c:pt idx="2345">
                  <c:v>17.431118015288295</c:v>
                </c:pt>
                <c:pt idx="2346">
                  <c:v>17.924742759585953</c:v>
                </c:pt>
                <c:pt idx="2347">
                  <c:v>16.733085193103349</c:v>
                </c:pt>
                <c:pt idx="2348">
                  <c:v>16.855145577310559</c:v>
                </c:pt>
                <c:pt idx="2349">
                  <c:v>15.047341464540033</c:v>
                </c:pt>
                <c:pt idx="2350">
                  <c:v>14.2908623898365</c:v>
                </c:pt>
                <c:pt idx="2351">
                  <c:v>13.545288155405499</c:v>
                </c:pt>
                <c:pt idx="2352">
                  <c:v>13.686312810495682</c:v>
                </c:pt>
                <c:pt idx="2353">
                  <c:v>14.29439992617314</c:v>
                </c:pt>
                <c:pt idx="2354">
                  <c:v>11.378377962686681</c:v>
                </c:pt>
                <c:pt idx="2355">
                  <c:v>14.374901948721108</c:v>
                </c:pt>
                <c:pt idx="2356">
                  <c:v>12.171724318255238</c:v>
                </c:pt>
                <c:pt idx="2357">
                  <c:v>10.995032068535936</c:v>
                </c:pt>
                <c:pt idx="2358">
                  <c:v>11.471107556485238</c:v>
                </c:pt>
                <c:pt idx="2359">
                  <c:v>8.9354937939308154</c:v>
                </c:pt>
                <c:pt idx="2360">
                  <c:v>11.527431287201818</c:v>
                </c:pt>
                <c:pt idx="2361">
                  <c:v>12.950889767291661</c:v>
                </c:pt>
                <c:pt idx="2362">
                  <c:v>12.950889767291661</c:v>
                </c:pt>
                <c:pt idx="2363">
                  <c:v>14.730931910115851</c:v>
                </c:pt>
                <c:pt idx="2364">
                  <c:v>14.614316255748516</c:v>
                </c:pt>
                <c:pt idx="2365">
                  <c:v>14.56477536644265</c:v>
                </c:pt>
                <c:pt idx="2366">
                  <c:v>14.05843087192582</c:v>
                </c:pt>
                <c:pt idx="2367">
                  <c:v>13.90700893612442</c:v>
                </c:pt>
                <c:pt idx="2368">
                  <c:v>14.031284125690235</c:v>
                </c:pt>
                <c:pt idx="2369">
                  <c:v>11.817601550363777</c:v>
                </c:pt>
                <c:pt idx="2370">
                  <c:v>10.695648830305959</c:v>
                </c:pt>
                <c:pt idx="2371">
                  <c:v>11.147007705677003</c:v>
                </c:pt>
                <c:pt idx="2372">
                  <c:v>12.417014011720061</c:v>
                </c:pt>
                <c:pt idx="2373">
                  <c:v>11.580309765138397</c:v>
                </c:pt>
                <c:pt idx="2374">
                  <c:v>12.691065413661097</c:v>
                </c:pt>
                <c:pt idx="2375">
                  <c:v>11.490010304997211</c:v>
                </c:pt>
                <c:pt idx="2376">
                  <c:v>11.865881231062669</c:v>
                </c:pt>
                <c:pt idx="2377">
                  <c:v>11.970776873740752</c:v>
                </c:pt>
                <c:pt idx="2378">
                  <c:v>13.52958457018938</c:v>
                </c:pt>
                <c:pt idx="2379">
                  <c:v>12.146561668486754</c:v>
                </c:pt>
                <c:pt idx="2380">
                  <c:v>11.399987695525837</c:v>
                </c:pt>
                <c:pt idx="2381">
                  <c:v>11.674946552440192</c:v>
                </c:pt>
                <c:pt idx="2382">
                  <c:v>12.455896150237701</c:v>
                </c:pt>
                <c:pt idx="2383">
                  <c:v>11.786717320085582</c:v>
                </c:pt>
                <c:pt idx="2384">
                  <c:v>12.84284110309617</c:v>
                </c:pt>
                <c:pt idx="2385">
                  <c:v>15.559669009643674</c:v>
                </c:pt>
                <c:pt idx="2386">
                  <c:v>15.641339957241994</c:v>
                </c:pt>
                <c:pt idx="2387">
                  <c:v>16.442976452312521</c:v>
                </c:pt>
                <c:pt idx="2388">
                  <c:v>17.004075857083588</c:v>
                </c:pt>
                <c:pt idx="2389">
                  <c:v>17.510927911161779</c:v>
                </c:pt>
                <c:pt idx="2390">
                  <c:v>17.510927911161779</c:v>
                </c:pt>
                <c:pt idx="2391">
                  <c:v>19.801036651952629</c:v>
                </c:pt>
                <c:pt idx="2392">
                  <c:v>19.961179383853533</c:v>
                </c:pt>
                <c:pt idx="2393">
                  <c:v>20.964393927742051</c:v>
                </c:pt>
                <c:pt idx="2394">
                  <c:v>21.616607964071012</c:v>
                </c:pt>
                <c:pt idx="2395">
                  <c:v>22.088899826199349</c:v>
                </c:pt>
                <c:pt idx="2396">
                  <c:v>21.296799298645009</c:v>
                </c:pt>
                <c:pt idx="2397">
                  <c:v>20.277112139901931</c:v>
                </c:pt>
                <c:pt idx="2398">
                  <c:v>22.068751249673223</c:v>
                </c:pt>
                <c:pt idx="2399">
                  <c:v>22.043650122275761</c:v>
                </c:pt>
                <c:pt idx="2400">
                  <c:v>22.663872525647189</c:v>
                </c:pt>
                <c:pt idx="2401">
                  <c:v>22.785979051632712</c:v>
                </c:pt>
                <c:pt idx="2402">
                  <c:v>24.873740713967194</c:v>
                </c:pt>
                <c:pt idx="2403">
                  <c:v>24.525354907178176</c:v>
                </c:pt>
                <c:pt idx="2404">
                  <c:v>24.920405432425419</c:v>
                </c:pt>
                <c:pt idx="2405">
                  <c:v>25.621637417906129</c:v>
                </c:pt>
                <c:pt idx="2406">
                  <c:v>24.088084654782651</c:v>
                </c:pt>
                <c:pt idx="2407">
                  <c:v>28.70480028300295</c:v>
                </c:pt>
                <c:pt idx="2408">
                  <c:v>28.70480028300295</c:v>
                </c:pt>
                <c:pt idx="2409">
                  <c:v>31.55150191488385</c:v>
                </c:pt>
                <c:pt idx="2410">
                  <c:v>30.270560007382731</c:v>
                </c:pt>
                <c:pt idx="2411">
                  <c:v>29.939031330267539</c:v>
                </c:pt>
                <c:pt idx="2412">
                  <c:v>30.600765953519904</c:v>
                </c:pt>
                <c:pt idx="2413">
                  <c:v>31.496747004629629</c:v>
                </c:pt>
                <c:pt idx="2414">
                  <c:v>29.260562622083519</c:v>
                </c:pt>
                <c:pt idx="2415">
                  <c:v>25.907208883830446</c:v>
                </c:pt>
                <c:pt idx="2416">
                  <c:v>29.034006490610189</c:v>
                </c:pt>
                <c:pt idx="2417">
                  <c:v>27.300136887275684</c:v>
                </c:pt>
                <c:pt idx="2418">
                  <c:v>25.401864127843531</c:v>
                </c:pt>
                <c:pt idx="2419">
                  <c:v>24.426996016426504</c:v>
                </c:pt>
                <c:pt idx="2420">
                  <c:v>28.493840072596431</c:v>
                </c:pt>
                <c:pt idx="2421">
                  <c:v>29.643893135641509</c:v>
                </c:pt>
                <c:pt idx="2422">
                  <c:v>30.003814387006521</c:v>
                </c:pt>
                <c:pt idx="2423">
                  <c:v>30.41621422089613</c:v>
                </c:pt>
                <c:pt idx="2424">
                  <c:v>31.971576664564715</c:v>
                </c:pt>
                <c:pt idx="2425">
                  <c:v>32.3528000369135</c:v>
                </c:pt>
                <c:pt idx="2426">
                  <c:v>33.328898595751944</c:v>
                </c:pt>
                <c:pt idx="2427">
                  <c:v>34.262177584324171</c:v>
                </c:pt>
                <c:pt idx="2428">
                  <c:v>34.814956088407719</c:v>
                </c:pt>
                <c:pt idx="2429">
                  <c:v>33.711859975083527</c:v>
                </c:pt>
                <c:pt idx="2430">
                  <c:v>31.278896288663049</c:v>
                </c:pt>
                <c:pt idx="2431">
                  <c:v>31.316101942568931</c:v>
                </c:pt>
                <c:pt idx="2432">
                  <c:v>31.906024578187321</c:v>
                </c:pt>
                <c:pt idx="2433">
                  <c:v>32.308211698478928</c:v>
                </c:pt>
                <c:pt idx="2434">
                  <c:v>31.739421997323849</c:v>
                </c:pt>
                <c:pt idx="2435">
                  <c:v>31.478767091683778</c:v>
                </c:pt>
                <c:pt idx="2436">
                  <c:v>30.711367796114921</c:v>
                </c:pt>
                <c:pt idx="2437">
                  <c:v>32.84434840118746</c:v>
                </c:pt>
                <c:pt idx="2438">
                  <c:v>33.658012519802583</c:v>
                </c:pt>
                <c:pt idx="2439">
                  <c:v>32.863481858590916</c:v>
                </c:pt>
                <c:pt idx="2440">
                  <c:v>32.351477305935461</c:v>
                </c:pt>
                <c:pt idx="2441">
                  <c:v>30.624605872310394</c:v>
                </c:pt>
                <c:pt idx="2442">
                  <c:v>30.560453419874879</c:v>
                </c:pt>
                <c:pt idx="2443">
                  <c:v>29.063260378055045</c:v>
                </c:pt>
                <c:pt idx="2444">
                  <c:v>29.448913361121011</c:v>
                </c:pt>
                <c:pt idx="2445">
                  <c:v>30.699032560714954</c:v>
                </c:pt>
                <c:pt idx="2446">
                  <c:v>30.378024209053091</c:v>
                </c:pt>
                <c:pt idx="2447">
                  <c:v>29.77711983019833</c:v>
                </c:pt>
                <c:pt idx="2448">
                  <c:v>30.870172416444984</c:v>
                </c:pt>
                <c:pt idx="2449">
                  <c:v>28.901764153990548</c:v>
                </c:pt>
                <c:pt idx="2450">
                  <c:v>29.003399111001805</c:v>
                </c:pt>
                <c:pt idx="2451">
                  <c:v>31.297291477613619</c:v>
                </c:pt>
                <c:pt idx="2452">
                  <c:v>30.222003476014049</c:v>
                </c:pt>
                <c:pt idx="2453">
                  <c:v>30.155897688296985</c:v>
                </c:pt>
                <c:pt idx="2454">
                  <c:v>29.750203792854247</c:v>
                </c:pt>
                <c:pt idx="2455">
                  <c:v>31.057508036359803</c:v>
                </c:pt>
                <c:pt idx="2456">
                  <c:v>30.4588338434564</c:v>
                </c:pt>
                <c:pt idx="2457">
                  <c:v>28.13145792638856</c:v>
                </c:pt>
                <c:pt idx="2458">
                  <c:v>29.981943184090419</c:v>
                </c:pt>
                <c:pt idx="2459">
                  <c:v>31.112770506175426</c:v>
                </c:pt>
                <c:pt idx="2460">
                  <c:v>31.417213959426117</c:v>
                </c:pt>
                <c:pt idx="2461">
                  <c:v>29.711321654336675</c:v>
                </c:pt>
                <c:pt idx="2462">
                  <c:v>27.446021809680655</c:v>
                </c:pt>
                <c:pt idx="2463">
                  <c:v>29.329452297091649</c:v>
                </c:pt>
                <c:pt idx="2464">
                  <c:v>31.929280034452656</c:v>
                </c:pt>
                <c:pt idx="2465">
                  <c:v>32.002799267883894</c:v>
                </c:pt>
                <c:pt idx="2466">
                  <c:v>31.581109555962406</c:v>
                </c:pt>
                <c:pt idx="2467">
                  <c:v>31.661719242659725</c:v>
                </c:pt>
                <c:pt idx="2468">
                  <c:v>31.456511373948469</c:v>
                </c:pt>
                <c:pt idx="2469">
                  <c:v>30.803312979682349</c:v>
                </c:pt>
                <c:pt idx="2470">
                  <c:v>32.862482120061017</c:v>
                </c:pt>
                <c:pt idx="2471">
                  <c:v>32.957011243213422</c:v>
                </c:pt>
                <c:pt idx="2472">
                  <c:v>32.450743651660432</c:v>
                </c:pt>
                <c:pt idx="2473">
                  <c:v>30.038436101327438</c:v>
                </c:pt>
                <c:pt idx="2474">
                  <c:v>28.102096374794371</c:v>
                </c:pt>
                <c:pt idx="2475">
                  <c:v>27.840457111217145</c:v>
                </c:pt>
                <c:pt idx="2476">
                  <c:v>27.219696387098825</c:v>
                </c:pt>
                <c:pt idx="2477">
                  <c:v>27.591322269560361</c:v>
                </c:pt>
                <c:pt idx="2478">
                  <c:v>29.605318608979282</c:v>
                </c:pt>
                <c:pt idx="2479">
                  <c:v>32.059615177569007</c:v>
                </c:pt>
                <c:pt idx="2480">
                  <c:v>31.07378070350839</c:v>
                </c:pt>
                <c:pt idx="2481">
                  <c:v>31.092145131273409</c:v>
                </c:pt>
                <c:pt idx="2482">
                  <c:v>30.935632219265784</c:v>
                </c:pt>
                <c:pt idx="2483">
                  <c:v>33.098989495055207</c:v>
                </c:pt>
                <c:pt idx="2484">
                  <c:v>28.615515941984459</c:v>
                </c:pt>
                <c:pt idx="2485">
                  <c:v>27.784856268360645</c:v>
                </c:pt>
                <c:pt idx="2486">
                  <c:v>25.836811910731107</c:v>
                </c:pt>
                <c:pt idx="2487">
                  <c:v>27.257301936416692</c:v>
                </c:pt>
                <c:pt idx="2488">
                  <c:v>24.378685574542079</c:v>
                </c:pt>
                <c:pt idx="2489">
                  <c:v>23.232862174508242</c:v>
                </c:pt>
                <c:pt idx="2490">
                  <c:v>21.349277881169581</c:v>
                </c:pt>
                <c:pt idx="2491">
                  <c:v>15.90174877339776</c:v>
                </c:pt>
                <c:pt idx="2492">
                  <c:v>17.0031991632958</c:v>
                </c:pt>
                <c:pt idx="2493">
                  <c:v>18.051601888736847</c:v>
                </c:pt>
                <c:pt idx="2494">
                  <c:v>18.799314025562609</c:v>
                </c:pt>
                <c:pt idx="2495">
                  <c:v>20.88539920328536</c:v>
                </c:pt>
                <c:pt idx="2496">
                  <c:v>17.879508436255186</c:v>
                </c:pt>
                <c:pt idx="2497">
                  <c:v>17.072796345571216</c:v>
                </c:pt>
                <c:pt idx="2498">
                  <c:v>13.58792315855859</c:v>
                </c:pt>
                <c:pt idx="2499">
                  <c:v>12.189227432825311</c:v>
                </c:pt>
                <c:pt idx="2500">
                  <c:v>11.213636433548203</c:v>
                </c:pt>
                <c:pt idx="2501">
                  <c:v>11.900164572342664</c:v>
                </c:pt>
                <c:pt idx="2502">
                  <c:v>10.928126489994971</c:v>
                </c:pt>
                <c:pt idx="2503">
                  <c:v>9.8500238399188422</c:v>
                </c:pt>
                <c:pt idx="2504">
                  <c:v>8.8295830321301061</c:v>
                </c:pt>
                <c:pt idx="2505">
                  <c:v>7.3792085146962227</c:v>
                </c:pt>
                <c:pt idx="2506">
                  <c:v>9.8087269483366324</c:v>
                </c:pt>
                <c:pt idx="2507">
                  <c:v>10.93007982527654</c:v>
                </c:pt>
                <c:pt idx="2508">
                  <c:v>7.7793500161496656</c:v>
                </c:pt>
                <c:pt idx="2509">
                  <c:v>8.6495070520018267</c:v>
                </c:pt>
                <c:pt idx="2510">
                  <c:v>9.1298737253334252</c:v>
                </c:pt>
                <c:pt idx="2511">
                  <c:v>9.8244920559238835</c:v>
                </c:pt>
                <c:pt idx="2512">
                  <c:v>8.6008274758909717</c:v>
                </c:pt>
                <c:pt idx="2513">
                  <c:v>10.38116184997777</c:v>
                </c:pt>
                <c:pt idx="2514">
                  <c:v>11.913053509082294</c:v>
                </c:pt>
                <c:pt idx="2515">
                  <c:v>12.031837827029923</c:v>
                </c:pt>
                <c:pt idx="2516">
                  <c:v>13.305366288816844</c:v>
                </c:pt>
                <c:pt idx="2517">
                  <c:v>14.959333712721357</c:v>
                </c:pt>
                <c:pt idx="2518">
                  <c:v>14.667025547164657</c:v>
                </c:pt>
                <c:pt idx="2519">
                  <c:v>15.370426196225662</c:v>
                </c:pt>
                <c:pt idx="2520">
                  <c:v>15.370426196225662</c:v>
                </c:pt>
                <c:pt idx="2521">
                  <c:v>15.14277804266584</c:v>
                </c:pt>
                <c:pt idx="2522">
                  <c:v>14.42938000830558</c:v>
                </c:pt>
                <c:pt idx="2523">
                  <c:v>16.671362874325247</c:v>
                </c:pt>
                <c:pt idx="2524">
                  <c:v>17.806650568312985</c:v>
                </c:pt>
                <c:pt idx="2525">
                  <c:v>17.896211760001314</c:v>
                </c:pt>
                <c:pt idx="2526">
                  <c:v>20.169032714520906</c:v>
                </c:pt>
                <c:pt idx="2527">
                  <c:v>18.988310749496385</c:v>
                </c:pt>
                <c:pt idx="2528">
                  <c:v>19.179353092268261</c:v>
                </c:pt>
                <c:pt idx="2529">
                  <c:v>20.847301474998936</c:v>
                </c:pt>
                <c:pt idx="2530">
                  <c:v>19.962655920759275</c:v>
                </c:pt>
                <c:pt idx="2531">
                  <c:v>21.745051294276973</c:v>
                </c:pt>
                <c:pt idx="2532">
                  <c:v>23.3801005890768</c:v>
                </c:pt>
                <c:pt idx="2533">
                  <c:v>22.13011981481776</c:v>
                </c:pt>
                <c:pt idx="2534">
                  <c:v>22.838796007198248</c:v>
                </c:pt>
                <c:pt idx="2535">
                  <c:v>23.468615900456925</c:v>
                </c:pt>
                <c:pt idx="2536">
                  <c:v>21.845717273943865</c:v>
                </c:pt>
                <c:pt idx="2537">
                  <c:v>21.970638448405921</c:v>
                </c:pt>
                <c:pt idx="2538">
                  <c:v>22.485949828506534</c:v>
                </c:pt>
                <c:pt idx="2539">
                  <c:v>25.251826445391345</c:v>
                </c:pt>
                <c:pt idx="2540">
                  <c:v>24.660873310057507</c:v>
                </c:pt>
                <c:pt idx="2541">
                  <c:v>23.577710444960712</c:v>
                </c:pt>
                <c:pt idx="2542">
                  <c:v>21.740006459849106</c:v>
                </c:pt>
                <c:pt idx="2543">
                  <c:v>21.149837734746455</c:v>
                </c:pt>
                <c:pt idx="2544">
                  <c:v>17.683605826168701</c:v>
                </c:pt>
                <c:pt idx="2545">
                  <c:v>19.194133841918415</c:v>
                </c:pt>
                <c:pt idx="2546">
                  <c:v>20.894704461910106</c:v>
                </c:pt>
                <c:pt idx="2547">
                  <c:v>18.550517556946787</c:v>
                </c:pt>
                <c:pt idx="2548">
                  <c:v>18.15174492824967</c:v>
                </c:pt>
                <c:pt idx="2549">
                  <c:v>16.936339726533191</c:v>
                </c:pt>
                <c:pt idx="2550">
                  <c:v>17.3968192934157</c:v>
                </c:pt>
                <c:pt idx="2551">
                  <c:v>15.631911653875251</c:v>
                </c:pt>
                <c:pt idx="2552">
                  <c:v>18.280295922604981</c:v>
                </c:pt>
                <c:pt idx="2553">
                  <c:v>16.329221588200138</c:v>
                </c:pt>
                <c:pt idx="2554">
                  <c:v>17.295830321300688</c:v>
                </c:pt>
                <c:pt idx="2555">
                  <c:v>19.860467262408399</c:v>
                </c:pt>
                <c:pt idx="2556">
                  <c:v>19.158343202547123</c:v>
                </c:pt>
                <c:pt idx="2557">
                  <c:v>20.566667179353203</c:v>
                </c:pt>
                <c:pt idx="2558">
                  <c:v>17.514019410308169</c:v>
                </c:pt>
                <c:pt idx="2559">
                  <c:v>17.934586338957615</c:v>
                </c:pt>
                <c:pt idx="2560">
                  <c:v>17.188935201562771</c:v>
                </c:pt>
                <c:pt idx="2561">
                  <c:v>14.911177076764638</c:v>
                </c:pt>
                <c:pt idx="2562">
                  <c:v>15.496362489810478</c:v>
                </c:pt>
                <c:pt idx="2563">
                  <c:v>17.532353076887699</c:v>
                </c:pt>
                <c:pt idx="2564">
                  <c:v>17.563637202577919</c:v>
                </c:pt>
                <c:pt idx="2565">
                  <c:v>14.826137779350136</c:v>
                </c:pt>
                <c:pt idx="2566">
                  <c:v>15.546410938677724</c:v>
                </c:pt>
                <c:pt idx="2567">
                  <c:v>14.872525647138589</c:v>
                </c:pt>
                <c:pt idx="2568">
                  <c:v>16.014411615423807</c:v>
                </c:pt>
                <c:pt idx="2569">
                  <c:v>18.105803097651552</c:v>
                </c:pt>
                <c:pt idx="2570">
                  <c:v>20.451512681298901</c:v>
                </c:pt>
                <c:pt idx="2571">
                  <c:v>20.228032668379203</c:v>
                </c:pt>
                <c:pt idx="2572">
                  <c:v>20.147053847455432</c:v>
                </c:pt>
                <c:pt idx="2573">
                  <c:v>22.190027223649356</c:v>
                </c:pt>
                <c:pt idx="2574">
                  <c:v>19.944291492994282</c:v>
                </c:pt>
                <c:pt idx="2575">
                  <c:v>20.937816263438936</c:v>
                </c:pt>
                <c:pt idx="2576">
                  <c:v>20.977836565821374</c:v>
                </c:pt>
                <c:pt idx="2577">
                  <c:v>23.044880569697266</c:v>
                </c:pt>
                <c:pt idx="2578">
                  <c:v>22.03334512512123</c:v>
                </c:pt>
                <c:pt idx="2579">
                  <c:v>20.927849639325213</c:v>
                </c:pt>
                <c:pt idx="2580">
                  <c:v>25.524524355168765</c:v>
                </c:pt>
                <c:pt idx="2581">
                  <c:v>28.0794253810543</c:v>
                </c:pt>
                <c:pt idx="2582">
                  <c:v>27.586338957503528</c:v>
                </c:pt>
                <c:pt idx="2583">
                  <c:v>26.615377516649598</c:v>
                </c:pt>
                <c:pt idx="2584">
                  <c:v>32.402156359106193</c:v>
                </c:pt>
                <c:pt idx="2585">
                  <c:v>32.407754894873776</c:v>
                </c:pt>
                <c:pt idx="2586">
                  <c:v>28.703431410246669</c:v>
                </c:pt>
                <c:pt idx="2587">
                  <c:v>27.537536336650525</c:v>
                </c:pt>
                <c:pt idx="2588">
                  <c:v>28.212252180199116</c:v>
                </c:pt>
                <c:pt idx="2589">
                  <c:v>31.838688343048862</c:v>
                </c:pt>
                <c:pt idx="2590">
                  <c:v>31.910038912899829</c:v>
                </c:pt>
                <c:pt idx="2591">
                  <c:v>28.961840749342603</c:v>
                </c:pt>
                <c:pt idx="2592">
                  <c:v>29.534952397065517</c:v>
                </c:pt>
                <c:pt idx="2593">
                  <c:v>31.652783118261521</c:v>
                </c:pt>
                <c:pt idx="2594">
                  <c:v>31.19650245320469</c:v>
                </c:pt>
                <c:pt idx="2595">
                  <c:v>27.75667902240966</c:v>
                </c:pt>
                <c:pt idx="2596">
                  <c:v>29.32542258178643</c:v>
                </c:pt>
                <c:pt idx="2597">
                  <c:v>31.842241259978302</c:v>
                </c:pt>
                <c:pt idx="2598">
                  <c:v>28.88430718119892</c:v>
                </c:pt>
                <c:pt idx="2599">
                  <c:v>33.63537228724811</c:v>
                </c:pt>
                <c:pt idx="2600">
                  <c:v>34.462602088684662</c:v>
                </c:pt>
                <c:pt idx="2601">
                  <c:v>35.993740098743565</c:v>
                </c:pt>
                <c:pt idx="2602">
                  <c:v>37.807281172616563</c:v>
                </c:pt>
                <c:pt idx="2603">
                  <c:v>36.378054970238693</c:v>
                </c:pt>
                <c:pt idx="2604">
                  <c:v>34.909869726379419</c:v>
                </c:pt>
                <c:pt idx="2605">
                  <c:v>31.68883522770982</c:v>
                </c:pt>
                <c:pt idx="2606">
                  <c:v>31.721257517264846</c:v>
                </c:pt>
                <c:pt idx="2607">
                  <c:v>31.542058230924329</c:v>
                </c:pt>
                <c:pt idx="2608">
                  <c:v>30.602934617100264</c:v>
                </c:pt>
                <c:pt idx="2609">
                  <c:v>32.231662488272406</c:v>
                </c:pt>
                <c:pt idx="2610">
                  <c:v>36.141732162357656</c:v>
                </c:pt>
                <c:pt idx="2611">
                  <c:v>35.19668702031786</c:v>
                </c:pt>
                <c:pt idx="2612">
                  <c:v>35.19668702031786</c:v>
                </c:pt>
                <c:pt idx="2613">
                  <c:v>34.224587415599103</c:v>
                </c:pt>
                <c:pt idx="2614">
                  <c:v>34.545488103111602</c:v>
                </c:pt>
                <c:pt idx="2615">
                  <c:v>32.627189811895448</c:v>
                </c:pt>
                <c:pt idx="2616">
                  <c:v>31.575603303751421</c:v>
                </c:pt>
                <c:pt idx="2617">
                  <c:v>35.181844748296712</c:v>
                </c:pt>
                <c:pt idx="2618">
                  <c:v>37.273051663411238</c:v>
                </c:pt>
                <c:pt idx="2619">
                  <c:v>37.978620976052532</c:v>
                </c:pt>
                <c:pt idx="2620">
                  <c:v>37.662503652890898</c:v>
                </c:pt>
                <c:pt idx="2621">
                  <c:v>38.148622667917742</c:v>
                </c:pt>
                <c:pt idx="2622">
                  <c:v>36.309657474199163</c:v>
                </c:pt>
                <c:pt idx="2623">
                  <c:v>36.948475014227135</c:v>
                </c:pt>
                <c:pt idx="2624">
                  <c:v>36.651152775428052</c:v>
                </c:pt>
                <c:pt idx="2625">
                  <c:v>35.526200839780465</c:v>
                </c:pt>
                <c:pt idx="2626">
                  <c:v>32.141916729470843</c:v>
                </c:pt>
                <c:pt idx="2627">
                  <c:v>32.918421335958371</c:v>
                </c:pt>
                <c:pt idx="2628">
                  <c:v>33.776489225894849</c:v>
                </c:pt>
                <c:pt idx="2629">
                  <c:v>35.099420151652708</c:v>
                </c:pt>
                <c:pt idx="2630">
                  <c:v>34.502514726917632</c:v>
                </c:pt>
                <c:pt idx="2631">
                  <c:v>32.887829336942701</c:v>
                </c:pt>
                <c:pt idx="2632">
                  <c:v>33.212067613085878</c:v>
                </c:pt>
                <c:pt idx="2633">
                  <c:v>31.770952212498326</c:v>
                </c:pt>
                <c:pt idx="2634">
                  <c:v>31.149222511035624</c:v>
                </c:pt>
                <c:pt idx="2635">
                  <c:v>31.80729655320922</c:v>
                </c:pt>
                <c:pt idx="2636">
                  <c:v>31.80729655320922</c:v>
                </c:pt>
                <c:pt idx="2637">
                  <c:v>30.944368395958065</c:v>
                </c:pt>
                <c:pt idx="2638">
                  <c:v>31.442853407570404</c:v>
                </c:pt>
                <c:pt idx="2639">
                  <c:v>35.175815555931592</c:v>
                </c:pt>
                <c:pt idx="2640">
                  <c:v>35.175815555931592</c:v>
                </c:pt>
                <c:pt idx="2641">
                  <c:v>39.982327698909593</c:v>
                </c:pt>
                <c:pt idx="2642">
                  <c:v>40.831244136149088</c:v>
                </c:pt>
                <c:pt idx="2643">
                  <c:v>41.256579048556596</c:v>
                </c:pt>
                <c:pt idx="2644">
                  <c:v>41.03857452666233</c:v>
                </c:pt>
                <c:pt idx="2645">
                  <c:v>41.550456034575632</c:v>
                </c:pt>
                <c:pt idx="2646">
                  <c:v>43.982404601873391</c:v>
                </c:pt>
                <c:pt idx="2647">
                  <c:v>44.279080855776208</c:v>
                </c:pt>
                <c:pt idx="2648">
                  <c:v>44.052032545334342</c:v>
                </c:pt>
                <c:pt idx="2649">
                  <c:v>45.306812064537041</c:v>
                </c:pt>
                <c:pt idx="2650">
                  <c:v>44.663272682529254</c:v>
                </c:pt>
                <c:pt idx="2651">
                  <c:v>45.182136979559282</c:v>
                </c:pt>
                <c:pt idx="2652">
                  <c:v>46.655628527923554</c:v>
                </c:pt>
                <c:pt idx="2653">
                  <c:v>47.802497808265642</c:v>
                </c:pt>
                <c:pt idx="2654">
                  <c:v>47.668717412369176</c:v>
                </c:pt>
                <c:pt idx="2655">
                  <c:v>46.274635864466319</c:v>
                </c:pt>
                <c:pt idx="2656">
                  <c:v>48.512573634587987</c:v>
                </c:pt>
                <c:pt idx="2657">
                  <c:v>50.233308211698599</c:v>
                </c:pt>
                <c:pt idx="2658">
                  <c:v>50.233308211698599</c:v>
                </c:pt>
                <c:pt idx="2659">
                  <c:v>46.798345048218287</c:v>
                </c:pt>
                <c:pt idx="2660">
                  <c:v>47.098958733869736</c:v>
                </c:pt>
                <c:pt idx="2661">
                  <c:v>49.185920605380275</c:v>
                </c:pt>
                <c:pt idx="2662">
                  <c:v>49.79734530968836</c:v>
                </c:pt>
                <c:pt idx="2663">
                  <c:v>50.516434163372772</c:v>
                </c:pt>
                <c:pt idx="2664">
                  <c:v>51.63515695894931</c:v>
                </c:pt>
                <c:pt idx="2665">
                  <c:v>51.208453173785422</c:v>
                </c:pt>
                <c:pt idx="2666">
                  <c:v>45.555116354184413</c:v>
                </c:pt>
                <c:pt idx="2667">
                  <c:v>45.201393481704891</c:v>
                </c:pt>
                <c:pt idx="2668">
                  <c:v>46.6433394343019</c:v>
                </c:pt>
                <c:pt idx="2669">
                  <c:v>45.212652075611096</c:v>
                </c:pt>
                <c:pt idx="2670">
                  <c:v>47.912699755448671</c:v>
                </c:pt>
                <c:pt idx="2671">
                  <c:v>47.411292431210384</c:v>
                </c:pt>
                <c:pt idx="2672">
                  <c:v>50.753018441330823</c:v>
                </c:pt>
                <c:pt idx="2673">
                  <c:v>50.000630604303602</c:v>
                </c:pt>
                <c:pt idx="2674">
                  <c:v>48.437931617884658</c:v>
                </c:pt>
                <c:pt idx="2675">
                  <c:v>50.205561622345023</c:v>
                </c:pt>
                <c:pt idx="2676">
                  <c:v>48.491640647830671</c:v>
                </c:pt>
                <c:pt idx="2677">
                  <c:v>49.087577095221363</c:v>
                </c:pt>
                <c:pt idx="2678">
                  <c:v>50.553855145577423</c:v>
                </c:pt>
                <c:pt idx="2679">
                  <c:v>49.560730270544731</c:v>
                </c:pt>
                <c:pt idx="2680">
                  <c:v>50.11843056431406</c:v>
                </c:pt>
                <c:pt idx="2681">
                  <c:v>49.664410846394127</c:v>
                </c:pt>
                <c:pt idx="2682">
                  <c:v>47.014396234831011</c:v>
                </c:pt>
                <c:pt idx="2683">
                  <c:v>45.506175307996479</c:v>
                </c:pt>
                <c:pt idx="2684">
                  <c:v>44.911130934986332</c:v>
                </c:pt>
                <c:pt idx="2685">
                  <c:v>45.100773643816332</c:v>
                </c:pt>
                <c:pt idx="2686">
                  <c:v>46.676792223572392</c:v>
                </c:pt>
                <c:pt idx="2687">
                  <c:v>50.770752264792371</c:v>
                </c:pt>
                <c:pt idx="2688">
                  <c:v>50.465309073011767</c:v>
                </c:pt>
                <c:pt idx="2689">
                  <c:v>52.12003014596192</c:v>
                </c:pt>
                <c:pt idx="2690">
                  <c:v>51.659827429749221</c:v>
                </c:pt>
                <c:pt idx="2691">
                  <c:v>52.478182629158617</c:v>
                </c:pt>
                <c:pt idx="2692">
                  <c:v>53.796576280049919</c:v>
                </c:pt>
                <c:pt idx="2693">
                  <c:v>53.172816340341832</c:v>
                </c:pt>
                <c:pt idx="2694">
                  <c:v>50.79343863912522</c:v>
                </c:pt>
                <c:pt idx="2695">
                  <c:v>48.775058830767428</c:v>
                </c:pt>
                <c:pt idx="2696">
                  <c:v>44.170217020164039</c:v>
                </c:pt>
                <c:pt idx="2697">
                  <c:v>44.057723364658564</c:v>
                </c:pt>
                <c:pt idx="2698">
                  <c:v>46.587538643739435</c:v>
                </c:pt>
                <c:pt idx="2699">
                  <c:v>41.352876939877348</c:v>
                </c:pt>
                <c:pt idx="2700">
                  <c:v>45.175784794746107</c:v>
                </c:pt>
                <c:pt idx="2701">
                  <c:v>46.75323376962961</c:v>
                </c:pt>
                <c:pt idx="2702">
                  <c:v>47.737437900856804</c:v>
                </c:pt>
                <c:pt idx="2703">
                  <c:v>46.71049110232719</c:v>
                </c:pt>
                <c:pt idx="2704">
                  <c:v>45.333497392989621</c:v>
                </c:pt>
                <c:pt idx="2705">
                  <c:v>48.13519541043123</c:v>
                </c:pt>
                <c:pt idx="2706">
                  <c:v>49.358121722011283</c:v>
                </c:pt>
                <c:pt idx="2707">
                  <c:v>49.759739760370472</c:v>
                </c:pt>
                <c:pt idx="2708">
                  <c:v>48.102480889613595</c:v>
                </c:pt>
                <c:pt idx="2709">
                  <c:v>47.582093913899563</c:v>
                </c:pt>
                <c:pt idx="2710">
                  <c:v>45.73834535583012</c:v>
                </c:pt>
                <c:pt idx="2711">
                  <c:v>42.847255333220645</c:v>
                </c:pt>
                <c:pt idx="2712">
                  <c:v>43.167125521017688</c:v>
                </c:pt>
                <c:pt idx="2713">
                  <c:v>45.090222557177476</c:v>
                </c:pt>
                <c:pt idx="2714">
                  <c:v>43.47747512189131</c:v>
                </c:pt>
                <c:pt idx="2715">
                  <c:v>45.466970177030717</c:v>
                </c:pt>
                <c:pt idx="2716">
                  <c:v>45.482043157943423</c:v>
                </c:pt>
                <c:pt idx="2717">
                  <c:v>47.535629143147304</c:v>
                </c:pt>
                <c:pt idx="2718">
                  <c:v>46.185505329375509</c:v>
                </c:pt>
                <c:pt idx="2719">
                  <c:v>48.502745435809217</c:v>
                </c:pt>
                <c:pt idx="2720">
                  <c:v>48.016734084931748</c:v>
                </c:pt>
                <c:pt idx="2721">
                  <c:v>47.942461202454865</c:v>
                </c:pt>
                <c:pt idx="2722">
                  <c:v>48.197133057508147</c:v>
                </c:pt>
                <c:pt idx="2723">
                  <c:v>46.927142132057867</c:v>
                </c:pt>
                <c:pt idx="2724">
                  <c:v>47.665825860928777</c:v>
                </c:pt>
                <c:pt idx="2725">
                  <c:v>46.128950889767381</c:v>
                </c:pt>
                <c:pt idx="2726">
                  <c:v>45.175461802297946</c:v>
                </c:pt>
                <c:pt idx="2727">
                  <c:v>47.033252841564611</c:v>
                </c:pt>
                <c:pt idx="2728">
                  <c:v>45.820093206392286</c:v>
                </c:pt>
                <c:pt idx="2729">
                  <c:v>44.973714566959508</c:v>
                </c:pt>
                <c:pt idx="2730">
                  <c:v>41.0808557761817</c:v>
                </c:pt>
                <c:pt idx="2731">
                  <c:v>41.643631665564484</c:v>
                </c:pt>
                <c:pt idx="2732">
                  <c:v>40.922281864743162</c:v>
                </c:pt>
                <c:pt idx="2733">
                  <c:v>38.462971222911023</c:v>
                </c:pt>
                <c:pt idx="2734">
                  <c:v>38.414153221465241</c:v>
                </c:pt>
                <c:pt idx="2735">
                  <c:v>41.41869049633182</c:v>
                </c:pt>
                <c:pt idx="2736">
                  <c:v>45.322961686943522</c:v>
                </c:pt>
                <c:pt idx="2737">
                  <c:v>45.132288478398074</c:v>
                </c:pt>
                <c:pt idx="2738">
                  <c:v>44.439192826491649</c:v>
                </c:pt>
                <c:pt idx="2739">
                  <c:v>44.005106356799104</c:v>
                </c:pt>
                <c:pt idx="2740">
                  <c:v>45.906839749604082</c:v>
                </c:pt>
                <c:pt idx="2741">
                  <c:v>48.257778734792581</c:v>
                </c:pt>
                <c:pt idx="2742">
                  <c:v>48.525078056508427</c:v>
                </c:pt>
                <c:pt idx="2743">
                  <c:v>49.895196640878673</c:v>
                </c:pt>
                <c:pt idx="2744">
                  <c:v>49.238383807312069</c:v>
                </c:pt>
                <c:pt idx="2745">
                  <c:v>49.223249304028279</c:v>
                </c:pt>
                <c:pt idx="2746">
                  <c:v>49.776643031822545</c:v>
                </c:pt>
                <c:pt idx="2747">
                  <c:v>47.651767999138791</c:v>
                </c:pt>
                <c:pt idx="2748">
                  <c:v>49.506821292892766</c:v>
                </c:pt>
                <c:pt idx="2749">
                  <c:v>50.454896411707843</c:v>
                </c:pt>
                <c:pt idx="2750">
                  <c:v>49.909546733931265</c:v>
                </c:pt>
                <c:pt idx="2751">
                  <c:v>52.206346032576228</c:v>
                </c:pt>
                <c:pt idx="2752">
                  <c:v>51.223341587584933</c:v>
                </c:pt>
                <c:pt idx="2753">
                  <c:v>51.919805589307529</c:v>
                </c:pt>
                <c:pt idx="2754">
                  <c:v>50.791423781472659</c:v>
                </c:pt>
                <c:pt idx="2755">
                  <c:v>50.150345294307769</c:v>
                </c:pt>
                <c:pt idx="2756">
                  <c:v>52.889844194595412</c:v>
                </c:pt>
                <c:pt idx="2757">
                  <c:v>54.272590245628251</c:v>
                </c:pt>
                <c:pt idx="2758">
                  <c:v>56.901487303320849</c:v>
                </c:pt>
                <c:pt idx="2759">
                  <c:v>56.977913468785268</c:v>
                </c:pt>
                <c:pt idx="2760">
                  <c:v>53.948890290231951</c:v>
                </c:pt>
                <c:pt idx="2761">
                  <c:v>54.865081440238889</c:v>
                </c:pt>
                <c:pt idx="2762">
                  <c:v>54.919436455081147</c:v>
                </c:pt>
                <c:pt idx="2763">
                  <c:v>55.293538612978303</c:v>
                </c:pt>
                <c:pt idx="2764">
                  <c:v>55.866434932402441</c:v>
                </c:pt>
                <c:pt idx="2765">
                  <c:v>54.736715012996747</c:v>
                </c:pt>
                <c:pt idx="2766">
                  <c:v>56.948351969485039</c:v>
                </c:pt>
                <c:pt idx="2767">
                  <c:v>59.398572680991272</c:v>
                </c:pt>
                <c:pt idx="2768">
                  <c:v>60.095774951166781</c:v>
                </c:pt>
                <c:pt idx="2769">
                  <c:v>60.773674577418383</c:v>
                </c:pt>
                <c:pt idx="2770">
                  <c:v>60.773674577418383</c:v>
                </c:pt>
                <c:pt idx="2771">
                  <c:v>62.752910777181498</c:v>
                </c:pt>
                <c:pt idx="2772">
                  <c:v>61.721457464970861</c:v>
                </c:pt>
                <c:pt idx="2773">
                  <c:v>59.813571835058688</c:v>
                </c:pt>
                <c:pt idx="2774">
                  <c:v>59.654690311764782</c:v>
                </c:pt>
                <c:pt idx="2775">
                  <c:v>59.612732054693552</c:v>
                </c:pt>
                <c:pt idx="2776">
                  <c:v>59.735961363951098</c:v>
                </c:pt>
                <c:pt idx="2777">
                  <c:v>61.060322684836393</c:v>
                </c:pt>
                <c:pt idx="2778">
                  <c:v>59.11520063983275</c:v>
                </c:pt>
                <c:pt idx="2779">
                  <c:v>59.880431271821323</c:v>
                </c:pt>
                <c:pt idx="2780">
                  <c:v>59.503329898334378</c:v>
                </c:pt>
                <c:pt idx="2781">
                  <c:v>60.14202439362024</c:v>
                </c:pt>
                <c:pt idx="2782">
                  <c:v>57.888829075472678</c:v>
                </c:pt>
                <c:pt idx="2783">
                  <c:v>58.141609117615481</c:v>
                </c:pt>
                <c:pt idx="2784">
                  <c:v>59.162419059630672</c:v>
                </c:pt>
                <c:pt idx="2785">
                  <c:v>58.316686405094153</c:v>
                </c:pt>
                <c:pt idx="2786">
                  <c:v>56.593091037728719</c:v>
                </c:pt>
                <c:pt idx="2787">
                  <c:v>57.07574941938276</c:v>
                </c:pt>
                <c:pt idx="2788">
                  <c:v>57.91820600765967</c:v>
                </c:pt>
                <c:pt idx="2789">
                  <c:v>53.95627297476058</c:v>
                </c:pt>
                <c:pt idx="2790">
                  <c:v>57.133811157082107</c:v>
                </c:pt>
                <c:pt idx="2791">
                  <c:v>58.085377670455543</c:v>
                </c:pt>
                <c:pt idx="2792">
                  <c:v>60.135395358137231</c:v>
                </c:pt>
                <c:pt idx="2793">
                  <c:v>59.952258640048143</c:v>
                </c:pt>
                <c:pt idx="2794">
                  <c:v>56.751649568574521</c:v>
                </c:pt>
                <c:pt idx="2795">
                  <c:v>58.880708122491221</c:v>
                </c:pt>
                <c:pt idx="2796">
                  <c:v>54.202762354461314</c:v>
                </c:pt>
                <c:pt idx="2797">
                  <c:v>52.355399357091393</c:v>
                </c:pt>
                <c:pt idx="2798">
                  <c:v>53.507205807711998</c:v>
                </c:pt>
                <c:pt idx="2799">
                  <c:v>52.988710644908423</c:v>
                </c:pt>
                <c:pt idx="2800">
                  <c:v>52.609702077918243</c:v>
                </c:pt>
                <c:pt idx="2801">
                  <c:v>55.654521125244322</c:v>
                </c:pt>
                <c:pt idx="2802">
                  <c:v>53.823276989095334</c:v>
                </c:pt>
                <c:pt idx="2803">
                  <c:v>50.218389036713631</c:v>
                </c:pt>
                <c:pt idx="2804">
                  <c:v>48.314440838550077</c:v>
                </c:pt>
                <c:pt idx="2805">
                  <c:v>49.616546441700038</c:v>
                </c:pt>
                <c:pt idx="2806">
                  <c:v>51.027469738683877</c:v>
                </c:pt>
                <c:pt idx="2807">
                  <c:v>54.612532106987551</c:v>
                </c:pt>
                <c:pt idx="2808">
                  <c:v>55.551025116508129</c:v>
                </c:pt>
                <c:pt idx="2809">
                  <c:v>54.768352892320628</c:v>
                </c:pt>
                <c:pt idx="2810">
                  <c:v>53.315025301075259</c:v>
                </c:pt>
                <c:pt idx="2811">
                  <c:v>55.652967685374733</c:v>
                </c:pt>
                <c:pt idx="2812">
                  <c:v>57.25579463832549</c:v>
                </c:pt>
                <c:pt idx="2813">
                  <c:v>58.320793023363237</c:v>
                </c:pt>
                <c:pt idx="2814">
                  <c:v>58.697863635664632</c:v>
                </c:pt>
                <c:pt idx="2815">
                  <c:v>58.468554378085848</c:v>
                </c:pt>
                <c:pt idx="2816">
                  <c:v>59.105464724610599</c:v>
                </c:pt>
                <c:pt idx="2817">
                  <c:v>60.528646354030613</c:v>
                </c:pt>
                <c:pt idx="2818">
                  <c:v>59.190950059215403</c:v>
                </c:pt>
                <c:pt idx="2819">
                  <c:v>59.466616423397078</c:v>
                </c:pt>
                <c:pt idx="2820">
                  <c:v>60.906932033160672</c:v>
                </c:pt>
                <c:pt idx="2821">
                  <c:v>60.776304658781633</c:v>
                </c:pt>
                <c:pt idx="2822">
                  <c:v>60.479812971992047</c:v>
                </c:pt>
                <c:pt idx="2823">
                  <c:v>61.21537444053105</c:v>
                </c:pt>
                <c:pt idx="2824">
                  <c:v>60.939169755602499</c:v>
                </c:pt>
                <c:pt idx="2825">
                  <c:v>59.76692249719315</c:v>
                </c:pt>
                <c:pt idx="2826">
                  <c:v>60.697940538628451</c:v>
                </c:pt>
                <c:pt idx="2827">
                  <c:v>61.987480197486917</c:v>
                </c:pt>
                <c:pt idx="2828">
                  <c:v>61.615623606133909</c:v>
                </c:pt>
                <c:pt idx="2829">
                  <c:v>61.104511127858999</c:v>
                </c:pt>
                <c:pt idx="2830">
                  <c:v>60.040297153052393</c:v>
                </c:pt>
                <c:pt idx="2831">
                  <c:v>55.392343540920201</c:v>
                </c:pt>
                <c:pt idx="2832">
                  <c:v>56.137687066459648</c:v>
                </c:pt>
                <c:pt idx="2833">
                  <c:v>57.730009074549884</c:v>
                </c:pt>
                <c:pt idx="2834">
                  <c:v>54.686881892428268</c:v>
                </c:pt>
                <c:pt idx="2835">
                  <c:v>53.77731977790436</c:v>
                </c:pt>
                <c:pt idx="2836">
                  <c:v>55.726625344140899</c:v>
                </c:pt>
                <c:pt idx="2837">
                  <c:v>56.600781334112753</c:v>
                </c:pt>
                <c:pt idx="2838">
                  <c:v>59.699647784425757</c:v>
                </c:pt>
                <c:pt idx="2839">
                  <c:v>60.422012704369777</c:v>
                </c:pt>
                <c:pt idx="2840">
                  <c:v>60.71113708722347</c:v>
                </c:pt>
                <c:pt idx="2841">
                  <c:v>62.146515526708512</c:v>
                </c:pt>
                <c:pt idx="2842">
                  <c:v>61.520479259270758</c:v>
                </c:pt>
                <c:pt idx="2843">
                  <c:v>61.079240813941048</c:v>
                </c:pt>
                <c:pt idx="2844">
                  <c:v>63.068551301967268</c:v>
                </c:pt>
                <c:pt idx="2845">
                  <c:v>65.158512389067553</c:v>
                </c:pt>
                <c:pt idx="2846">
                  <c:v>65.408416260362728</c:v>
                </c:pt>
                <c:pt idx="2847">
                  <c:v>64.551040497100814</c:v>
                </c:pt>
                <c:pt idx="2848">
                  <c:v>65.131842441207723</c:v>
                </c:pt>
                <c:pt idx="2849">
                  <c:v>66.398111263208108</c:v>
                </c:pt>
                <c:pt idx="2850">
                  <c:v>65.427903471399816</c:v>
                </c:pt>
                <c:pt idx="2851">
                  <c:v>66.737222572557954</c:v>
                </c:pt>
                <c:pt idx="2852">
                  <c:v>64.910454188904467</c:v>
                </c:pt>
                <c:pt idx="2853">
                  <c:v>66.411292431210356</c:v>
                </c:pt>
                <c:pt idx="2854">
                  <c:v>67.309057631081174</c:v>
                </c:pt>
                <c:pt idx="2855">
                  <c:v>67.21629727609708</c:v>
                </c:pt>
                <c:pt idx="2856">
                  <c:v>66.664441607579604</c:v>
                </c:pt>
                <c:pt idx="2857">
                  <c:v>68.541412246028017</c:v>
                </c:pt>
                <c:pt idx="2858">
                  <c:v>65.539751142009052</c:v>
                </c:pt>
                <c:pt idx="2859">
                  <c:v>66.675546395558143</c:v>
                </c:pt>
                <c:pt idx="2860">
                  <c:v>64.189535044680682</c:v>
                </c:pt>
                <c:pt idx="2861">
                  <c:v>63.126489994924448</c:v>
                </c:pt>
                <c:pt idx="2862">
                  <c:v>63.89079779134692</c:v>
                </c:pt>
                <c:pt idx="2863">
                  <c:v>63.448405801559637</c:v>
                </c:pt>
                <c:pt idx="2864">
                  <c:v>62.825384130304407</c:v>
                </c:pt>
                <c:pt idx="2865">
                  <c:v>62.825384130304407</c:v>
                </c:pt>
                <c:pt idx="2866">
                  <c:v>65.336342802651643</c:v>
                </c:pt>
                <c:pt idx="2867">
                  <c:v>67.175169571035312</c:v>
                </c:pt>
                <c:pt idx="2868">
                  <c:v>66.762431364104799</c:v>
                </c:pt>
                <c:pt idx="2869">
                  <c:v>64.663703339126727</c:v>
                </c:pt>
                <c:pt idx="2870">
                  <c:v>65.660904071242939</c:v>
                </c:pt>
                <c:pt idx="2871">
                  <c:v>66.556577510497277</c:v>
                </c:pt>
                <c:pt idx="2872">
                  <c:v>66.469200362982036</c:v>
                </c:pt>
                <c:pt idx="2873">
                  <c:v>67.537459433686635</c:v>
                </c:pt>
                <c:pt idx="2874">
                  <c:v>67.580817324699737</c:v>
                </c:pt>
                <c:pt idx="2875">
                  <c:v>69.649368626666885</c:v>
                </c:pt>
                <c:pt idx="2876">
                  <c:v>70.143608594675257</c:v>
                </c:pt>
                <c:pt idx="2877">
                  <c:v>70.917990679360784</c:v>
                </c:pt>
                <c:pt idx="2878">
                  <c:v>70.689558115569767</c:v>
                </c:pt>
                <c:pt idx="2879">
                  <c:v>70.220111663103495</c:v>
                </c:pt>
                <c:pt idx="2880">
                  <c:v>70.669009643631654</c:v>
                </c:pt>
                <c:pt idx="2881">
                  <c:v>72.56985096205608</c:v>
                </c:pt>
                <c:pt idx="2882">
                  <c:v>73.131427165202965</c:v>
                </c:pt>
                <c:pt idx="2883">
                  <c:v>72.102742359690538</c:v>
                </c:pt>
                <c:pt idx="2884">
                  <c:v>73.209560576464639</c:v>
                </c:pt>
                <c:pt idx="2885">
                  <c:v>75.822707907162751</c:v>
                </c:pt>
                <c:pt idx="2886">
                  <c:v>77.078687112601344</c:v>
                </c:pt>
                <c:pt idx="2887">
                  <c:v>77.063045049756255</c:v>
                </c:pt>
                <c:pt idx="2888">
                  <c:v>78.204608025593345</c:v>
                </c:pt>
                <c:pt idx="2889">
                  <c:v>78.204608025593345</c:v>
                </c:pt>
                <c:pt idx="2890">
                  <c:v>80.26546903117648</c:v>
                </c:pt>
                <c:pt idx="2891">
                  <c:v>79.236169001953357</c:v>
                </c:pt>
                <c:pt idx="2892">
                  <c:v>77.869388006213796</c:v>
                </c:pt>
                <c:pt idx="2893">
                  <c:v>77.869388006213796</c:v>
                </c:pt>
                <c:pt idx="2894">
                  <c:v>82.372456434471033</c:v>
                </c:pt>
                <c:pt idx="2895">
                  <c:v>81.039820354676536</c:v>
                </c:pt>
                <c:pt idx="2896">
                  <c:v>79.765169109617545</c:v>
                </c:pt>
                <c:pt idx="2897">
                  <c:v>79.432979067013306</c:v>
                </c:pt>
                <c:pt idx="2898">
                  <c:v>78.794822892474329</c:v>
                </c:pt>
                <c:pt idx="2899">
                  <c:v>78.333528154175113</c:v>
                </c:pt>
                <c:pt idx="2900">
                  <c:v>77.651106633649704</c:v>
                </c:pt>
                <c:pt idx="2901">
                  <c:v>80.4532353076888</c:v>
                </c:pt>
                <c:pt idx="2902">
                  <c:v>80.925604072780999</c:v>
                </c:pt>
                <c:pt idx="2903">
                  <c:v>79.052170970669266</c:v>
                </c:pt>
                <c:pt idx="2904">
                  <c:v>79.497992832643831</c:v>
                </c:pt>
                <c:pt idx="2905">
                  <c:v>82.226648415029956</c:v>
                </c:pt>
                <c:pt idx="2906">
                  <c:v>82.816232677607431</c:v>
                </c:pt>
                <c:pt idx="2907">
                  <c:v>79.992986449697796</c:v>
                </c:pt>
                <c:pt idx="2908">
                  <c:v>82.092929541504532</c:v>
                </c:pt>
                <c:pt idx="2909">
                  <c:v>83.840580155959231</c:v>
                </c:pt>
                <c:pt idx="2910">
                  <c:v>82.06985865235248</c:v>
                </c:pt>
                <c:pt idx="2911">
                  <c:v>76.079856037651695</c:v>
                </c:pt>
                <c:pt idx="2912">
                  <c:v>79.151575741729104</c:v>
                </c:pt>
                <c:pt idx="2913">
                  <c:v>77.468723564606194</c:v>
                </c:pt>
                <c:pt idx="2914">
                  <c:v>77.688973653044613</c:v>
                </c:pt>
                <c:pt idx="2915">
                  <c:v>74.970500023070926</c:v>
                </c:pt>
                <c:pt idx="2916">
                  <c:v>76.306519833274393</c:v>
                </c:pt>
                <c:pt idx="2917">
                  <c:v>77.733069812510607</c:v>
                </c:pt>
                <c:pt idx="2918">
                  <c:v>78.458357045080533</c:v>
                </c:pt>
                <c:pt idx="2919">
                  <c:v>77.169001953335297</c:v>
                </c:pt>
                <c:pt idx="2920">
                  <c:v>74.985449959241407</c:v>
                </c:pt>
                <c:pt idx="2921">
                  <c:v>73.139794207668757</c:v>
                </c:pt>
                <c:pt idx="2922">
                  <c:v>77.446836981097221</c:v>
                </c:pt>
                <c:pt idx="2923">
                  <c:v>79.451728009597474</c:v>
                </c:pt>
                <c:pt idx="2924">
                  <c:v>77.895627297476025</c:v>
                </c:pt>
                <c:pt idx="2925">
                  <c:v>75.924312102988438</c:v>
                </c:pt>
                <c:pt idx="2926">
                  <c:v>77.352200193795468</c:v>
                </c:pt>
                <c:pt idx="2927">
                  <c:v>76.841887506344491</c:v>
                </c:pt>
                <c:pt idx="2928">
                  <c:v>79.210960210406498</c:v>
                </c:pt>
                <c:pt idx="2929">
                  <c:v>76.240429426150087</c:v>
                </c:pt>
                <c:pt idx="2930">
                  <c:v>74.848762631311786</c:v>
                </c:pt>
                <c:pt idx="2931">
                  <c:v>62.600996662411347</c:v>
                </c:pt>
                <c:pt idx="2932">
                  <c:v>58.394789055170172</c:v>
                </c:pt>
                <c:pt idx="2933">
                  <c:v>60.222049617792301</c:v>
                </c:pt>
                <c:pt idx="2934">
                  <c:v>63.996200993586321</c:v>
                </c:pt>
                <c:pt idx="2935">
                  <c:v>62.322377224418247</c:v>
                </c:pt>
                <c:pt idx="2936">
                  <c:v>64.917206269129622</c:v>
                </c:pt>
                <c:pt idx="2937">
                  <c:v>57.240783179783783</c:v>
                </c:pt>
                <c:pt idx="2938">
                  <c:v>50.724841195379703</c:v>
                </c:pt>
                <c:pt idx="2939">
                  <c:v>32.376455388590685</c:v>
                </c:pt>
                <c:pt idx="2940">
                  <c:v>41.831321039112844</c:v>
                </c:pt>
                <c:pt idx="2941">
                  <c:v>30.998246612424431</c:v>
                </c:pt>
                <c:pt idx="2942">
                  <c:v>11.636233600442948</c:v>
                </c:pt>
                <c:pt idx="2943">
                  <c:v>27.163526462309861</c:v>
                </c:pt>
                <c:pt idx="2944">
                  <c:v>9.4606795145885094</c:v>
                </c:pt>
                <c:pt idx="2945">
                  <c:v>14.765738191549937</c:v>
                </c:pt>
                <c:pt idx="2946">
                  <c:v>2.8883984188750933</c:v>
                </c:pt>
                <c:pt idx="2947">
                  <c:v>5.0983588907516753</c:v>
                </c:pt>
                <c:pt idx="2948">
                  <c:v>3.1566513373425749</c:v>
                </c:pt>
                <c:pt idx="2949">
                  <c:v>-2.2261562360612941</c:v>
                </c:pt>
                <c:pt idx="2950">
                  <c:v>7.2477967300860202</c:v>
                </c:pt>
                <c:pt idx="2951">
                  <c:v>15.28610978667122</c:v>
                </c:pt>
                <c:pt idx="2952">
                  <c:v>19.522063460325789</c:v>
                </c:pt>
                <c:pt idx="2953">
                  <c:v>12.937816263438817</c:v>
                </c:pt>
                <c:pt idx="2954">
                  <c:v>14.799944629866046</c:v>
                </c:pt>
                <c:pt idx="2955">
                  <c:v>12.308719258040203</c:v>
                </c:pt>
                <c:pt idx="2956">
                  <c:v>9.1509912792038897</c:v>
                </c:pt>
                <c:pt idx="2957">
                  <c:v>11.130104434224908</c:v>
                </c:pt>
                <c:pt idx="2958">
                  <c:v>6.9528892443514678</c:v>
                </c:pt>
                <c:pt idx="2959">
                  <c:v>13.928634049556265</c:v>
                </c:pt>
                <c:pt idx="2960">
                  <c:v>17.443268683575063</c:v>
                </c:pt>
                <c:pt idx="2961">
                  <c:v>20.929326176230845</c:v>
                </c:pt>
                <c:pt idx="2962">
                  <c:v>19.479428457172766</c:v>
                </c:pt>
                <c:pt idx="2963">
                  <c:v>21.254164295491982</c:v>
                </c:pt>
                <c:pt idx="2964">
                  <c:v>22.919174985003956</c:v>
                </c:pt>
                <c:pt idx="2965">
                  <c:v>21.247458357045112</c:v>
                </c:pt>
                <c:pt idx="2966">
                  <c:v>19.679237737822454</c:v>
                </c:pt>
                <c:pt idx="2967">
                  <c:v>21.491748311979975</c:v>
                </c:pt>
                <c:pt idx="2968">
                  <c:v>21.464786132857604</c:v>
                </c:pt>
                <c:pt idx="2969">
                  <c:v>24.101619576418521</c:v>
                </c:pt>
                <c:pt idx="2970">
                  <c:v>22.542258178630249</c:v>
                </c:pt>
                <c:pt idx="2971">
                  <c:v>15.862943537843988</c:v>
                </c:pt>
                <c:pt idx="2972">
                  <c:v>20.335604534198779</c:v>
                </c:pt>
                <c:pt idx="2973">
                  <c:v>25.06302966916347</c:v>
                </c:pt>
                <c:pt idx="2974">
                  <c:v>27.921620499254086</c:v>
                </c:pt>
                <c:pt idx="2975">
                  <c:v>23.822830951904916</c:v>
                </c:pt>
                <c:pt idx="2976">
                  <c:v>21.31630189027489</c:v>
                </c:pt>
                <c:pt idx="2977">
                  <c:v>22.230770413891786</c:v>
                </c:pt>
                <c:pt idx="2978">
                  <c:v>21.604626482304656</c:v>
                </c:pt>
                <c:pt idx="2979">
                  <c:v>20.150991279203947</c:v>
                </c:pt>
                <c:pt idx="2980">
                  <c:v>23.44979005490875</c:v>
                </c:pt>
                <c:pt idx="2981">
                  <c:v>21.60604149683931</c:v>
                </c:pt>
                <c:pt idx="2982">
                  <c:v>19.771675100358376</c:v>
                </c:pt>
                <c:pt idx="2983">
                  <c:v>19.618253687497123</c:v>
                </c:pt>
                <c:pt idx="2984">
                  <c:v>21.523309288339988</c:v>
                </c:pt>
                <c:pt idx="2985">
                  <c:v>19.286678868603602</c:v>
                </c:pt>
                <c:pt idx="2986">
                  <c:v>24.881630958057134</c:v>
                </c:pt>
                <c:pt idx="2987">
                  <c:v>24.186520448498118</c:v>
                </c:pt>
                <c:pt idx="2988">
                  <c:v>25.074134457141994</c:v>
                </c:pt>
                <c:pt idx="2989">
                  <c:v>27.700586000584469</c:v>
                </c:pt>
                <c:pt idx="2990">
                  <c:v>26.387267945306636</c:v>
                </c:pt>
                <c:pt idx="2991">
                  <c:v>31.755510097359174</c:v>
                </c:pt>
                <c:pt idx="2992">
                  <c:v>31.456249903871324</c:v>
                </c:pt>
                <c:pt idx="2993">
                  <c:v>35.266545672670247</c:v>
                </c:pt>
                <c:pt idx="2994">
                  <c:v>33.732854484211842</c:v>
                </c:pt>
                <c:pt idx="2995">
                  <c:v>34.430364366242692</c:v>
                </c:pt>
                <c:pt idx="2996">
                  <c:v>36.302966916345</c:v>
                </c:pt>
                <c:pt idx="2997">
                  <c:v>40.034729378470303</c:v>
                </c:pt>
                <c:pt idx="2998">
                  <c:v>43.042804189673518</c:v>
                </c:pt>
                <c:pt idx="2999">
                  <c:v>44.313964040174177</c:v>
                </c:pt>
                <c:pt idx="3000">
                  <c:v>45.557408062506788</c:v>
                </c:pt>
                <c:pt idx="3001">
                  <c:v>50.18329052401684</c:v>
                </c:pt>
                <c:pt idx="3002">
                  <c:v>48.801928726333152</c:v>
                </c:pt>
                <c:pt idx="3003">
                  <c:v>45.632649922328028</c:v>
                </c:pt>
                <c:pt idx="3004">
                  <c:v>42.724625867080945</c:v>
                </c:pt>
                <c:pt idx="3005">
                  <c:v>42.079025485642241</c:v>
                </c:pt>
                <c:pt idx="3006">
                  <c:v>43.856483688881376</c:v>
                </c:pt>
                <c:pt idx="3007">
                  <c:v>46.957395758032504</c:v>
                </c:pt>
                <c:pt idx="3008">
                  <c:v>47.846317117061709</c:v>
                </c:pt>
                <c:pt idx="3009">
                  <c:v>48.533614285494586</c:v>
                </c:pt>
                <c:pt idx="3010">
                  <c:v>46.632357691065437</c:v>
                </c:pt>
                <c:pt idx="3011">
                  <c:v>47.615485180798878</c:v>
                </c:pt>
                <c:pt idx="3012">
                  <c:v>45.157974068320584</c:v>
                </c:pt>
                <c:pt idx="3013">
                  <c:v>47.627681990863891</c:v>
                </c:pt>
                <c:pt idx="3014">
                  <c:v>44.323007828721693</c:v>
                </c:pt>
                <c:pt idx="3015">
                  <c:v>47.246643185628344</c:v>
                </c:pt>
                <c:pt idx="3016">
                  <c:v>46.201485765261353</c:v>
                </c:pt>
                <c:pt idx="3017">
                  <c:v>47.966224218281319</c:v>
                </c:pt>
                <c:pt idx="3018">
                  <c:v>48.015072980912628</c:v>
                </c:pt>
                <c:pt idx="3019">
                  <c:v>48.830075211098588</c:v>
                </c:pt>
                <c:pt idx="3020">
                  <c:v>52.171216758693831</c:v>
                </c:pt>
                <c:pt idx="3021">
                  <c:v>50.362274482058481</c:v>
                </c:pt>
                <c:pt idx="3022">
                  <c:v>53.451989479674488</c:v>
                </c:pt>
                <c:pt idx="3023">
                  <c:v>52.514465447498289</c:v>
                </c:pt>
                <c:pt idx="3024">
                  <c:v>53.854884107233431</c:v>
                </c:pt>
                <c:pt idx="3025">
                  <c:v>51.801928726333017</c:v>
                </c:pt>
                <c:pt idx="3026">
                  <c:v>54.483027515880387</c:v>
                </c:pt>
                <c:pt idx="3027">
                  <c:v>56.5598843379423</c:v>
                </c:pt>
                <c:pt idx="3028">
                  <c:v>54.656889736530381</c:v>
                </c:pt>
                <c:pt idx="3029">
                  <c:v>58.248227386683432</c:v>
                </c:pt>
                <c:pt idx="3030">
                  <c:v>60.613947121521988</c:v>
                </c:pt>
                <c:pt idx="3031">
                  <c:v>60.434563268068288</c:v>
                </c:pt>
                <c:pt idx="3032">
                  <c:v>60.403540612455139</c:v>
                </c:pt>
                <c:pt idx="3033">
                  <c:v>57.333174400541331</c:v>
                </c:pt>
                <c:pt idx="3034">
                  <c:v>57.468938892904852</c:v>
                </c:pt>
                <c:pt idx="3035">
                  <c:v>60.691942107448753</c:v>
                </c:pt>
                <c:pt idx="3036">
                  <c:v>60.125920912991909</c:v>
                </c:pt>
                <c:pt idx="3037">
                  <c:v>62.427011397019157</c:v>
                </c:pt>
                <c:pt idx="3038">
                  <c:v>61.509605180183563</c:v>
                </c:pt>
                <c:pt idx="3039">
                  <c:v>58.285125428733963</c:v>
                </c:pt>
                <c:pt idx="3040">
                  <c:v>58.158573911438502</c:v>
                </c:pt>
                <c:pt idx="3041">
                  <c:v>55.67600781334108</c:v>
                </c:pt>
                <c:pt idx="3042">
                  <c:v>58.115200639832601</c:v>
                </c:pt>
                <c:pt idx="3043">
                  <c:v>60.151406555208588</c:v>
                </c:pt>
                <c:pt idx="3044">
                  <c:v>58.074888106187572</c:v>
                </c:pt>
                <c:pt idx="3045">
                  <c:v>59.103742098220401</c:v>
                </c:pt>
                <c:pt idx="3046">
                  <c:v>57.150283771936522</c:v>
                </c:pt>
                <c:pt idx="3047">
                  <c:v>57.0632142362766</c:v>
                </c:pt>
                <c:pt idx="3048">
                  <c:v>54.51435778334892</c:v>
                </c:pt>
                <c:pt idx="3049">
                  <c:v>55.887614008643823</c:v>
                </c:pt>
                <c:pt idx="3050">
                  <c:v>53.183644277650387</c:v>
                </c:pt>
                <c:pt idx="3051">
                  <c:v>56.982558407800951</c:v>
                </c:pt>
                <c:pt idx="3052">
                  <c:v>55.118999646246273</c:v>
                </c:pt>
                <c:pt idx="3053">
                  <c:v>56.063598751095768</c:v>
                </c:pt>
                <c:pt idx="3054">
                  <c:v>56.145761877662672</c:v>
                </c:pt>
                <c:pt idx="3055">
                  <c:v>57.340310995585703</c:v>
                </c:pt>
                <c:pt idx="3056">
                  <c:v>57.062983527385057</c:v>
                </c:pt>
                <c:pt idx="3057">
                  <c:v>54.770798406570513</c:v>
                </c:pt>
                <c:pt idx="3058">
                  <c:v>54.765122967839112</c:v>
                </c:pt>
                <c:pt idx="3059">
                  <c:v>57.10188104649545</c:v>
                </c:pt>
                <c:pt idx="3060">
                  <c:v>52.8356429856806</c:v>
                </c:pt>
                <c:pt idx="3061">
                  <c:v>57.139901871818061</c:v>
                </c:pt>
                <c:pt idx="3062">
                  <c:v>56.745358906132168</c:v>
                </c:pt>
                <c:pt idx="3063">
                  <c:v>54.91542212036844</c:v>
                </c:pt>
                <c:pt idx="3064">
                  <c:v>55.715782026239211</c:v>
                </c:pt>
                <c:pt idx="3065">
                  <c:v>53.883492009781968</c:v>
                </c:pt>
                <c:pt idx="3066">
                  <c:v>55.793177169048008</c:v>
                </c:pt>
                <c:pt idx="3067">
                  <c:v>52.01345801867194</c:v>
                </c:pt>
                <c:pt idx="3068">
                  <c:v>51.288463017364577</c:v>
                </c:pt>
                <c:pt idx="3069">
                  <c:v>54.228155713121069</c:v>
                </c:pt>
                <c:pt idx="3070">
                  <c:v>54.264130919605513</c:v>
                </c:pt>
                <c:pt idx="3071">
                  <c:v>53.307104295799412</c:v>
                </c:pt>
                <c:pt idx="3072">
                  <c:v>53.956396019502442</c:v>
                </c:pt>
                <c:pt idx="3073">
                  <c:v>51.175400279926642</c:v>
                </c:pt>
                <c:pt idx="3074">
                  <c:v>49.177476659950315</c:v>
                </c:pt>
                <c:pt idx="3075">
                  <c:v>49.643231770152241</c:v>
                </c:pt>
                <c:pt idx="3076">
                  <c:v>47.245828014211511</c:v>
                </c:pt>
                <c:pt idx="3077">
                  <c:v>49.210314225510103</c:v>
                </c:pt>
                <c:pt idx="3078">
                  <c:v>49.190796253287459</c:v>
                </c:pt>
                <c:pt idx="3079">
                  <c:v>45.602488579909718</c:v>
                </c:pt>
                <c:pt idx="3080">
                  <c:v>43.932125444114469</c:v>
                </c:pt>
                <c:pt idx="3081">
                  <c:v>45.50560622606379</c:v>
                </c:pt>
                <c:pt idx="3082">
                  <c:v>46.851623421566501</c:v>
                </c:pt>
                <c:pt idx="3083">
                  <c:v>44.601688789085749</c:v>
                </c:pt>
                <c:pt idx="3084">
                  <c:v>47.79087008013272</c:v>
                </c:pt>
                <c:pt idx="3085">
                  <c:v>47.061583893443078</c:v>
                </c:pt>
                <c:pt idx="3086">
                  <c:v>46.925050371441124</c:v>
                </c:pt>
                <c:pt idx="3087">
                  <c:v>50.606349108694459</c:v>
                </c:pt>
                <c:pt idx="3088">
                  <c:v>49.935109279111423</c:v>
                </c:pt>
                <c:pt idx="3089">
                  <c:v>51.50317609240642</c:v>
                </c:pt>
                <c:pt idx="3090">
                  <c:v>52.782241567589821</c:v>
                </c:pt>
                <c:pt idx="3091">
                  <c:v>52.351015888152141</c:v>
                </c:pt>
                <c:pt idx="3092">
                  <c:v>51.205254010489391</c:v>
                </c:pt>
                <c:pt idx="3093">
                  <c:v>51.741313810234061</c:v>
                </c:pt>
                <c:pt idx="3094">
                  <c:v>54.636218219850029</c:v>
                </c:pt>
                <c:pt idx="3095">
                  <c:v>54.655613147330563</c:v>
                </c:pt>
                <c:pt idx="3096">
                  <c:v>56.755510097359</c:v>
                </c:pt>
                <c:pt idx="3097">
                  <c:v>55.743497854407153</c:v>
                </c:pt>
                <c:pt idx="3098">
                  <c:v>55.370072442591777</c:v>
                </c:pt>
                <c:pt idx="3099">
                  <c:v>53.199224818124307</c:v>
                </c:pt>
                <c:pt idx="3100">
                  <c:v>46.682806035344449</c:v>
                </c:pt>
                <c:pt idx="3101">
                  <c:v>48.549087161819095</c:v>
                </c:pt>
                <c:pt idx="3102">
                  <c:v>44.504360398049592</c:v>
                </c:pt>
                <c:pt idx="3103">
                  <c:v>47.622483350508205</c:v>
                </c:pt>
                <c:pt idx="3104">
                  <c:v>50.524955011765989</c:v>
                </c:pt>
                <c:pt idx="3105">
                  <c:v>54.961625421043571</c:v>
                </c:pt>
                <c:pt idx="3106">
                  <c:v>55.228801698017293</c:v>
                </c:pt>
                <c:pt idx="3107">
                  <c:v>59.212452127904868</c:v>
                </c:pt>
                <c:pt idx="3108">
                  <c:v>61.599212513650151</c:v>
                </c:pt>
                <c:pt idx="3109">
                  <c:v>61.202193272528582</c:v>
                </c:pt>
                <c:pt idx="3110">
                  <c:v>57.66185766799439</c:v>
                </c:pt>
                <c:pt idx="3111">
                  <c:v>61.070181644800471</c:v>
                </c:pt>
                <c:pt idx="3112">
                  <c:v>63.69552578556366</c:v>
                </c:pt>
                <c:pt idx="3113">
                  <c:v>64.954750296076284</c:v>
                </c:pt>
                <c:pt idx="3114">
                  <c:v>63.217450820554483</c:v>
                </c:pt>
                <c:pt idx="3115">
                  <c:v>64.064629250811166</c:v>
                </c:pt>
                <c:pt idx="3116">
                  <c:v>63.099620099358461</c:v>
                </c:pt>
                <c:pt idx="3117">
                  <c:v>65.155144039251113</c:v>
                </c:pt>
                <c:pt idx="3118">
                  <c:v>68.857837181044786</c:v>
                </c:pt>
                <c:pt idx="3119">
                  <c:v>69.390359444452827</c:v>
                </c:pt>
                <c:pt idx="3120">
                  <c:v>69.535798329667443</c:v>
                </c:pt>
                <c:pt idx="3121">
                  <c:v>70.071627420520613</c:v>
                </c:pt>
                <c:pt idx="3122">
                  <c:v>67.484381008043883</c:v>
                </c:pt>
                <c:pt idx="3123">
                  <c:v>71.33966501068933</c:v>
                </c:pt>
                <c:pt idx="3124">
                  <c:v>72.075810941753502</c:v>
                </c:pt>
                <c:pt idx="3125">
                  <c:v>72.711121706630365</c:v>
                </c:pt>
                <c:pt idx="3126">
                  <c:v>74.954581109555747</c:v>
                </c:pt>
                <c:pt idx="3127">
                  <c:v>74.707799498592451</c:v>
                </c:pt>
                <c:pt idx="3128">
                  <c:v>75.020471568974017</c:v>
                </c:pt>
                <c:pt idx="3129">
                  <c:v>73.80248242767253</c:v>
                </c:pt>
                <c:pt idx="3130">
                  <c:v>77.074657397295866</c:v>
                </c:pt>
                <c:pt idx="3131">
                  <c:v>77.073688419951466</c:v>
                </c:pt>
                <c:pt idx="3132">
                  <c:v>76.278696340956714</c:v>
                </c:pt>
                <c:pt idx="3133">
                  <c:v>78.643477859636477</c:v>
                </c:pt>
                <c:pt idx="3134">
                  <c:v>81.271590507097912</c:v>
                </c:pt>
                <c:pt idx="3135">
                  <c:v>82.107095067443694</c:v>
                </c:pt>
                <c:pt idx="3136">
                  <c:v>81.527400526016038</c:v>
                </c:pt>
                <c:pt idx="3137">
                  <c:v>78.141978251841593</c:v>
                </c:pt>
                <c:pt idx="3138">
                  <c:v>79.393358660042509</c:v>
                </c:pt>
                <c:pt idx="3139">
                  <c:v>81.193918513619295</c:v>
                </c:pt>
                <c:pt idx="3140">
                  <c:v>81.193918513619295</c:v>
                </c:pt>
                <c:pt idx="3141">
                  <c:v>83.219311872279334</c:v>
                </c:pt>
                <c:pt idx="3142">
                  <c:v>83.658350892843174</c:v>
                </c:pt>
                <c:pt idx="3143">
                  <c:v>83.055570081670723</c:v>
                </c:pt>
                <c:pt idx="3144">
                  <c:v>83.055570081670723</c:v>
                </c:pt>
                <c:pt idx="3145">
                  <c:v>82.805589307411694</c:v>
                </c:pt>
                <c:pt idx="3146">
                  <c:v>83.607687220265234</c:v>
                </c:pt>
                <c:pt idx="3147">
                  <c:v>83.182982912161194</c:v>
                </c:pt>
                <c:pt idx="3148">
                  <c:v>88.236799606256596</c:v>
                </c:pt>
                <c:pt idx="3149">
                  <c:v>92.375271082947322</c:v>
                </c:pt>
                <c:pt idx="3150">
                  <c:v>89.57369611024788</c:v>
                </c:pt>
                <c:pt idx="3151">
                  <c:v>90.716274205207654</c:v>
                </c:pt>
                <c:pt idx="3152">
                  <c:v>87.540304843348451</c:v>
                </c:pt>
                <c:pt idx="3153">
                  <c:v>89.920359290646857</c:v>
                </c:pt>
                <c:pt idx="3154">
                  <c:v>85.103588292292585</c:v>
                </c:pt>
                <c:pt idx="3155">
                  <c:v>86.476813756401995</c:v>
                </c:pt>
                <c:pt idx="3156">
                  <c:v>85.545918759708798</c:v>
                </c:pt>
                <c:pt idx="3157">
                  <c:v>84.023255456265076</c:v>
                </c:pt>
                <c:pt idx="3158">
                  <c:v>81.997000784410062</c:v>
                </c:pt>
                <c:pt idx="3159">
                  <c:v>80.538151560360973</c:v>
                </c:pt>
                <c:pt idx="3160">
                  <c:v>80.538151560360973</c:v>
                </c:pt>
                <c:pt idx="3161">
                  <c:v>79.128627897318978</c:v>
                </c:pt>
                <c:pt idx="3162">
                  <c:v>78.233846532445185</c:v>
                </c:pt>
                <c:pt idx="3163">
                  <c:v>82.849485519171736</c:v>
                </c:pt>
                <c:pt idx="3164">
                  <c:v>76.980712736668707</c:v>
                </c:pt>
                <c:pt idx="3165">
                  <c:v>80.748988726025345</c:v>
                </c:pt>
                <c:pt idx="3166">
                  <c:v>81.850608302443803</c:v>
                </c:pt>
                <c:pt idx="3167">
                  <c:v>84.143716258824426</c:v>
                </c:pt>
                <c:pt idx="3168">
                  <c:v>83.430210560314805</c:v>
                </c:pt>
                <c:pt idx="3169">
                  <c:v>84.936647338388241</c:v>
                </c:pt>
                <c:pt idx="3170">
                  <c:v>84.100096897734275</c:v>
                </c:pt>
                <c:pt idx="3171">
                  <c:v>83.754433455865225</c:v>
                </c:pt>
                <c:pt idx="3172">
                  <c:v>82.16055800790545</c:v>
                </c:pt>
                <c:pt idx="3173">
                  <c:v>83.49021025270298</c:v>
                </c:pt>
                <c:pt idx="3174">
                  <c:v>83.688450712890301</c:v>
                </c:pt>
                <c:pt idx="3175">
                  <c:v>85.114339326637477</c:v>
                </c:pt>
                <c:pt idx="3176">
                  <c:v>83.335081594044482</c:v>
                </c:pt>
                <c:pt idx="3177">
                  <c:v>82.1531753233768</c:v>
                </c:pt>
                <c:pt idx="3178">
                  <c:v>73.289601181229358</c:v>
                </c:pt>
                <c:pt idx="3179">
                  <c:v>77.226663795622514</c:v>
                </c:pt>
                <c:pt idx="3180">
                  <c:v>77.903902056385093</c:v>
                </c:pt>
                <c:pt idx="3181">
                  <c:v>72.656935878308587</c:v>
                </c:pt>
                <c:pt idx="3182">
                  <c:v>69.240613993263153</c:v>
                </c:pt>
                <c:pt idx="3183">
                  <c:v>69.701508836150424</c:v>
                </c:pt>
                <c:pt idx="3184">
                  <c:v>71.554824122921602</c:v>
                </c:pt>
                <c:pt idx="3185">
                  <c:v>71.007505729270704</c:v>
                </c:pt>
                <c:pt idx="3186">
                  <c:v>73.324161373179209</c:v>
                </c:pt>
                <c:pt idx="3187">
                  <c:v>77.187858560068776</c:v>
                </c:pt>
                <c:pt idx="3188">
                  <c:v>70.127166741006079</c:v>
                </c:pt>
                <c:pt idx="3189">
                  <c:v>71.233092883399578</c:v>
                </c:pt>
                <c:pt idx="3190">
                  <c:v>73.456926649952976</c:v>
                </c:pt>
                <c:pt idx="3191">
                  <c:v>76.85183874986528</c:v>
                </c:pt>
                <c:pt idx="3192">
                  <c:v>75.585462263715499</c:v>
                </c:pt>
                <c:pt idx="3193">
                  <c:v>76.647246104864735</c:v>
                </c:pt>
                <c:pt idx="3194">
                  <c:v>75.367642308934421</c:v>
                </c:pt>
                <c:pt idx="3195">
                  <c:v>79.259947398372574</c:v>
                </c:pt>
                <c:pt idx="3196">
                  <c:v>76.623698417336826</c:v>
                </c:pt>
                <c:pt idx="3197">
                  <c:v>78.755679283879445</c:v>
                </c:pt>
                <c:pt idx="3198">
                  <c:v>76.844302259408934</c:v>
                </c:pt>
                <c:pt idx="3199">
                  <c:v>74.203362197578954</c:v>
                </c:pt>
                <c:pt idx="3200">
                  <c:v>72.361367027085095</c:v>
                </c:pt>
                <c:pt idx="3201">
                  <c:v>74.954088930587204</c:v>
                </c:pt>
                <c:pt idx="3202">
                  <c:v>76.539397388375164</c:v>
                </c:pt>
                <c:pt idx="3203">
                  <c:v>77.520833012904134</c:v>
                </c:pt>
                <c:pt idx="3204">
                  <c:v>79.721718935047562</c:v>
                </c:pt>
                <c:pt idx="3205">
                  <c:v>79.389575034221636</c:v>
                </c:pt>
                <c:pt idx="3206">
                  <c:v>77.266422627927895</c:v>
                </c:pt>
                <c:pt idx="3207">
                  <c:v>80.750326837596148</c:v>
                </c:pt>
                <c:pt idx="3208">
                  <c:v>80.720227017549078</c:v>
                </c:pt>
                <c:pt idx="3209">
                  <c:v>80.912038389959406</c:v>
                </c:pt>
                <c:pt idx="3210">
                  <c:v>81.972760970207631</c:v>
                </c:pt>
                <c:pt idx="3211">
                  <c:v>80.983281295660973</c:v>
                </c:pt>
                <c:pt idx="3212">
                  <c:v>82.739498900287444</c:v>
                </c:pt>
                <c:pt idx="3213">
                  <c:v>83.48605749265559</c:v>
                </c:pt>
                <c:pt idx="3214">
                  <c:v>85.020348524231906</c:v>
                </c:pt>
                <c:pt idx="3215">
                  <c:v>85.644785210021766</c:v>
                </c:pt>
                <c:pt idx="3216">
                  <c:v>86.280403586754005</c:v>
                </c:pt>
                <c:pt idx="3217">
                  <c:v>86.003322208037673</c:v>
                </c:pt>
                <c:pt idx="3218">
                  <c:v>84.662457511112279</c:v>
                </c:pt>
                <c:pt idx="3219">
                  <c:v>83.600412199885966</c:v>
                </c:pt>
                <c:pt idx="3220">
                  <c:v>85.382376916806152</c:v>
                </c:pt>
                <c:pt idx="3221">
                  <c:v>85.481658643123893</c:v>
                </c:pt>
                <c:pt idx="3222">
                  <c:v>83.626390021071202</c:v>
                </c:pt>
                <c:pt idx="3223">
                  <c:v>86.185951366565433</c:v>
                </c:pt>
                <c:pt idx="3224">
                  <c:v>84.668240613993035</c:v>
                </c:pt>
                <c:pt idx="3225">
                  <c:v>82.865773566913049</c:v>
                </c:pt>
                <c:pt idx="3226">
                  <c:v>83.351246597043627</c:v>
                </c:pt>
                <c:pt idx="3227">
                  <c:v>81.048033591214406</c:v>
                </c:pt>
                <c:pt idx="3228">
                  <c:v>83.897196117938165</c:v>
                </c:pt>
                <c:pt idx="3229">
                  <c:v>84.445006690557634</c:v>
                </c:pt>
                <c:pt idx="3230">
                  <c:v>87.701847209191229</c:v>
                </c:pt>
                <c:pt idx="3231">
                  <c:v>87.503314517741316</c:v>
                </c:pt>
                <c:pt idx="3232">
                  <c:v>89.125936293584559</c:v>
                </c:pt>
                <c:pt idx="3233">
                  <c:v>84.121122168048174</c:v>
                </c:pt>
                <c:pt idx="3234">
                  <c:v>85.652844640632281</c:v>
                </c:pt>
                <c:pt idx="3235">
                  <c:v>87.459925865542687</c:v>
                </c:pt>
                <c:pt idx="3236">
                  <c:v>89.085731424088877</c:v>
                </c:pt>
                <c:pt idx="3237">
                  <c:v>89.150468339049581</c:v>
                </c:pt>
                <c:pt idx="3238">
                  <c:v>88.621898887982937</c:v>
                </c:pt>
                <c:pt idx="3239">
                  <c:v>88.72108833074401</c:v>
                </c:pt>
                <c:pt idx="3240">
                  <c:v>88.554485749880556</c:v>
                </c:pt>
                <c:pt idx="3241">
                  <c:v>90.767983758093763</c:v>
                </c:pt>
                <c:pt idx="3242">
                  <c:v>89.162388298444753</c:v>
                </c:pt>
                <c:pt idx="3243">
                  <c:v>90.702693141793404</c:v>
                </c:pt>
                <c:pt idx="3244">
                  <c:v>91.283156712859423</c:v>
                </c:pt>
                <c:pt idx="3245">
                  <c:v>93.120829936785483</c:v>
                </c:pt>
                <c:pt idx="3246">
                  <c:v>94.127274405155291</c:v>
                </c:pt>
                <c:pt idx="3247">
                  <c:v>97.282326160849976</c:v>
                </c:pt>
                <c:pt idx="3248">
                  <c:v>99.33469707922518</c:v>
                </c:pt>
                <c:pt idx="3249">
                  <c:v>100.14116308042485</c:v>
                </c:pt>
                <c:pt idx="3250">
                  <c:v>101.14165525939347</c:v>
                </c:pt>
                <c:pt idx="3251">
                  <c:v>99.620268545149486</c:v>
                </c:pt>
                <c:pt idx="3252">
                  <c:v>99.804358859990245</c:v>
                </c:pt>
                <c:pt idx="3253">
                  <c:v>100.06485995970262</c:v>
                </c:pt>
                <c:pt idx="3254">
                  <c:v>99.08797699063301</c:v>
                </c:pt>
                <c:pt idx="3255">
                  <c:v>100.2675607917927</c:v>
                </c:pt>
                <c:pt idx="3256">
                  <c:v>100.08779242351977</c:v>
                </c:pt>
                <c:pt idx="3257">
                  <c:v>98.808757709521913</c:v>
                </c:pt>
                <c:pt idx="3258">
                  <c:v>96.959595182798125</c:v>
                </c:pt>
                <c:pt idx="3259">
                  <c:v>97.495039758832107</c:v>
                </c:pt>
                <c:pt idx="3260">
                  <c:v>98.817170893766047</c:v>
                </c:pt>
                <c:pt idx="3261">
                  <c:v>98.051971022963016</c:v>
                </c:pt>
                <c:pt idx="3262">
                  <c:v>97.529846040266193</c:v>
                </c:pt>
                <c:pt idx="3263">
                  <c:v>99.199624713536267</c:v>
                </c:pt>
                <c:pt idx="3264">
                  <c:v>95.726671485918885</c:v>
                </c:pt>
                <c:pt idx="3265">
                  <c:v>95.993617054001092</c:v>
                </c:pt>
                <c:pt idx="3266">
                  <c:v>95.837150283771777</c:v>
                </c:pt>
                <c:pt idx="3267">
                  <c:v>95.028469477213505</c:v>
                </c:pt>
                <c:pt idx="3268">
                  <c:v>93.28204931018027</c:v>
                </c:pt>
                <c:pt idx="3269">
                  <c:v>96.289662703600413</c:v>
                </c:pt>
                <c:pt idx="3270">
                  <c:v>95.210560314994368</c:v>
                </c:pt>
                <c:pt idx="3271">
                  <c:v>92.403340664749066</c:v>
                </c:pt>
                <c:pt idx="3272">
                  <c:v>95.362305243243895</c:v>
                </c:pt>
                <c:pt idx="3273">
                  <c:v>92.915345217404493</c:v>
                </c:pt>
                <c:pt idx="3274">
                  <c:v>92.915345217404493</c:v>
                </c:pt>
                <c:pt idx="3275">
                  <c:v>96.246873894519709</c:v>
                </c:pt>
                <c:pt idx="3276">
                  <c:v>97.129581494070635</c:v>
                </c:pt>
                <c:pt idx="3277">
                  <c:v>97.496823907593239</c:v>
                </c:pt>
                <c:pt idx="3278">
                  <c:v>96.053155328606209</c:v>
                </c:pt>
                <c:pt idx="3279">
                  <c:v>93.734346401710141</c:v>
                </c:pt>
                <c:pt idx="3280">
                  <c:v>91.326222372610104</c:v>
                </c:pt>
                <c:pt idx="3281">
                  <c:v>92.874725071904123</c:v>
                </c:pt>
                <c:pt idx="3282">
                  <c:v>93.686651183536469</c:v>
                </c:pt>
                <c:pt idx="3283">
                  <c:v>94.021040650906571</c:v>
                </c:pt>
                <c:pt idx="3284">
                  <c:v>92.33858836919562</c:v>
                </c:pt>
                <c:pt idx="3285">
                  <c:v>93.801405786178861</c:v>
                </c:pt>
                <c:pt idx="3286">
                  <c:v>91.660688742944018</c:v>
                </c:pt>
                <c:pt idx="3287">
                  <c:v>94.234723226233015</c:v>
                </c:pt>
                <c:pt idx="3288">
                  <c:v>93.296107171970277</c:v>
                </c:pt>
                <c:pt idx="3289">
                  <c:v>87.336834981620044</c:v>
                </c:pt>
                <c:pt idx="3290">
                  <c:v>88.436470461571474</c:v>
                </c:pt>
                <c:pt idx="3291">
                  <c:v>90.06807450359122</c:v>
                </c:pt>
                <c:pt idx="3292">
                  <c:v>87.337480966516324</c:v>
                </c:pt>
                <c:pt idx="3293">
                  <c:v>87.078640970822875</c:v>
                </c:pt>
                <c:pt idx="3294">
                  <c:v>88.889613485703592</c:v>
                </c:pt>
                <c:pt idx="3295">
                  <c:v>89.21109863574128</c:v>
                </c:pt>
                <c:pt idx="3296">
                  <c:v>87.954642631926887</c:v>
                </c:pt>
                <c:pt idx="3297">
                  <c:v>87.729886029807446</c:v>
                </c:pt>
                <c:pt idx="3298">
                  <c:v>85.645262008397665</c:v>
                </c:pt>
                <c:pt idx="3299">
                  <c:v>86.403171478228657</c:v>
                </c:pt>
                <c:pt idx="3300">
                  <c:v>83.30595075134184</c:v>
                </c:pt>
                <c:pt idx="3301">
                  <c:v>81.343048741098372</c:v>
                </c:pt>
                <c:pt idx="3302">
                  <c:v>79.403263761785254</c:v>
                </c:pt>
                <c:pt idx="3303">
                  <c:v>80.206238368426625</c:v>
                </c:pt>
                <c:pt idx="3304">
                  <c:v>81.572158050971183</c:v>
                </c:pt>
                <c:pt idx="3305">
                  <c:v>80.678391805220045</c:v>
                </c:pt>
                <c:pt idx="3306">
                  <c:v>84.891259209129814</c:v>
                </c:pt>
                <c:pt idx="3307">
                  <c:v>85.824799667779104</c:v>
                </c:pt>
                <c:pt idx="3308">
                  <c:v>82.604503437562386</c:v>
                </c:pt>
                <c:pt idx="3309">
                  <c:v>85.609302182506013</c:v>
                </c:pt>
                <c:pt idx="3310">
                  <c:v>84.167156282203024</c:v>
                </c:pt>
                <c:pt idx="3311">
                  <c:v>82.692265099896844</c:v>
                </c:pt>
                <c:pt idx="3312">
                  <c:v>83.637510189642626</c:v>
                </c:pt>
                <c:pt idx="3313">
                  <c:v>79.456265284463996</c:v>
                </c:pt>
                <c:pt idx="3314">
                  <c:v>79.850254548810227</c:v>
                </c:pt>
                <c:pt idx="3315">
                  <c:v>81.288939815740406</c:v>
                </c:pt>
                <c:pt idx="3316">
                  <c:v>74.435670670747541</c:v>
                </c:pt>
                <c:pt idx="3317">
                  <c:v>77.431840903148299</c:v>
                </c:pt>
                <c:pt idx="3318">
                  <c:v>75.778534844732803</c:v>
                </c:pt>
                <c:pt idx="3319">
                  <c:v>79.035821400556685</c:v>
                </c:pt>
                <c:pt idx="3320">
                  <c:v>78.692572711752234</c:v>
                </c:pt>
                <c:pt idx="3321">
                  <c:v>76.973007059691994</c:v>
                </c:pt>
                <c:pt idx="3322">
                  <c:v>75.022348001291874</c:v>
                </c:pt>
                <c:pt idx="3323">
                  <c:v>71.400356829752141</c:v>
                </c:pt>
                <c:pt idx="3324">
                  <c:v>67.408124029100009</c:v>
                </c:pt>
                <c:pt idx="3325">
                  <c:v>69.5706199916944</c:v>
                </c:pt>
                <c:pt idx="3326">
                  <c:v>72.696802374763465</c:v>
                </c:pt>
                <c:pt idx="3327">
                  <c:v>75.437747050771264</c:v>
                </c:pt>
                <c:pt idx="3328">
                  <c:v>74.235461494685936</c:v>
                </c:pt>
                <c:pt idx="3329">
                  <c:v>74.697402217881404</c:v>
                </c:pt>
                <c:pt idx="3330">
                  <c:v>69.377009089930269</c:v>
                </c:pt>
                <c:pt idx="3331">
                  <c:v>70.888890597843584</c:v>
                </c:pt>
                <c:pt idx="3332">
                  <c:v>70.692434286417338</c:v>
                </c:pt>
                <c:pt idx="3333">
                  <c:v>73.646338649891518</c:v>
                </c:pt>
                <c:pt idx="3334">
                  <c:v>69.791116169617126</c:v>
                </c:pt>
                <c:pt idx="3335">
                  <c:v>69.890397895934868</c:v>
                </c:pt>
                <c:pt idx="3336">
                  <c:v>70.047172278019545</c:v>
                </c:pt>
                <c:pt idx="3337">
                  <c:v>70.086946490917711</c:v>
                </c:pt>
                <c:pt idx="3338">
                  <c:v>73.544149991540635</c:v>
                </c:pt>
                <c:pt idx="3339">
                  <c:v>72.540227940384796</c:v>
                </c:pt>
                <c:pt idx="3340">
                  <c:v>74.501930264392357</c:v>
                </c:pt>
                <c:pt idx="3341">
                  <c:v>74.085977513573326</c:v>
                </c:pt>
                <c:pt idx="3342">
                  <c:v>76.335404586492757</c:v>
                </c:pt>
                <c:pt idx="3343">
                  <c:v>75.997323776858323</c:v>
                </c:pt>
                <c:pt idx="3344">
                  <c:v>70.221265207561075</c:v>
                </c:pt>
                <c:pt idx="3345">
                  <c:v>70.396096405555426</c:v>
                </c:pt>
                <c:pt idx="3346">
                  <c:v>65.702831567128555</c:v>
                </c:pt>
                <c:pt idx="3347">
                  <c:v>63.489825737883891</c:v>
                </c:pt>
                <c:pt idx="3348">
                  <c:v>67.209422151129658</c:v>
                </c:pt>
                <c:pt idx="3349">
                  <c:v>63.679545349677717</c:v>
                </c:pt>
                <c:pt idx="3350">
                  <c:v>63.592752664687673</c:v>
                </c:pt>
                <c:pt idx="3351">
                  <c:v>62.580494332251519</c:v>
                </c:pt>
                <c:pt idx="3352">
                  <c:v>59.19022717135514</c:v>
                </c:pt>
                <c:pt idx="3353">
                  <c:v>62.343479397695909</c:v>
                </c:pt>
                <c:pt idx="3354">
                  <c:v>62.445022071150547</c:v>
                </c:pt>
                <c:pt idx="3355">
                  <c:v>59.053924358244679</c:v>
                </c:pt>
                <c:pt idx="3356">
                  <c:v>61.225879385391409</c:v>
                </c:pt>
                <c:pt idx="3357">
                  <c:v>61.159589030561129</c:v>
                </c:pt>
                <c:pt idx="3358">
                  <c:v>62.319208822307928</c:v>
                </c:pt>
                <c:pt idx="3359">
                  <c:v>62.984311795376513</c:v>
                </c:pt>
                <c:pt idx="3360">
                  <c:v>65.486980328221776</c:v>
                </c:pt>
                <c:pt idx="3361">
                  <c:v>63.548825691742067</c:v>
                </c:pt>
                <c:pt idx="3362">
                  <c:v>60.579017795345763</c:v>
                </c:pt>
                <c:pt idx="3363">
                  <c:v>58.340818555147031</c:v>
                </c:pt>
                <c:pt idx="3364">
                  <c:v>57.53725948598052</c:v>
                </c:pt>
                <c:pt idx="3365">
                  <c:v>58.473968346740008</c:v>
                </c:pt>
                <c:pt idx="3366">
                  <c:v>57.070258547764347</c:v>
                </c:pt>
                <c:pt idx="3367">
                  <c:v>59.425719427226653</c:v>
                </c:pt>
                <c:pt idx="3368">
                  <c:v>60.749019487210958</c:v>
                </c:pt>
                <c:pt idx="3369">
                  <c:v>62.743974652783052</c:v>
                </c:pt>
                <c:pt idx="3370">
                  <c:v>57.226971407477969</c:v>
                </c:pt>
                <c:pt idx="3371">
                  <c:v>58.134072627158972</c:v>
                </c:pt>
                <c:pt idx="3372">
                  <c:v>56.752003322207962</c:v>
                </c:pt>
                <c:pt idx="3373">
                  <c:v>54.997262254487218</c:v>
                </c:pt>
                <c:pt idx="3374">
                  <c:v>60.675269544888202</c:v>
                </c:pt>
                <c:pt idx="3375">
                  <c:v>61.603411415475868</c:v>
                </c:pt>
                <c:pt idx="3376">
                  <c:v>64.355276312348991</c:v>
                </c:pt>
                <c:pt idx="3377">
                  <c:v>65.430072134979994</c:v>
                </c:pt>
                <c:pt idx="3378">
                  <c:v>66.257332697602095</c:v>
                </c:pt>
                <c:pt idx="3379">
                  <c:v>63.482227725056468</c:v>
                </c:pt>
                <c:pt idx="3380">
                  <c:v>65.738714490056395</c:v>
                </c:pt>
                <c:pt idx="3381">
                  <c:v>65.161911500069181</c:v>
                </c:pt>
                <c:pt idx="3382">
                  <c:v>64.203085346909219</c:v>
                </c:pt>
                <c:pt idx="3383">
                  <c:v>65.235523017057034</c:v>
                </c:pt>
                <c:pt idx="3384">
                  <c:v>66.612316778688637</c:v>
                </c:pt>
                <c:pt idx="3385">
                  <c:v>64.880815786640397</c:v>
                </c:pt>
                <c:pt idx="3386">
                  <c:v>61.526646876970631</c:v>
                </c:pt>
                <c:pt idx="3387">
                  <c:v>62.265069135764513</c:v>
                </c:pt>
                <c:pt idx="3388">
                  <c:v>61.871079871418239</c:v>
                </c:pt>
                <c:pt idx="3389">
                  <c:v>61.32906778227234</c:v>
                </c:pt>
                <c:pt idx="3390">
                  <c:v>61.32906778227234</c:v>
                </c:pt>
                <c:pt idx="3391">
                  <c:v>62.348924127535881</c:v>
                </c:pt>
                <c:pt idx="3392">
                  <c:v>61.287309472907083</c:v>
                </c:pt>
                <c:pt idx="3393">
                  <c:v>60.123106264515449</c:v>
                </c:pt>
                <c:pt idx="3394">
                  <c:v>61.223126259286047</c:v>
                </c:pt>
                <c:pt idx="3395">
                  <c:v>61.223126259286047</c:v>
                </c:pt>
                <c:pt idx="3396">
                  <c:v>59.837565559776678</c:v>
                </c:pt>
                <c:pt idx="3397">
                  <c:v>59.210114277804273</c:v>
                </c:pt>
                <c:pt idx="3398">
                  <c:v>55.352661611578519</c:v>
                </c:pt>
                <c:pt idx="3399">
                  <c:v>56.206915114508533</c:v>
                </c:pt>
                <c:pt idx="3400">
                  <c:v>57.988633741944433</c:v>
                </c:pt>
                <c:pt idx="3401">
                  <c:v>56.797760585692991</c:v>
                </c:pt>
                <c:pt idx="3402">
                  <c:v>59.618222926311581</c:v>
                </c:pt>
                <c:pt idx="3403">
                  <c:v>62.550809788209257</c:v>
                </c:pt>
                <c:pt idx="3404">
                  <c:v>62.310626451543463</c:v>
                </c:pt>
                <c:pt idx="3405">
                  <c:v>64.461279357706474</c:v>
                </c:pt>
                <c:pt idx="3406">
                  <c:v>63.609317563098912</c:v>
                </c:pt>
                <c:pt idx="3407">
                  <c:v>64.061183998031311</c:v>
                </c:pt>
                <c:pt idx="3408">
                  <c:v>66.131119553347617</c:v>
                </c:pt>
                <c:pt idx="3409">
                  <c:v>67.805327837334858</c:v>
                </c:pt>
                <c:pt idx="3410">
                  <c:v>67.558761554670312</c:v>
                </c:pt>
                <c:pt idx="3411">
                  <c:v>66.013673346970791</c:v>
                </c:pt>
                <c:pt idx="3412">
                  <c:v>69.499930787332545</c:v>
                </c:pt>
                <c:pt idx="3413">
                  <c:v>71.169355706968915</c:v>
                </c:pt>
                <c:pt idx="3414">
                  <c:v>73.203392958764596</c:v>
                </c:pt>
                <c:pt idx="3415">
                  <c:v>72.124367473122405</c:v>
                </c:pt>
                <c:pt idx="3416">
                  <c:v>72.483365888921355</c:v>
                </c:pt>
                <c:pt idx="3417">
                  <c:v>74.15185259239891</c:v>
                </c:pt>
                <c:pt idx="3418">
                  <c:v>72.100158420105529</c:v>
                </c:pt>
                <c:pt idx="3419">
                  <c:v>71.794976698401982</c:v>
                </c:pt>
                <c:pt idx="3420">
                  <c:v>72.639371241367655</c:v>
                </c:pt>
                <c:pt idx="3421">
                  <c:v>72.257101988710644</c:v>
                </c:pt>
                <c:pt idx="3422">
                  <c:v>72.623252380146766</c:v>
                </c:pt>
                <c:pt idx="3423">
                  <c:v>72.972284171831987</c:v>
                </c:pt>
                <c:pt idx="3424">
                  <c:v>74.366350339142073</c:v>
                </c:pt>
                <c:pt idx="3425">
                  <c:v>74.681006505990737</c:v>
                </c:pt>
                <c:pt idx="3426">
                  <c:v>75.183705800021542</c:v>
                </c:pt>
                <c:pt idx="3427">
                  <c:v>76.612547487580144</c:v>
                </c:pt>
                <c:pt idx="3428">
                  <c:v>77.155128658658484</c:v>
                </c:pt>
                <c:pt idx="3429">
                  <c:v>74.613531845517286</c:v>
                </c:pt>
                <c:pt idx="3430">
                  <c:v>73.615900456803601</c:v>
                </c:pt>
                <c:pt idx="3431">
                  <c:v>71.84013411876893</c:v>
                </c:pt>
                <c:pt idx="3432">
                  <c:v>73.634280265161436</c:v>
                </c:pt>
                <c:pt idx="3433">
                  <c:v>72.274343633203614</c:v>
                </c:pt>
                <c:pt idx="3434">
                  <c:v>71.634910869464903</c:v>
                </c:pt>
                <c:pt idx="3435">
                  <c:v>74.019010412661302</c:v>
                </c:pt>
                <c:pt idx="3436">
                  <c:v>77.143839303566764</c:v>
                </c:pt>
                <c:pt idx="3437">
                  <c:v>77.131442545795707</c:v>
                </c:pt>
                <c:pt idx="3438">
                  <c:v>76.067459279880623</c:v>
                </c:pt>
                <c:pt idx="3439">
                  <c:v>71.637356383715016</c:v>
                </c:pt>
                <c:pt idx="3440">
                  <c:v>71.037497885168463</c:v>
                </c:pt>
                <c:pt idx="3441">
                  <c:v>75.185474568189832</c:v>
                </c:pt>
                <c:pt idx="3442">
                  <c:v>74.820631527139057</c:v>
                </c:pt>
                <c:pt idx="3443">
                  <c:v>71.821323653813621</c:v>
                </c:pt>
                <c:pt idx="3444">
                  <c:v>69.075195718042949</c:v>
                </c:pt>
                <c:pt idx="3445">
                  <c:v>67.585862159127615</c:v>
                </c:pt>
                <c:pt idx="3446">
                  <c:v>70.897503729793726</c:v>
                </c:pt>
                <c:pt idx="3447">
                  <c:v>73.918098343510152</c:v>
                </c:pt>
                <c:pt idx="3448">
                  <c:v>77.355014842272013</c:v>
                </c:pt>
                <c:pt idx="3449">
                  <c:v>78.652552409369846</c:v>
                </c:pt>
                <c:pt idx="3450">
                  <c:v>80.371964255502391</c:v>
                </c:pt>
                <c:pt idx="3451">
                  <c:v>80.656351415783533</c:v>
                </c:pt>
                <c:pt idx="3452">
                  <c:v>83.110432656074536</c:v>
                </c:pt>
                <c:pt idx="3453">
                  <c:v>83.153836688865965</c:v>
                </c:pt>
                <c:pt idx="3454">
                  <c:v>82.625744036175107</c:v>
                </c:pt>
                <c:pt idx="3455">
                  <c:v>84.588907516495624</c:v>
                </c:pt>
                <c:pt idx="3456">
                  <c:v>84.966639494286042</c:v>
                </c:pt>
                <c:pt idx="3457">
                  <c:v>84.565928910900155</c:v>
                </c:pt>
                <c:pt idx="3458">
                  <c:v>86.982096990017908</c:v>
                </c:pt>
                <c:pt idx="3459">
                  <c:v>86.535075441807436</c:v>
                </c:pt>
                <c:pt idx="3460">
                  <c:v>82.852407831797734</c:v>
                </c:pt>
                <c:pt idx="3461">
                  <c:v>81.841287663226453</c:v>
                </c:pt>
                <c:pt idx="3462">
                  <c:v>82.816986326652923</c:v>
                </c:pt>
                <c:pt idx="3463">
                  <c:v>81.986649645477243</c:v>
                </c:pt>
                <c:pt idx="3464">
                  <c:v>79.880415891228367</c:v>
                </c:pt>
                <c:pt idx="3465">
                  <c:v>78.640755494716672</c:v>
                </c:pt>
                <c:pt idx="3466">
                  <c:v>79.617576941415223</c:v>
                </c:pt>
                <c:pt idx="3467">
                  <c:v>78.694203054585614</c:v>
                </c:pt>
                <c:pt idx="3468">
                  <c:v>77.933848070504524</c:v>
                </c:pt>
                <c:pt idx="3469">
                  <c:v>76.963963271144365</c:v>
                </c:pt>
                <c:pt idx="3470">
                  <c:v>75.867511573895953</c:v>
                </c:pt>
                <c:pt idx="3471">
                  <c:v>70.843794699847635</c:v>
                </c:pt>
                <c:pt idx="3472">
                  <c:v>70.240014150145257</c:v>
                </c:pt>
                <c:pt idx="3473">
                  <c:v>66.437793192549535</c:v>
                </c:pt>
                <c:pt idx="3474">
                  <c:v>68.185812941230637</c:v>
                </c:pt>
                <c:pt idx="3475">
                  <c:v>69.06189150529849</c:v>
                </c:pt>
                <c:pt idx="3476">
                  <c:v>65.919928634049455</c:v>
                </c:pt>
                <c:pt idx="3477">
                  <c:v>64.016549517818305</c:v>
                </c:pt>
                <c:pt idx="3478">
                  <c:v>63.846517064767561</c:v>
                </c:pt>
                <c:pt idx="3479">
                  <c:v>66.639094390697707</c:v>
                </c:pt>
                <c:pt idx="3480">
                  <c:v>61.964086315886497</c:v>
                </c:pt>
                <c:pt idx="3481">
                  <c:v>61.703446790839187</c:v>
                </c:pt>
                <c:pt idx="3482">
                  <c:v>58.80465109125295</c:v>
                </c:pt>
                <c:pt idx="3483">
                  <c:v>58.589199747758158</c:v>
                </c:pt>
                <c:pt idx="3484">
                  <c:v>60.568620514634468</c:v>
                </c:pt>
                <c:pt idx="3485">
                  <c:v>62.553855145577138</c:v>
                </c:pt>
                <c:pt idx="3486">
                  <c:v>64.455726963717026</c:v>
                </c:pt>
                <c:pt idx="3487">
                  <c:v>66.468369810972376</c:v>
                </c:pt>
                <c:pt idx="3488">
                  <c:v>67.324438223848986</c:v>
                </c:pt>
                <c:pt idx="3489">
                  <c:v>63.414414691542049</c:v>
                </c:pt>
                <c:pt idx="3490">
                  <c:v>64.580371287509294</c:v>
                </c:pt>
                <c:pt idx="3491">
                  <c:v>66.860790254856298</c:v>
                </c:pt>
                <c:pt idx="3492">
                  <c:v>69.718412107602504</c:v>
                </c:pt>
                <c:pt idx="3493">
                  <c:v>70.07980989587324</c:v>
                </c:pt>
                <c:pt idx="3494">
                  <c:v>70.078302597781985</c:v>
                </c:pt>
                <c:pt idx="3495">
                  <c:v>72.093267914545294</c:v>
                </c:pt>
                <c:pt idx="3496">
                  <c:v>72.172939385083765</c:v>
                </c:pt>
                <c:pt idx="3497">
                  <c:v>70.773966808680669</c:v>
                </c:pt>
                <c:pt idx="3498">
                  <c:v>71.263684882415234</c:v>
                </c:pt>
                <c:pt idx="3499">
                  <c:v>71.278188781395514</c:v>
                </c:pt>
                <c:pt idx="3500">
                  <c:v>72.866957872556299</c:v>
                </c:pt>
                <c:pt idx="3501">
                  <c:v>70.881953950505164</c:v>
                </c:pt>
                <c:pt idx="3502">
                  <c:v>69.472461048648725</c:v>
                </c:pt>
                <c:pt idx="3503">
                  <c:v>69.29381546364786</c:v>
                </c:pt>
                <c:pt idx="3504">
                  <c:v>66.675900149191648</c:v>
                </c:pt>
                <c:pt idx="3505">
                  <c:v>64.716474152913776</c:v>
                </c:pt>
                <c:pt idx="3506">
                  <c:v>62.23638433025198</c:v>
                </c:pt>
                <c:pt idx="3507">
                  <c:v>57.802082532260691</c:v>
                </c:pt>
                <c:pt idx="3508">
                  <c:v>56.979328483319662</c:v>
                </c:pt>
                <c:pt idx="3509">
                  <c:v>58.122983219773197</c:v>
                </c:pt>
                <c:pt idx="3510">
                  <c:v>53.536675023455317</c:v>
                </c:pt>
                <c:pt idx="3511">
                  <c:v>53.579325407201097</c:v>
                </c:pt>
                <c:pt idx="3512">
                  <c:v>53.320669978620877</c:v>
                </c:pt>
                <c:pt idx="3513">
                  <c:v>53.071227525108732</c:v>
                </c:pt>
                <c:pt idx="3514">
                  <c:v>50.853376809142127</c:v>
                </c:pt>
                <c:pt idx="3515">
                  <c:v>51.763784856268252</c:v>
                </c:pt>
                <c:pt idx="3516">
                  <c:v>54.980389744220659</c:v>
                </c:pt>
                <c:pt idx="3517">
                  <c:v>54.715551317347689</c:v>
                </c:pt>
                <c:pt idx="3518">
                  <c:v>53.223895288924354</c:v>
                </c:pt>
                <c:pt idx="3519">
                  <c:v>51.563360351907868</c:v>
                </c:pt>
                <c:pt idx="3520">
                  <c:v>52.196963870987489</c:v>
                </c:pt>
                <c:pt idx="3521">
                  <c:v>51.666118092191191</c:v>
                </c:pt>
                <c:pt idx="3522">
                  <c:v>51.182982912161371</c:v>
                </c:pt>
                <c:pt idx="3523">
                  <c:v>51.8356429856806</c:v>
                </c:pt>
                <c:pt idx="3524">
                  <c:v>54.928280295922562</c:v>
                </c:pt>
                <c:pt idx="3525">
                  <c:v>54.250334527892669</c:v>
                </c:pt>
                <c:pt idx="3526">
                  <c:v>51.056585200793613</c:v>
                </c:pt>
                <c:pt idx="3527">
                  <c:v>51.146946183305893</c:v>
                </c:pt>
                <c:pt idx="3528">
                  <c:v>50.547026162388264</c:v>
                </c:pt>
                <c:pt idx="3529">
                  <c:v>47.839565036836483</c:v>
                </c:pt>
                <c:pt idx="3530">
                  <c:v>48.501161234753937</c:v>
                </c:pt>
                <c:pt idx="3531">
                  <c:v>49.062752818493593</c:v>
                </c:pt>
                <c:pt idx="3532">
                  <c:v>51.106326037805452</c:v>
                </c:pt>
                <c:pt idx="3533">
                  <c:v>51.170970669209552</c:v>
                </c:pt>
                <c:pt idx="3534">
                  <c:v>52.318885829859838</c:v>
                </c:pt>
                <c:pt idx="3535">
                  <c:v>52.152237107218077</c:v>
                </c:pt>
                <c:pt idx="3536">
                  <c:v>54.220972976298462</c:v>
                </c:pt>
                <c:pt idx="3537">
                  <c:v>53.454773366965512</c:v>
                </c:pt>
                <c:pt idx="3538">
                  <c:v>56.017595398126609</c:v>
                </c:pt>
                <c:pt idx="3539">
                  <c:v>57.799744682159997</c:v>
                </c:pt>
                <c:pt idx="3540">
                  <c:v>58.673408493163294</c:v>
                </c:pt>
                <c:pt idx="3541">
                  <c:v>57.228232616084981</c:v>
                </c:pt>
                <c:pt idx="3542">
                  <c:v>58.976421551286549</c:v>
                </c:pt>
                <c:pt idx="3543">
                  <c:v>59.61160927142128</c:v>
                </c:pt>
                <c:pt idx="3544">
                  <c:v>62.868511312425952</c:v>
                </c:pt>
                <c:pt idx="3545">
                  <c:v>63.760124275189511</c:v>
                </c:pt>
                <c:pt idx="3546">
                  <c:v>66.729117000169168</c:v>
                </c:pt>
                <c:pt idx="3547">
                  <c:v>67.111755387052597</c:v>
                </c:pt>
                <c:pt idx="3548">
                  <c:v>69.549133303597486</c:v>
                </c:pt>
                <c:pt idx="3549">
                  <c:v>68.752695448882577</c:v>
                </c:pt>
                <c:pt idx="3550">
                  <c:v>73.438116184997739</c:v>
                </c:pt>
                <c:pt idx="3551">
                  <c:v>73.849885414583838</c:v>
                </c:pt>
                <c:pt idx="3552">
                  <c:v>74.588769091160742</c:v>
                </c:pt>
                <c:pt idx="3553">
                  <c:v>74.889275112662787</c:v>
                </c:pt>
                <c:pt idx="3554">
                  <c:v>75.050940523247704</c:v>
                </c:pt>
                <c:pt idx="3555">
                  <c:v>71.487780119045752</c:v>
                </c:pt>
                <c:pt idx="3556">
                  <c:v>69.956365258317007</c:v>
                </c:pt>
                <c:pt idx="3557">
                  <c:v>73.580909608256249</c:v>
                </c:pt>
                <c:pt idx="3558">
                  <c:v>73.643570143193244</c:v>
                </c:pt>
                <c:pt idx="3559">
                  <c:v>74.618515157574095</c:v>
                </c:pt>
                <c:pt idx="3560">
                  <c:v>72.722303397572858</c:v>
                </c:pt>
                <c:pt idx="3561">
                  <c:v>72.759616715628141</c:v>
                </c:pt>
                <c:pt idx="3562">
                  <c:v>69.848870295461126</c:v>
                </c:pt>
                <c:pt idx="3563">
                  <c:v>68.452681606349046</c:v>
                </c:pt>
                <c:pt idx="3564">
                  <c:v>69.809895873386935</c:v>
                </c:pt>
                <c:pt idx="3565">
                  <c:v>70.515772797883614</c:v>
                </c:pt>
                <c:pt idx="3566">
                  <c:v>72.575403356045328</c:v>
                </c:pt>
                <c:pt idx="3567">
                  <c:v>68.823184705538537</c:v>
                </c:pt>
                <c:pt idx="3568">
                  <c:v>69.056769767906843</c:v>
                </c:pt>
                <c:pt idx="3569">
                  <c:v>72.724687389451972</c:v>
                </c:pt>
                <c:pt idx="3570">
                  <c:v>74.425996277896516</c:v>
                </c:pt>
                <c:pt idx="3571">
                  <c:v>70.407677991909793</c:v>
                </c:pt>
                <c:pt idx="3572">
                  <c:v>70.027331313348768</c:v>
                </c:pt>
                <c:pt idx="3573">
                  <c:v>69.115231401018136</c:v>
                </c:pt>
                <c:pt idx="3574">
                  <c:v>68.079686851131186</c:v>
                </c:pt>
                <c:pt idx="3575">
                  <c:v>71.991771382869075</c:v>
                </c:pt>
                <c:pt idx="3576">
                  <c:v>73.057677222880173</c:v>
                </c:pt>
                <c:pt idx="3577">
                  <c:v>72.163987880092876</c:v>
                </c:pt>
                <c:pt idx="3578">
                  <c:v>75.447159973545354</c:v>
                </c:pt>
                <c:pt idx="3579">
                  <c:v>71.825830167494644</c:v>
                </c:pt>
                <c:pt idx="3580">
                  <c:v>67.824046018733554</c:v>
                </c:pt>
                <c:pt idx="3581">
                  <c:v>66.689250503714405</c:v>
                </c:pt>
                <c:pt idx="3582">
                  <c:v>66.804374240583215</c:v>
                </c:pt>
                <c:pt idx="3583">
                  <c:v>65.594152298629567</c:v>
                </c:pt>
                <c:pt idx="3584">
                  <c:v>69.243105649291707</c:v>
                </c:pt>
                <c:pt idx="3585">
                  <c:v>78.621683559684399</c:v>
                </c:pt>
                <c:pt idx="3586">
                  <c:v>78.768814310103494</c:v>
                </c:pt>
                <c:pt idx="3587">
                  <c:v>80.257194272267256</c:v>
                </c:pt>
                <c:pt idx="3588">
                  <c:v>80.815525170340052</c:v>
                </c:pt>
                <c:pt idx="3589">
                  <c:v>78.992032852946139</c:v>
                </c:pt>
                <c:pt idx="3590">
                  <c:v>78.323576910654126</c:v>
                </c:pt>
                <c:pt idx="3591">
                  <c:v>76.61091714474675</c:v>
                </c:pt>
                <c:pt idx="3592">
                  <c:v>75.800313764092436</c:v>
                </c:pt>
                <c:pt idx="3593">
                  <c:v>72.373902210191147</c:v>
                </c:pt>
                <c:pt idx="3594">
                  <c:v>74.760416506452145</c:v>
                </c:pt>
                <c:pt idx="3595">
                  <c:v>78.019702539335853</c:v>
                </c:pt>
                <c:pt idx="3596">
                  <c:v>78.836673485396105</c:v>
                </c:pt>
                <c:pt idx="3597">
                  <c:v>80.216112708983786</c:v>
                </c:pt>
                <c:pt idx="3598">
                  <c:v>84.457588015442084</c:v>
                </c:pt>
                <c:pt idx="3599">
                  <c:v>78.434409462140636</c:v>
                </c:pt>
                <c:pt idx="3600">
                  <c:v>76.300952058692317</c:v>
                </c:pt>
                <c:pt idx="3601">
                  <c:v>73.437393297137646</c:v>
                </c:pt>
                <c:pt idx="3602">
                  <c:v>76.324284417921447</c:v>
                </c:pt>
                <c:pt idx="3603">
                  <c:v>76.167848408877688</c:v>
                </c:pt>
                <c:pt idx="3604">
                  <c:v>78.471907347309184</c:v>
                </c:pt>
                <c:pt idx="3605">
                  <c:v>79.843210237322552</c:v>
                </c:pt>
                <c:pt idx="3606">
                  <c:v>79.793530922681754</c:v>
                </c:pt>
                <c:pt idx="3607">
                  <c:v>81.730101358106367</c:v>
                </c:pt>
                <c:pt idx="3608">
                  <c:v>77.403448328898605</c:v>
                </c:pt>
                <c:pt idx="3609">
                  <c:v>78.661503914360907</c:v>
                </c:pt>
                <c:pt idx="3610">
                  <c:v>74.692911084793224</c:v>
                </c:pt>
                <c:pt idx="3611">
                  <c:v>68.841164618484441</c:v>
                </c:pt>
                <c:pt idx="3612">
                  <c:v>72.65252164818439</c:v>
                </c:pt>
                <c:pt idx="3613">
                  <c:v>74.048756479074754</c:v>
                </c:pt>
                <c:pt idx="3614">
                  <c:v>69.560776412322994</c:v>
                </c:pt>
                <c:pt idx="3615">
                  <c:v>68.729378470246289</c:v>
                </c:pt>
                <c:pt idx="3616">
                  <c:v>67.448774935786076</c:v>
                </c:pt>
                <c:pt idx="3617">
                  <c:v>68.799206361413226</c:v>
                </c:pt>
                <c:pt idx="3618">
                  <c:v>67.704661857668057</c:v>
                </c:pt>
                <c:pt idx="3619">
                  <c:v>67.404140455573241</c:v>
                </c:pt>
                <c:pt idx="3620">
                  <c:v>72.002953073811554</c:v>
                </c:pt>
                <c:pt idx="3621">
                  <c:v>67.612624390544099</c:v>
                </c:pt>
                <c:pt idx="3622">
                  <c:v>67.313394958241787</c:v>
                </c:pt>
                <c:pt idx="3623">
                  <c:v>70.585554547272324</c:v>
                </c:pt>
                <c:pt idx="3624">
                  <c:v>73.010151191226981</c:v>
                </c:pt>
                <c:pt idx="3625">
                  <c:v>70.610148115108444</c:v>
                </c:pt>
                <c:pt idx="3626">
                  <c:v>72.145638832920696</c:v>
                </c:pt>
                <c:pt idx="3627">
                  <c:v>68.265853545995753</c:v>
                </c:pt>
                <c:pt idx="3628">
                  <c:v>69.476552286325216</c:v>
                </c:pt>
                <c:pt idx="3629">
                  <c:v>67.753895135118597</c:v>
                </c:pt>
                <c:pt idx="3630">
                  <c:v>64.955380900379978</c:v>
                </c:pt>
                <c:pt idx="3631">
                  <c:v>65.371456695941134</c:v>
                </c:pt>
                <c:pt idx="3632">
                  <c:v>62.024285955980822</c:v>
                </c:pt>
                <c:pt idx="3633">
                  <c:v>59.250149960779552</c:v>
                </c:pt>
                <c:pt idx="3634">
                  <c:v>59.567143977728954</c:v>
                </c:pt>
                <c:pt idx="3635">
                  <c:v>59.554716458772369</c:v>
                </c:pt>
                <c:pt idx="3636">
                  <c:v>58.198163557223538</c:v>
                </c:pt>
                <c:pt idx="3637">
                  <c:v>61.095944137687113</c:v>
                </c:pt>
                <c:pt idx="3638">
                  <c:v>64.363335742959578</c:v>
                </c:pt>
                <c:pt idx="3639">
                  <c:v>65.238537613239686</c:v>
                </c:pt>
                <c:pt idx="3640">
                  <c:v>65.420613070427791</c:v>
                </c:pt>
                <c:pt idx="3641">
                  <c:v>68.721365181414157</c:v>
                </c:pt>
                <c:pt idx="3642">
                  <c:v>67.245105126351618</c:v>
                </c:pt>
                <c:pt idx="3643">
                  <c:v>66.999707768737451</c:v>
                </c:pt>
                <c:pt idx="3644">
                  <c:v>69.550594459910556</c:v>
                </c:pt>
                <c:pt idx="3645">
                  <c:v>68.778319516434252</c:v>
                </c:pt>
                <c:pt idx="3646">
                  <c:v>68.778319516434252</c:v>
                </c:pt>
                <c:pt idx="3647">
                  <c:v>63.612624390544092</c:v>
                </c:pt>
                <c:pt idx="3648">
                  <c:v>60.213082732208584</c:v>
                </c:pt>
                <c:pt idx="3649">
                  <c:v>62.010643370195567</c:v>
                </c:pt>
                <c:pt idx="3650">
                  <c:v>65.558730793484884</c:v>
                </c:pt>
                <c:pt idx="3651">
                  <c:v>67.592629619945654</c:v>
                </c:pt>
                <c:pt idx="3652">
                  <c:v>67.84774751218923</c:v>
                </c:pt>
                <c:pt idx="3653">
                  <c:v>70.442668840457202</c:v>
                </c:pt>
                <c:pt idx="3654">
                  <c:v>73.057938692957308</c:v>
                </c:pt>
                <c:pt idx="3655">
                  <c:v>72.032268483627448</c:v>
                </c:pt>
                <c:pt idx="3656">
                  <c:v>70.595505790793283</c:v>
                </c:pt>
                <c:pt idx="3657">
                  <c:v>67.975544857498903</c:v>
                </c:pt>
                <c:pt idx="3658">
                  <c:v>71.399972314933109</c:v>
                </c:pt>
                <c:pt idx="3659">
                  <c:v>72.613916360336631</c:v>
                </c:pt>
                <c:pt idx="3660">
                  <c:v>73.680545088207836</c:v>
                </c:pt>
                <c:pt idx="3661">
                  <c:v>72.325145731116606</c:v>
                </c:pt>
                <c:pt idx="3662">
                  <c:v>71.858560068905192</c:v>
                </c:pt>
                <c:pt idx="3663">
                  <c:v>73.843994647553814</c:v>
                </c:pt>
                <c:pt idx="3664">
                  <c:v>75.754141224602904</c:v>
                </c:pt>
                <c:pt idx="3665">
                  <c:v>75.611839980312936</c:v>
                </c:pt>
                <c:pt idx="3666">
                  <c:v>72.748911823061761</c:v>
                </c:pt>
                <c:pt idx="3667">
                  <c:v>72.682544565267634</c:v>
                </c:pt>
                <c:pt idx="3668">
                  <c:v>74.462894319947196</c:v>
                </c:pt>
                <c:pt idx="3669">
                  <c:v>72.375763261916234</c:v>
                </c:pt>
                <c:pt idx="3670">
                  <c:v>69.40283310518798</c:v>
                </c:pt>
                <c:pt idx="3671">
                  <c:v>66.915529784518</c:v>
                </c:pt>
                <c:pt idx="3672">
                  <c:v>67.220234707845776</c:v>
                </c:pt>
                <c:pt idx="3673">
                  <c:v>65.848516541827635</c:v>
                </c:pt>
                <c:pt idx="3674">
                  <c:v>69.111909192980448</c:v>
                </c:pt>
                <c:pt idx="3675">
                  <c:v>66.122783272067437</c:v>
                </c:pt>
                <c:pt idx="3676">
                  <c:v>66.230785794484646</c:v>
                </c:pt>
                <c:pt idx="3677">
                  <c:v>67.396942338157857</c:v>
                </c:pt>
                <c:pt idx="3678">
                  <c:v>65.877862712829085</c:v>
                </c:pt>
                <c:pt idx="3679">
                  <c:v>68.571512066075186</c:v>
                </c:pt>
                <c:pt idx="3680">
                  <c:v>69.096482458434139</c:v>
                </c:pt>
                <c:pt idx="3681">
                  <c:v>67.920574618946006</c:v>
                </c:pt>
                <c:pt idx="3682">
                  <c:v>64.806204531122816</c:v>
                </c:pt>
                <c:pt idx="3683">
                  <c:v>65.484211821523772</c:v>
                </c:pt>
                <c:pt idx="3684">
                  <c:v>62.724256732854641</c:v>
                </c:pt>
                <c:pt idx="3685">
                  <c:v>62.589861113247487</c:v>
                </c:pt>
                <c:pt idx="3686">
                  <c:v>61.391528369503519</c:v>
                </c:pt>
                <c:pt idx="3687">
                  <c:v>60.549810049679479</c:v>
                </c:pt>
                <c:pt idx="3688">
                  <c:v>58.920912991986867</c:v>
                </c:pt>
                <c:pt idx="3689">
                  <c:v>59.75204946398653</c:v>
                </c:pt>
                <c:pt idx="3690">
                  <c:v>61.035298460402878</c:v>
                </c:pt>
                <c:pt idx="3691">
                  <c:v>60.308734638633183</c:v>
                </c:pt>
                <c:pt idx="3692">
                  <c:v>63.865327529723203</c:v>
                </c:pt>
                <c:pt idx="3693">
                  <c:v>61.605718504391362</c:v>
                </c:pt>
                <c:pt idx="3694">
                  <c:v>59.370933755787149</c:v>
                </c:pt>
                <c:pt idx="3695">
                  <c:v>58.606764384699609</c:v>
                </c:pt>
                <c:pt idx="3696">
                  <c:v>58.316101942569091</c:v>
                </c:pt>
                <c:pt idx="3697">
                  <c:v>57.920928372579688</c:v>
                </c:pt>
                <c:pt idx="3698">
                  <c:v>59.08863835612248</c:v>
                </c:pt>
                <c:pt idx="3699">
                  <c:v>56.853638279219517</c:v>
                </c:pt>
                <c:pt idx="3700">
                  <c:v>55.225387206423179</c:v>
                </c:pt>
                <c:pt idx="3701">
                  <c:v>55.341110786409949</c:v>
                </c:pt>
                <c:pt idx="3702">
                  <c:v>54.145269698694442</c:v>
                </c:pt>
                <c:pt idx="3703">
                  <c:v>50.616515680514567</c:v>
                </c:pt>
                <c:pt idx="3704">
                  <c:v>52.005275543319712</c:v>
                </c:pt>
                <c:pt idx="3705">
                  <c:v>53.299091006967657</c:v>
                </c:pt>
                <c:pt idx="3706">
                  <c:v>55.628666348801332</c:v>
                </c:pt>
                <c:pt idx="3707">
                  <c:v>56.562929695310721</c:v>
                </c:pt>
                <c:pt idx="3708">
                  <c:v>59.517433901902798</c:v>
                </c:pt>
                <c:pt idx="3709">
                  <c:v>56.700862851254513</c:v>
                </c:pt>
                <c:pt idx="3710">
                  <c:v>56.122521801990473</c:v>
                </c:pt>
                <c:pt idx="3711">
                  <c:v>56.681252595475272</c:v>
                </c:pt>
                <c:pt idx="3712">
                  <c:v>55.309918944276369</c:v>
                </c:pt>
                <c:pt idx="3713">
                  <c:v>55.06979712998163</c:v>
                </c:pt>
                <c:pt idx="3714">
                  <c:v>56.646169463371379</c:v>
                </c:pt>
                <c:pt idx="3715">
                  <c:v>63.36305889228997</c:v>
                </c:pt>
                <c:pt idx="3716">
                  <c:v>64.402710060446026</c:v>
                </c:pt>
                <c:pt idx="3717">
                  <c:v>63.738483781165222</c:v>
                </c:pt>
                <c:pt idx="3718">
                  <c:v>63.463970961441142</c:v>
                </c:pt>
                <c:pt idx="3719">
                  <c:v>63.058384730147779</c:v>
                </c:pt>
                <c:pt idx="3720">
                  <c:v>63.285340757033048</c:v>
                </c:pt>
                <c:pt idx="3721">
                  <c:v>59.824261347032582</c:v>
                </c:pt>
                <c:pt idx="3722">
                  <c:v>60.522355691588643</c:v>
                </c:pt>
                <c:pt idx="3723">
                  <c:v>59.876001661104297</c:v>
                </c:pt>
                <c:pt idx="3724">
                  <c:v>58.758616977098569</c:v>
                </c:pt>
                <c:pt idx="3725">
                  <c:v>57.36207453435285</c:v>
                </c:pt>
                <c:pt idx="3726">
                  <c:v>58.302151744928537</c:v>
                </c:pt>
                <c:pt idx="3727">
                  <c:v>60.622037313318337</c:v>
                </c:pt>
                <c:pt idx="3728">
                  <c:v>56.76969100389158</c:v>
                </c:pt>
                <c:pt idx="3729">
                  <c:v>56.569958626205732</c:v>
                </c:pt>
                <c:pt idx="3730">
                  <c:v>57.15019148838023</c:v>
                </c:pt>
                <c:pt idx="3731">
                  <c:v>61.724595105895652</c:v>
                </c:pt>
                <c:pt idx="3732">
                  <c:v>63.099112539797538</c:v>
                </c:pt>
                <c:pt idx="3733">
                  <c:v>64.747158435486369</c:v>
                </c:pt>
                <c:pt idx="3734">
                  <c:v>65.261716166541333</c:v>
                </c:pt>
                <c:pt idx="3735">
                  <c:v>66.504760293461956</c:v>
                </c:pt>
                <c:pt idx="3736">
                  <c:v>66.823815309842288</c:v>
                </c:pt>
                <c:pt idx="3737">
                  <c:v>67.693249457834355</c:v>
                </c:pt>
                <c:pt idx="3738">
                  <c:v>66.408293215620759</c:v>
                </c:pt>
                <c:pt idx="3739">
                  <c:v>68.355891536060028</c:v>
                </c:pt>
                <c:pt idx="3740">
                  <c:v>69.353338357660533</c:v>
                </c:pt>
                <c:pt idx="3741">
                  <c:v>70.331620960672026</c:v>
                </c:pt>
                <c:pt idx="3742">
                  <c:v>69.51431164157087</c:v>
                </c:pt>
                <c:pt idx="3743">
                  <c:v>69.076595351985077</c:v>
                </c:pt>
                <c:pt idx="3744">
                  <c:v>67.340141809065514</c:v>
                </c:pt>
                <c:pt idx="3745">
                  <c:v>69.27016011197091</c:v>
                </c:pt>
                <c:pt idx="3746">
                  <c:v>70.57924850423754</c:v>
                </c:pt>
                <c:pt idx="3747">
                  <c:v>69.699309411384888</c:v>
                </c:pt>
                <c:pt idx="3748">
                  <c:v>67.597751357337486</c:v>
                </c:pt>
                <c:pt idx="3749">
                  <c:v>66.625759416768119</c:v>
                </c:pt>
                <c:pt idx="3750">
                  <c:v>70.055000999738709</c:v>
                </c:pt>
                <c:pt idx="3751">
                  <c:v>73.121106787455759</c:v>
                </c:pt>
                <c:pt idx="3752">
                  <c:v>73.333620437731867</c:v>
                </c:pt>
                <c:pt idx="3753">
                  <c:v>76.277127520494844</c:v>
                </c:pt>
                <c:pt idx="3754">
                  <c:v>77.627635849085848</c:v>
                </c:pt>
                <c:pt idx="3755">
                  <c:v>79.98289678084214</c:v>
                </c:pt>
                <c:pt idx="3756">
                  <c:v>80.470246243290418</c:v>
                </c:pt>
                <c:pt idx="3757">
                  <c:v>79.557208114800986</c:v>
                </c:pt>
                <c:pt idx="3758">
                  <c:v>83.134826276204919</c:v>
                </c:pt>
                <c:pt idx="3759">
                  <c:v>83.368965039912851</c:v>
                </c:pt>
                <c:pt idx="3760">
                  <c:v>82.657489579648598</c:v>
                </c:pt>
                <c:pt idx="3761">
                  <c:v>84.348339665010897</c:v>
                </c:pt>
                <c:pt idx="3762">
                  <c:v>83.986342033622194</c:v>
                </c:pt>
                <c:pt idx="3763">
                  <c:v>85.213498008213463</c:v>
                </c:pt>
                <c:pt idx="3764">
                  <c:v>82.927849639325345</c:v>
                </c:pt>
                <c:pt idx="3765">
                  <c:v>82.993832382300269</c:v>
                </c:pt>
                <c:pt idx="3766">
                  <c:v>81.864666164234194</c:v>
                </c:pt>
                <c:pt idx="3767">
                  <c:v>80.757140440192799</c:v>
                </c:pt>
                <c:pt idx="3768">
                  <c:v>79.462786655797956</c:v>
                </c:pt>
                <c:pt idx="3769">
                  <c:v>82.079533045203775</c:v>
                </c:pt>
                <c:pt idx="3770">
                  <c:v>81.624805820016519</c:v>
                </c:pt>
                <c:pt idx="3771">
                  <c:v>84.063829459987602</c:v>
                </c:pt>
                <c:pt idx="3772">
                  <c:v>83.146515526708598</c:v>
                </c:pt>
                <c:pt idx="3773">
                  <c:v>83.87377147515285</c:v>
                </c:pt>
                <c:pt idx="3774">
                  <c:v>80.607687220265632</c:v>
                </c:pt>
                <c:pt idx="3775">
                  <c:v>82.872156512912198</c:v>
                </c:pt>
                <c:pt idx="3776">
                  <c:v>81.40246397096162</c:v>
                </c:pt>
                <c:pt idx="3777">
                  <c:v>80.807358075580424</c:v>
                </c:pt>
                <c:pt idx="3778">
                  <c:v>80.978036513527442</c:v>
                </c:pt>
                <c:pt idx="3779">
                  <c:v>83.434932402295004</c:v>
                </c:pt>
                <c:pt idx="3780">
                  <c:v>81.045788024670685</c:v>
                </c:pt>
                <c:pt idx="3781">
                  <c:v>81.828537151822061</c:v>
                </c:pt>
                <c:pt idx="3782">
                  <c:v>81.246735469185225</c:v>
                </c:pt>
                <c:pt idx="3783">
                  <c:v>80.802051771075512</c:v>
                </c:pt>
                <c:pt idx="3784">
                  <c:v>81.618499776981665</c:v>
                </c:pt>
                <c:pt idx="3785">
                  <c:v>84.900518325976563</c:v>
                </c:pt>
                <c:pt idx="3786">
                  <c:v>86.630711967639513</c:v>
                </c:pt>
                <c:pt idx="3787">
                  <c:v>87.655182490733495</c:v>
                </c:pt>
                <c:pt idx="3788">
                  <c:v>88.505129427688445</c:v>
                </c:pt>
                <c:pt idx="3789">
                  <c:v>84.55117892243598</c:v>
                </c:pt>
                <c:pt idx="3790">
                  <c:v>84.854899487826557</c:v>
                </c:pt>
                <c:pt idx="3791">
                  <c:v>87.555531630189321</c:v>
                </c:pt>
                <c:pt idx="3792">
                  <c:v>86.487211037113681</c:v>
                </c:pt>
                <c:pt idx="3793">
                  <c:v>85.887875478721256</c:v>
                </c:pt>
                <c:pt idx="3794">
                  <c:v>85.468062199117469</c:v>
                </c:pt>
                <c:pt idx="3795">
                  <c:v>83.809895873387248</c:v>
                </c:pt>
                <c:pt idx="3796">
                  <c:v>83.612747435286465</c:v>
                </c:pt>
                <c:pt idx="3797">
                  <c:v>83.167848408877987</c:v>
                </c:pt>
                <c:pt idx="3798">
                  <c:v>82.119707153514</c:v>
                </c:pt>
                <c:pt idx="3799">
                  <c:v>82.028700186105496</c:v>
                </c:pt>
                <c:pt idx="3800">
                  <c:v>81.591183844225654</c:v>
                </c:pt>
                <c:pt idx="3801">
                  <c:v>79.660011996862664</c:v>
                </c:pt>
                <c:pt idx="3802">
                  <c:v>78.678530230555381</c:v>
                </c:pt>
                <c:pt idx="3803">
                  <c:v>77.786609655936417</c:v>
                </c:pt>
                <c:pt idx="3804">
                  <c:v>76.849593183321559</c:v>
                </c:pt>
                <c:pt idx="3805">
                  <c:v>77.505144808281216</c:v>
                </c:pt>
                <c:pt idx="3806">
                  <c:v>75.999123306212525</c:v>
                </c:pt>
                <c:pt idx="3807">
                  <c:v>78.654828737099805</c:v>
                </c:pt>
                <c:pt idx="3808">
                  <c:v>81.698002060999727</c:v>
                </c:pt>
                <c:pt idx="3809">
                  <c:v>79.992309703616286</c:v>
                </c:pt>
                <c:pt idx="3810">
                  <c:v>78.164480059061759</c:v>
                </c:pt>
                <c:pt idx="3811">
                  <c:v>80.139009797437865</c:v>
                </c:pt>
                <c:pt idx="3812">
                  <c:v>82.111770767645666</c:v>
                </c:pt>
                <c:pt idx="3813">
                  <c:v>80.775950905148164</c:v>
                </c:pt>
                <c:pt idx="3814">
                  <c:v>78.017764584647352</c:v>
                </c:pt>
                <c:pt idx="3815">
                  <c:v>81.326360797945426</c:v>
                </c:pt>
                <c:pt idx="3816">
                  <c:v>81.147422981681956</c:v>
                </c:pt>
                <c:pt idx="3817">
                  <c:v>80.462494424535365</c:v>
                </c:pt>
                <c:pt idx="3818">
                  <c:v>78.392328160327537</c:v>
                </c:pt>
                <c:pt idx="3819">
                  <c:v>77.358844609871483</c:v>
                </c:pt>
                <c:pt idx="3820">
                  <c:v>79.773505390897995</c:v>
                </c:pt>
                <c:pt idx="3821">
                  <c:v>81.441961333190022</c:v>
                </c:pt>
                <c:pt idx="3822">
                  <c:v>81.761646953873822</c:v>
                </c:pt>
                <c:pt idx="3823">
                  <c:v>83.631281049571868</c:v>
                </c:pt>
                <c:pt idx="3824">
                  <c:v>82.656120706892267</c:v>
                </c:pt>
                <c:pt idx="3825">
                  <c:v>81.934278727102352</c:v>
                </c:pt>
                <c:pt idx="3826">
                  <c:v>81.253795161265714</c:v>
                </c:pt>
                <c:pt idx="3827">
                  <c:v>82.560438039282261</c:v>
                </c:pt>
                <c:pt idx="3828">
                  <c:v>78.637971607425953</c:v>
                </c:pt>
                <c:pt idx="3829">
                  <c:v>78.428164941477036</c:v>
                </c:pt>
                <c:pt idx="3830">
                  <c:v>78.298921820447177</c:v>
                </c:pt>
                <c:pt idx="3831">
                  <c:v>75.63626436162869</c:v>
                </c:pt>
                <c:pt idx="3832">
                  <c:v>75.841779842195336</c:v>
                </c:pt>
                <c:pt idx="3833">
                  <c:v>78.000769029638619</c:v>
                </c:pt>
                <c:pt idx="3834">
                  <c:v>79.284141070797091</c:v>
                </c:pt>
                <c:pt idx="3835">
                  <c:v>76.964270883000054</c:v>
                </c:pt>
                <c:pt idx="3836">
                  <c:v>74.44520663826404</c:v>
                </c:pt>
                <c:pt idx="3837">
                  <c:v>74.734992386606791</c:v>
                </c:pt>
                <c:pt idx="3838">
                  <c:v>74.237630158266526</c:v>
                </c:pt>
                <c:pt idx="3839">
                  <c:v>75.599658550840758</c:v>
                </c:pt>
                <c:pt idx="3840">
                  <c:v>77.116861743851814</c:v>
                </c:pt>
                <c:pt idx="3841">
                  <c:v>79.548348893366551</c:v>
                </c:pt>
                <c:pt idx="3842">
                  <c:v>80.030976513835043</c:v>
                </c:pt>
                <c:pt idx="3843">
                  <c:v>78.036636571973673</c:v>
                </c:pt>
                <c:pt idx="3844">
                  <c:v>79.235969054247576</c:v>
                </c:pt>
                <c:pt idx="3845">
                  <c:v>78.274036021348465</c:v>
                </c:pt>
                <c:pt idx="3846">
                  <c:v>75.430487410985009</c:v>
                </c:pt>
                <c:pt idx="3847">
                  <c:v>75.345371210606643</c:v>
                </c:pt>
                <c:pt idx="3848">
                  <c:v>74.039528123414058</c:v>
                </c:pt>
                <c:pt idx="3849">
                  <c:v>73.469277265946033</c:v>
                </c:pt>
                <c:pt idx="3850">
                  <c:v>74.972545641909235</c:v>
                </c:pt>
                <c:pt idx="3851">
                  <c:v>73.539182060076783</c:v>
                </c:pt>
                <c:pt idx="3852">
                  <c:v>76.533614285494764</c:v>
                </c:pt>
                <c:pt idx="3853">
                  <c:v>74.264192441976931</c:v>
                </c:pt>
                <c:pt idx="3854">
                  <c:v>73.080148268914485</c:v>
                </c:pt>
                <c:pt idx="3855">
                  <c:v>74.021671255210379</c:v>
                </c:pt>
                <c:pt idx="3856">
                  <c:v>76.958272451820505</c:v>
                </c:pt>
                <c:pt idx="3857">
                  <c:v>81.737038005444916</c:v>
                </c:pt>
                <c:pt idx="3858">
                  <c:v>82.154282726056451</c:v>
                </c:pt>
                <c:pt idx="3859">
                  <c:v>83.441346109479241</c:v>
                </c:pt>
                <c:pt idx="3860">
                  <c:v>83.300782872172064</c:v>
                </c:pt>
                <c:pt idx="3861">
                  <c:v>83.081563283449114</c:v>
                </c:pt>
                <c:pt idx="3862">
                  <c:v>85.440946214067282</c:v>
                </c:pt>
                <c:pt idx="3863">
                  <c:v>85.197978990110457</c:v>
                </c:pt>
                <c:pt idx="3864">
                  <c:v>89.436239752680251</c:v>
                </c:pt>
                <c:pt idx="3865">
                  <c:v>91.702539335866206</c:v>
                </c:pt>
                <c:pt idx="3866">
                  <c:v>91.908593137179722</c:v>
                </c:pt>
                <c:pt idx="3867">
                  <c:v>93.729424612024758</c:v>
                </c:pt>
                <c:pt idx="3868">
                  <c:v>93.220280849624146</c:v>
                </c:pt>
                <c:pt idx="3869">
                  <c:v>93.849762369841955</c:v>
                </c:pt>
                <c:pt idx="3870">
                  <c:v>94.681006505990936</c:v>
                </c:pt>
                <c:pt idx="3871">
                  <c:v>93.053001522678898</c:v>
                </c:pt>
                <c:pt idx="3872">
                  <c:v>93.382423058584877</c:v>
                </c:pt>
                <c:pt idx="3873">
                  <c:v>94.62343694726016</c:v>
                </c:pt>
                <c:pt idx="3874">
                  <c:v>94.050233015980666</c:v>
                </c:pt>
                <c:pt idx="3875">
                  <c:v>95.842810341910806</c:v>
                </c:pt>
                <c:pt idx="3876">
                  <c:v>97.155989971853728</c:v>
                </c:pt>
                <c:pt idx="3877">
                  <c:v>95.030207484196637</c:v>
                </c:pt>
                <c:pt idx="3878">
                  <c:v>95.184720919144425</c:v>
                </c:pt>
                <c:pt idx="3879">
                  <c:v>93.21508220926853</c:v>
                </c:pt>
                <c:pt idx="3880">
                  <c:v>93.810188104649754</c:v>
                </c:pt>
                <c:pt idx="3881">
                  <c:v>95.477444360705888</c:v>
                </c:pt>
                <c:pt idx="3882">
                  <c:v>95.20496177922719</c:v>
                </c:pt>
                <c:pt idx="3883">
                  <c:v>94.415352907701276</c:v>
                </c:pt>
                <c:pt idx="3884">
                  <c:v>99.124967316240586</c:v>
                </c:pt>
                <c:pt idx="3885">
                  <c:v>101.2428903209932</c:v>
                </c:pt>
                <c:pt idx="3886">
                  <c:v>100.2508574680471</c:v>
                </c:pt>
                <c:pt idx="3887">
                  <c:v>101.61468538997522</c:v>
                </c:pt>
                <c:pt idx="3888">
                  <c:v>102.79449990002639</c:v>
                </c:pt>
                <c:pt idx="3889">
                  <c:v>101.18456711321681</c:v>
                </c:pt>
                <c:pt idx="3890">
                  <c:v>103.30376670716919</c:v>
                </c:pt>
                <c:pt idx="3891">
                  <c:v>104.18187550948241</c:v>
                </c:pt>
                <c:pt idx="3892">
                  <c:v>105.38154636479722</c:v>
                </c:pt>
                <c:pt idx="3893">
                  <c:v>106.39789593490963</c:v>
                </c:pt>
                <c:pt idx="3894">
                  <c:v>106.3848531922423</c:v>
                </c:pt>
                <c:pt idx="3895">
                  <c:v>106.3848531922423</c:v>
                </c:pt>
                <c:pt idx="3896">
                  <c:v>104.09528277219833</c:v>
                </c:pt>
                <c:pt idx="3897">
                  <c:v>104.30648907208915</c:v>
                </c:pt>
                <c:pt idx="3898">
                  <c:v>101.83322823261638</c:v>
                </c:pt>
                <c:pt idx="3899">
                  <c:v>103.05907685682234</c:v>
                </c:pt>
                <c:pt idx="3900">
                  <c:v>103.6798683421262</c:v>
                </c:pt>
                <c:pt idx="3901">
                  <c:v>102.17264715382157</c:v>
                </c:pt>
                <c:pt idx="3902">
                  <c:v>101.24135226171641</c:v>
                </c:pt>
                <c:pt idx="3903">
                  <c:v>100.94552194041584</c:v>
                </c:pt>
                <c:pt idx="3904">
                  <c:v>101.46680099051042</c:v>
                </c:pt>
                <c:pt idx="3905">
                  <c:v>102.28695571927369</c:v>
                </c:pt>
                <c:pt idx="3906">
                  <c:v>98.861897657535977</c:v>
                </c:pt>
                <c:pt idx="3907">
                  <c:v>97.677269021948348</c:v>
                </c:pt>
                <c:pt idx="3908">
                  <c:v>95.819154990233585</c:v>
                </c:pt>
                <c:pt idx="3909">
                  <c:v>96.311195533476109</c:v>
                </c:pt>
                <c:pt idx="3910">
                  <c:v>94.720688435332548</c:v>
                </c:pt>
                <c:pt idx="3911">
                  <c:v>97.275358752326582</c:v>
                </c:pt>
                <c:pt idx="3912">
                  <c:v>96.588123106264774</c:v>
                </c:pt>
                <c:pt idx="3913">
                  <c:v>97.131104172755101</c:v>
                </c:pt>
                <c:pt idx="3914">
                  <c:v>98.359382930618423</c:v>
                </c:pt>
                <c:pt idx="3915">
                  <c:v>97.644708307058451</c:v>
                </c:pt>
                <c:pt idx="3916">
                  <c:v>95.951535752188178</c:v>
                </c:pt>
                <c:pt idx="3917">
                  <c:v>96.490579386929838</c:v>
                </c:pt>
                <c:pt idx="3918">
                  <c:v>97.611424704308376</c:v>
                </c:pt>
                <c:pt idx="3919">
                  <c:v>95.613839457372961</c:v>
                </c:pt>
                <c:pt idx="3920">
                  <c:v>96.246350954366036</c:v>
                </c:pt>
                <c:pt idx="3921">
                  <c:v>100.58801544211541</c:v>
                </c:pt>
                <c:pt idx="3922">
                  <c:v>99.870649214821015</c:v>
                </c:pt>
                <c:pt idx="3923">
                  <c:v>97.205223249304296</c:v>
                </c:pt>
                <c:pt idx="3924">
                  <c:v>96.911115554393731</c:v>
                </c:pt>
                <c:pt idx="3925">
                  <c:v>95.36165925834807</c:v>
                </c:pt>
                <c:pt idx="3926">
                  <c:v>96.570327760432164</c:v>
                </c:pt>
                <c:pt idx="3927">
                  <c:v>97.988033898826728</c:v>
                </c:pt>
                <c:pt idx="3928">
                  <c:v>98.464616946337372</c:v>
                </c:pt>
                <c:pt idx="3929">
                  <c:v>99.818678191857785</c:v>
                </c:pt>
                <c:pt idx="3930">
                  <c:v>99.996277896550396</c:v>
                </c:pt>
                <c:pt idx="3931">
                  <c:v>100.31768614362426</c:v>
                </c:pt>
                <c:pt idx="3932">
                  <c:v>99.053678268760748</c:v>
                </c:pt>
                <c:pt idx="3933">
                  <c:v>99.346401710322183</c:v>
                </c:pt>
                <c:pt idx="3934">
                  <c:v>102.54605718504415</c:v>
                </c:pt>
                <c:pt idx="3935">
                  <c:v>100.18676653798262</c:v>
                </c:pt>
                <c:pt idx="3936">
                  <c:v>98.440438654505996</c:v>
                </c:pt>
                <c:pt idx="3937">
                  <c:v>98.687066459541626</c:v>
                </c:pt>
                <c:pt idx="3938">
                  <c:v>97.395358137102846</c:v>
                </c:pt>
                <c:pt idx="3939">
                  <c:v>97.02248642662714</c:v>
                </c:pt>
                <c:pt idx="3940">
                  <c:v>98.240813940969531</c:v>
                </c:pt>
                <c:pt idx="3941">
                  <c:v>97.394158450866939</c:v>
                </c:pt>
                <c:pt idx="3942">
                  <c:v>95.44240737038028</c:v>
                </c:pt>
                <c:pt idx="3943">
                  <c:v>93.985511481612747</c:v>
                </c:pt>
                <c:pt idx="3944">
                  <c:v>96.360705661596427</c:v>
                </c:pt>
                <c:pt idx="3945">
                  <c:v>96.880892689604465</c:v>
                </c:pt>
                <c:pt idx="3946">
                  <c:v>96.394742913392093</c:v>
                </c:pt>
                <c:pt idx="3947">
                  <c:v>94.936416629497103</c:v>
                </c:pt>
                <c:pt idx="3948">
                  <c:v>95.263054278112079</c:v>
                </c:pt>
                <c:pt idx="3949">
                  <c:v>96.146930802713356</c:v>
                </c:pt>
                <c:pt idx="3950">
                  <c:v>98.601642647307841</c:v>
                </c:pt>
                <c:pt idx="3951">
                  <c:v>97.115477490502712</c:v>
                </c:pt>
                <c:pt idx="3952">
                  <c:v>95.375209560576678</c:v>
                </c:pt>
                <c:pt idx="3953">
                  <c:v>95.22812495193584</c:v>
                </c:pt>
                <c:pt idx="3954">
                  <c:v>95.122844794438578</c:v>
                </c:pt>
                <c:pt idx="3955">
                  <c:v>96.395742651922006</c:v>
                </c:pt>
                <c:pt idx="3956">
                  <c:v>97.034775520248743</c:v>
                </c:pt>
                <c:pt idx="3957">
                  <c:v>95.318839688081766</c:v>
                </c:pt>
                <c:pt idx="3958">
                  <c:v>96.177184428688079</c:v>
                </c:pt>
                <c:pt idx="3959">
                  <c:v>95.823230847317035</c:v>
                </c:pt>
                <c:pt idx="3960">
                  <c:v>95.99109463678748</c:v>
                </c:pt>
                <c:pt idx="3961">
                  <c:v>95.018856606733806</c:v>
                </c:pt>
                <c:pt idx="3962">
                  <c:v>98.189950320685583</c:v>
                </c:pt>
                <c:pt idx="3963">
                  <c:v>99.779088546072785</c:v>
                </c:pt>
                <c:pt idx="3964">
                  <c:v>96.954242736515297</c:v>
                </c:pt>
                <c:pt idx="3965">
                  <c:v>95.943137948536773</c:v>
                </c:pt>
                <c:pt idx="3966">
                  <c:v>93.71255210175822</c:v>
                </c:pt>
                <c:pt idx="3967">
                  <c:v>92.770952212498486</c:v>
                </c:pt>
                <c:pt idx="3968">
                  <c:v>91.317070919913476</c:v>
                </c:pt>
                <c:pt idx="3969">
                  <c:v>90.982589168986806</c:v>
                </c:pt>
                <c:pt idx="3970">
                  <c:v>91.021086792685239</c:v>
                </c:pt>
                <c:pt idx="3971">
                  <c:v>92.448590368673067</c:v>
                </c:pt>
                <c:pt idx="3972">
                  <c:v>93.138963655659552</c:v>
                </c:pt>
                <c:pt idx="3973">
                  <c:v>92.485150037682715</c:v>
                </c:pt>
                <c:pt idx="3974">
                  <c:v>91.85857544949809</c:v>
                </c:pt>
                <c:pt idx="3975">
                  <c:v>91.712290631681199</c:v>
                </c:pt>
                <c:pt idx="3976">
                  <c:v>94.604903332974729</c:v>
                </c:pt>
                <c:pt idx="3977">
                  <c:v>95.874602027162382</c:v>
                </c:pt>
                <c:pt idx="3978">
                  <c:v>93.678868603596243</c:v>
                </c:pt>
                <c:pt idx="3979">
                  <c:v>95.521555900764682</c:v>
                </c:pt>
                <c:pt idx="3980">
                  <c:v>97.653952043312003</c:v>
                </c:pt>
                <c:pt idx="3981">
                  <c:v>97.587846255594954</c:v>
                </c:pt>
                <c:pt idx="3982">
                  <c:v>98.733377424366154</c:v>
                </c:pt>
                <c:pt idx="3983">
                  <c:v>99.1492840334069</c:v>
                </c:pt>
                <c:pt idx="3984">
                  <c:v>97.161265515173213</c:v>
                </c:pt>
                <c:pt idx="3985">
                  <c:v>96.255702354769028</c:v>
                </c:pt>
                <c:pt idx="3986">
                  <c:v>97.109663626436443</c:v>
                </c:pt>
                <c:pt idx="3987">
                  <c:v>97.664441607579846</c:v>
                </c:pt>
                <c:pt idx="3988">
                  <c:v>96.914022486426916</c:v>
                </c:pt>
                <c:pt idx="3989">
                  <c:v>97.307811803067182</c:v>
                </c:pt>
                <c:pt idx="3990">
                  <c:v>97.103388344587117</c:v>
                </c:pt>
                <c:pt idx="3991">
                  <c:v>96.488487626313415</c:v>
                </c:pt>
                <c:pt idx="3992">
                  <c:v>95.966516449544258</c:v>
                </c:pt>
                <c:pt idx="3993">
                  <c:v>93.257194272267526</c:v>
                </c:pt>
                <c:pt idx="3994">
                  <c:v>91.841210760262967</c:v>
                </c:pt>
                <c:pt idx="3995">
                  <c:v>91.189335096974929</c:v>
                </c:pt>
                <c:pt idx="3996">
                  <c:v>91.481735546088231</c:v>
                </c:pt>
                <c:pt idx="3997">
                  <c:v>90.380269775597426</c:v>
                </c:pt>
                <c:pt idx="3998">
                  <c:v>88.731070335451022</c:v>
                </c:pt>
                <c:pt idx="3999">
                  <c:v>87.79410000461445</c:v>
                </c:pt>
                <c:pt idx="4000">
                  <c:v>87.691803682114184</c:v>
                </c:pt>
                <c:pt idx="4001">
                  <c:v>87.338788316901997</c:v>
                </c:pt>
                <c:pt idx="4002">
                  <c:v>86.731670178568947</c:v>
                </c:pt>
                <c:pt idx="4003">
                  <c:v>89.025639448144616</c:v>
                </c:pt>
                <c:pt idx="4004">
                  <c:v>85.747096913115314</c:v>
                </c:pt>
                <c:pt idx="4005">
                  <c:v>85.735284617869425</c:v>
                </c:pt>
                <c:pt idx="4006">
                  <c:v>87.08193241767566</c:v>
                </c:pt>
                <c:pt idx="4007">
                  <c:v>84.468708184013707</c:v>
                </c:pt>
                <c:pt idx="4008">
                  <c:v>83.901948721104006</c:v>
                </c:pt>
                <c:pt idx="4009">
                  <c:v>84.047833643508937</c:v>
                </c:pt>
                <c:pt idx="4010">
                  <c:v>83.241090791639436</c:v>
                </c:pt>
                <c:pt idx="4011">
                  <c:v>83.998708030207808</c:v>
                </c:pt>
                <c:pt idx="4012">
                  <c:v>84.969069627943796</c:v>
                </c:pt>
                <c:pt idx="4013">
                  <c:v>85.252949228663596</c:v>
                </c:pt>
                <c:pt idx="4014">
                  <c:v>86.629850654444567</c:v>
                </c:pt>
                <c:pt idx="4015">
                  <c:v>88.622914007106203</c:v>
                </c:pt>
                <c:pt idx="4016">
                  <c:v>88.152929233893019</c:v>
                </c:pt>
                <c:pt idx="4017">
                  <c:v>88.629589184367518</c:v>
                </c:pt>
                <c:pt idx="4018">
                  <c:v>91.192811110940568</c:v>
                </c:pt>
                <c:pt idx="4019">
                  <c:v>90.575618684344448</c:v>
                </c:pt>
                <c:pt idx="4020">
                  <c:v>91.823784548656846</c:v>
                </c:pt>
                <c:pt idx="4021">
                  <c:v>91.929926019349125</c:v>
                </c:pt>
                <c:pt idx="4022">
                  <c:v>93.27543565529048</c:v>
                </c:pt>
                <c:pt idx="4023">
                  <c:v>94.047679837581271</c:v>
                </c:pt>
                <c:pt idx="4024">
                  <c:v>94.206207607241538</c:v>
                </c:pt>
                <c:pt idx="4025">
                  <c:v>94.638848301213869</c:v>
                </c:pt>
                <c:pt idx="4026">
                  <c:v>95.499976929111213</c:v>
                </c:pt>
                <c:pt idx="4027">
                  <c:v>95.669194210745246</c:v>
                </c:pt>
                <c:pt idx="4028">
                  <c:v>97.323177015242507</c:v>
                </c:pt>
                <c:pt idx="4029">
                  <c:v>98.251195841088077</c:v>
                </c:pt>
                <c:pt idx="4030">
                  <c:v>98.903302213267693</c:v>
                </c:pt>
                <c:pt idx="4031">
                  <c:v>98.579417690758177</c:v>
                </c:pt>
                <c:pt idx="4032">
                  <c:v>99.102265561315093</c:v>
                </c:pt>
                <c:pt idx="4033">
                  <c:v>96.336435086208567</c:v>
                </c:pt>
                <c:pt idx="4034">
                  <c:v>96.281680175954349</c:v>
                </c:pt>
                <c:pt idx="4035">
                  <c:v>96.655690050294908</c:v>
                </c:pt>
                <c:pt idx="4036">
                  <c:v>94.702677761201272</c:v>
                </c:pt>
                <c:pt idx="4037">
                  <c:v>94.445652675454454</c:v>
                </c:pt>
                <c:pt idx="4038">
                  <c:v>93.72485657597278</c:v>
                </c:pt>
                <c:pt idx="4039">
                  <c:v>96.091006967408887</c:v>
                </c:pt>
                <c:pt idx="4040">
                  <c:v>95.262562099143665</c:v>
                </c:pt>
                <c:pt idx="4041">
                  <c:v>94.00958210929484</c:v>
                </c:pt>
                <c:pt idx="4042">
                  <c:v>96.336050571389336</c:v>
                </c:pt>
                <c:pt idx="4043">
                  <c:v>95.941215374440844</c:v>
                </c:pt>
                <c:pt idx="4044">
                  <c:v>93.571050648292299</c:v>
                </c:pt>
                <c:pt idx="4045">
                  <c:v>92.67197809803622</c:v>
                </c:pt>
                <c:pt idx="4046">
                  <c:v>94.205669286494654</c:v>
                </c:pt>
                <c:pt idx="4047">
                  <c:v>96.123906055339717</c:v>
                </c:pt>
                <c:pt idx="4048">
                  <c:v>97.888060045834521</c:v>
                </c:pt>
                <c:pt idx="4049">
                  <c:v>100.8929818355203</c:v>
                </c:pt>
                <c:pt idx="4050">
                  <c:v>101.66402633157516</c:v>
                </c:pt>
                <c:pt idx="4051">
                  <c:v>103.63592598858796</c:v>
                </c:pt>
                <c:pt idx="4052">
                  <c:v>105.05046372487232</c:v>
                </c:pt>
                <c:pt idx="4053">
                  <c:v>106.3359121460545</c:v>
                </c:pt>
                <c:pt idx="4054">
                  <c:v>106.0280388206165</c:v>
                </c:pt>
                <c:pt idx="4055">
                  <c:v>108.83458172478004</c:v>
                </c:pt>
                <c:pt idx="4056">
                  <c:v>109.31050340680164</c:v>
                </c:pt>
                <c:pt idx="4057">
                  <c:v>109.88918282910656</c:v>
                </c:pt>
                <c:pt idx="4058">
                  <c:v>107.90468646661675</c:v>
                </c:pt>
                <c:pt idx="4059">
                  <c:v>108.57386529676884</c:v>
                </c:pt>
                <c:pt idx="4060">
                  <c:v>110.54295030530508</c:v>
                </c:pt>
                <c:pt idx="4061">
                  <c:v>110.36945721888154</c:v>
                </c:pt>
                <c:pt idx="4062">
                  <c:v>111.24315179107032</c:v>
                </c:pt>
                <c:pt idx="4063">
                  <c:v>109.23966039651199</c:v>
                </c:pt>
                <c:pt idx="4064">
                  <c:v>109.18222926311611</c:v>
                </c:pt>
                <c:pt idx="4065">
                  <c:v>107.49353246074133</c:v>
                </c:pt>
                <c:pt idx="4066">
                  <c:v>106.64361628497194</c:v>
                </c:pt>
                <c:pt idx="4067">
                  <c:v>109.34637094913668</c:v>
                </c:pt>
                <c:pt idx="4068">
                  <c:v>109.9489210514176</c:v>
                </c:pt>
                <c:pt idx="4069">
                  <c:v>106.98040512481381</c:v>
                </c:pt>
                <c:pt idx="4070">
                  <c:v>107.2338157712601</c:v>
                </c:pt>
                <c:pt idx="4071">
                  <c:v>106.5914760754882</c:v>
                </c:pt>
                <c:pt idx="4072">
                  <c:v>107.1408247073845</c:v>
                </c:pt>
                <c:pt idx="4073">
                  <c:v>106.14520817632337</c:v>
                </c:pt>
                <c:pt idx="4074">
                  <c:v>107.45643447098479</c:v>
                </c:pt>
                <c:pt idx="4075">
                  <c:v>107.81983173631539</c:v>
                </c:pt>
                <c:pt idx="4076">
                  <c:v>107.576772228802</c:v>
                </c:pt>
                <c:pt idx="4077">
                  <c:v>105.7118753556765</c:v>
                </c:pt>
                <c:pt idx="4078">
                  <c:v>104.75055754648817</c:v>
                </c:pt>
                <c:pt idx="4079">
                  <c:v>101.58641586046757</c:v>
                </c:pt>
                <c:pt idx="4080">
                  <c:v>100.82189273574635</c:v>
                </c:pt>
                <c:pt idx="4081">
                  <c:v>103.26339265115313</c:v>
                </c:pt>
                <c:pt idx="4082">
                  <c:v>102.38776012427553</c:v>
                </c:pt>
                <c:pt idx="4083">
                  <c:v>104.57692603472969</c:v>
                </c:pt>
                <c:pt idx="4084">
                  <c:v>104.14716151160496</c:v>
                </c:pt>
                <c:pt idx="4085">
                  <c:v>102.7414983773478</c:v>
                </c:pt>
                <c:pt idx="4086">
                  <c:v>103.78540996970057</c:v>
                </c:pt>
                <c:pt idx="4087">
                  <c:v>105.3538920590003</c:v>
                </c:pt>
                <c:pt idx="4088">
                  <c:v>102.51858744636056</c:v>
                </c:pt>
                <c:pt idx="4089">
                  <c:v>102.70321608194816</c:v>
                </c:pt>
                <c:pt idx="4090">
                  <c:v>103.05126351569625</c:v>
                </c:pt>
                <c:pt idx="4091">
                  <c:v>102.27283633511273</c:v>
                </c:pt>
                <c:pt idx="4092">
                  <c:v>99.889352015627026</c:v>
                </c:pt>
                <c:pt idx="4093">
                  <c:v>100.49042558100227</c:v>
                </c:pt>
                <c:pt idx="4094">
                  <c:v>99.935847547564862</c:v>
                </c:pt>
                <c:pt idx="4095">
                  <c:v>101.4938400725968</c:v>
                </c:pt>
                <c:pt idx="4096">
                  <c:v>101.5523170863009</c:v>
                </c:pt>
                <c:pt idx="4097">
                  <c:v>102.63887906239945</c:v>
                </c:pt>
                <c:pt idx="4098">
                  <c:v>101.16801759539852</c:v>
                </c:pt>
                <c:pt idx="4099">
                  <c:v>100.71559745912646</c:v>
                </c:pt>
                <c:pt idx="4100">
                  <c:v>100.50380669671046</c:v>
                </c:pt>
                <c:pt idx="4101">
                  <c:v>99.872910161958004</c:v>
                </c:pt>
                <c:pt idx="4102">
                  <c:v>98.768183705800396</c:v>
                </c:pt>
                <c:pt idx="4103">
                  <c:v>100.05067905317109</c:v>
                </c:pt>
                <c:pt idx="4104">
                  <c:v>99.783625820939534</c:v>
                </c:pt>
                <c:pt idx="4105">
                  <c:v>101.81272590245665</c:v>
                </c:pt>
                <c:pt idx="4106">
                  <c:v>101.07038159250696</c:v>
                </c:pt>
                <c:pt idx="4107">
                  <c:v>100.93103342202851</c:v>
                </c:pt>
                <c:pt idx="4108">
                  <c:v>99.506790531707495</c:v>
                </c:pt>
                <c:pt idx="4109">
                  <c:v>97.057308088654139</c:v>
                </c:pt>
                <c:pt idx="4110">
                  <c:v>100.73948351969526</c:v>
                </c:pt>
                <c:pt idx="4111">
                  <c:v>100.96397865173765</c:v>
                </c:pt>
                <c:pt idx="4112">
                  <c:v>100.47206115323726</c:v>
                </c:pt>
                <c:pt idx="4113">
                  <c:v>99.45814171678218</c:v>
                </c:pt>
                <c:pt idx="4114">
                  <c:v>96.609809742067881</c:v>
                </c:pt>
                <c:pt idx="4115">
                  <c:v>96.677330544319602</c:v>
                </c:pt>
                <c:pt idx="4116">
                  <c:v>96.407585708353636</c:v>
                </c:pt>
                <c:pt idx="4117">
                  <c:v>96.462279096236813</c:v>
                </c:pt>
                <c:pt idx="4118">
                  <c:v>96.551055877693955</c:v>
                </c:pt>
                <c:pt idx="4119">
                  <c:v>96.515049910023947</c:v>
                </c:pt>
                <c:pt idx="4120">
                  <c:v>97.174969623329716</c:v>
                </c:pt>
                <c:pt idx="4121">
                  <c:v>95.213728717105184</c:v>
                </c:pt>
                <c:pt idx="4122">
                  <c:v>98.602688527616294</c:v>
                </c:pt>
                <c:pt idx="4123">
                  <c:v>98.465170647677184</c:v>
                </c:pt>
                <c:pt idx="4124">
                  <c:v>99.828321823523495</c:v>
                </c:pt>
                <c:pt idx="4125">
                  <c:v>96.361889967239762</c:v>
                </c:pt>
                <c:pt idx="4126">
                  <c:v>91.658197086916147</c:v>
                </c:pt>
                <c:pt idx="4127">
                  <c:v>93.284571727394791</c:v>
                </c:pt>
                <c:pt idx="4128">
                  <c:v>92.619684082624957</c:v>
                </c:pt>
                <c:pt idx="4129">
                  <c:v>94.009566728702154</c:v>
                </c:pt>
                <c:pt idx="4130">
                  <c:v>93.929310795638514</c:v>
                </c:pt>
                <c:pt idx="4131">
                  <c:v>96.652537028777559</c:v>
                </c:pt>
                <c:pt idx="4132">
                  <c:v>93.711906116862195</c:v>
                </c:pt>
                <c:pt idx="4133">
                  <c:v>95.656812833567074</c:v>
                </c:pt>
                <c:pt idx="4134">
                  <c:v>97.223018595137162</c:v>
                </c:pt>
                <c:pt idx="4135">
                  <c:v>99.322192657305536</c:v>
                </c:pt>
                <c:pt idx="4136">
                  <c:v>93.860390359444963</c:v>
                </c:pt>
                <c:pt idx="4137">
                  <c:v>91.660980974207249</c:v>
                </c:pt>
                <c:pt idx="4138">
                  <c:v>90.04269652552459</c:v>
                </c:pt>
                <c:pt idx="4139">
                  <c:v>91.792977221342611</c:v>
                </c:pt>
                <c:pt idx="4140">
                  <c:v>85.75431041112374</c:v>
                </c:pt>
                <c:pt idx="4141">
                  <c:v>86.394189212052737</c:v>
                </c:pt>
                <c:pt idx="4142">
                  <c:v>87.800344525278476</c:v>
                </c:pt>
                <c:pt idx="4143">
                  <c:v>85.746143316363899</c:v>
                </c:pt>
                <c:pt idx="4144">
                  <c:v>85.746143316363899</c:v>
                </c:pt>
                <c:pt idx="4145">
                  <c:v>86.224372087300722</c:v>
                </c:pt>
                <c:pt idx="4146">
                  <c:v>84.981327960380071</c:v>
                </c:pt>
                <c:pt idx="4147">
                  <c:v>85.002999215590251</c:v>
                </c:pt>
                <c:pt idx="4148">
                  <c:v>85.002999215590251</c:v>
                </c:pt>
                <c:pt idx="4149">
                  <c:v>84.759970469262385</c:v>
                </c:pt>
                <c:pt idx="4150">
                  <c:v>82.310288078503021</c:v>
                </c:pt>
                <c:pt idx="4151">
                  <c:v>84.600212252180711</c:v>
                </c:pt>
                <c:pt idx="4152">
                  <c:v>86.355353215313457</c:v>
                </c:pt>
                <c:pt idx="4153">
                  <c:v>83.989587338696523</c:v>
                </c:pt>
                <c:pt idx="4154">
                  <c:v>84.229601488841865</c:v>
                </c:pt>
                <c:pt idx="4155">
                  <c:v>82.808311672332337</c:v>
                </c:pt>
                <c:pt idx="4156">
                  <c:v>83.039712690527566</c:v>
                </c:pt>
                <c:pt idx="4157">
                  <c:v>83.488426103942544</c:v>
                </c:pt>
                <c:pt idx="4158">
                  <c:v>88.64327791193125</c:v>
                </c:pt>
                <c:pt idx="4159">
                  <c:v>86.465293692419436</c:v>
                </c:pt>
                <c:pt idx="4160">
                  <c:v>88.182136979559715</c:v>
                </c:pt>
                <c:pt idx="4161">
                  <c:v>88.958503160712326</c:v>
                </c:pt>
                <c:pt idx="4162">
                  <c:v>89.70167802267153</c:v>
                </c:pt>
                <c:pt idx="4163">
                  <c:v>89.137871633573297</c:v>
                </c:pt>
                <c:pt idx="4164">
                  <c:v>88.386606579818121</c:v>
                </c:pt>
                <c:pt idx="4165">
                  <c:v>88.330651983327968</c:v>
                </c:pt>
                <c:pt idx="4166">
                  <c:v>92.044388390729125</c:v>
                </c:pt>
                <c:pt idx="4167">
                  <c:v>90.804712613624659</c:v>
                </c:pt>
                <c:pt idx="4168">
                  <c:v>89.845917221650225</c:v>
                </c:pt>
                <c:pt idx="4169">
                  <c:v>95.199378624052684</c:v>
                </c:pt>
                <c:pt idx="4170" formatCode="#,##0.00\ \%">
                  <c:v>94.003014596183036</c:v>
                </c:pt>
              </c:numCache>
            </c:numRef>
          </c:val>
          <c:smooth val="0"/>
          <c:extLst>
            <c:ext xmlns:c16="http://schemas.microsoft.com/office/drawing/2014/chart" uri="{C3380CC4-5D6E-409C-BE32-E72D297353CC}">
              <c16:uniqueId val="{00000001-6663-40F6-8D5C-139CA13C2F0B}"/>
            </c:ext>
          </c:extLst>
        </c:ser>
        <c:dLbls>
          <c:showLegendKey val="0"/>
          <c:showVal val="0"/>
          <c:showCatName val="0"/>
          <c:showSerName val="0"/>
          <c:showPercent val="0"/>
          <c:showBubbleSize val="0"/>
        </c:dLbls>
        <c:smooth val="0"/>
        <c:axId val="1139475600"/>
        <c:axId val="1139485680"/>
      </c:lineChart>
      <c:dateAx>
        <c:axId val="1139475600"/>
        <c:scaling>
          <c:orientation val="minMax"/>
        </c:scaling>
        <c:delete val="0"/>
        <c:axPos val="b"/>
        <c:numFmt formatCode="[$-416]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85680"/>
        <c:crossesAt val="-100"/>
        <c:auto val="1"/>
        <c:lblOffset val="100"/>
        <c:baseTimeUnit val="days"/>
      </c:dateAx>
      <c:valAx>
        <c:axId val="1139485680"/>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75600"/>
        <c:crosses val="autoZero"/>
        <c:crossBetween val="between"/>
      </c:valAx>
      <c:spPr>
        <a:noFill/>
        <a:ln>
          <a:noFill/>
        </a:ln>
        <a:effectLst/>
      </c:spPr>
    </c:plotArea>
    <c:legend>
      <c:legendPos val="b"/>
      <c:layout>
        <c:manualLayout>
          <c:xMode val="edge"/>
          <c:yMode val="edge"/>
          <c:x val="8.2556699346405235E-2"/>
          <c:y val="7.5953189300411464E-2"/>
          <c:w val="0.34307271241830067"/>
          <c:h val="0.31648508230452677"/>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ontserrat" panose="00000500000000000000" pitchFamily="2"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Planilha1!$B$1</c:f>
              <c:strCache>
                <c:ptCount val="1"/>
                <c:pt idx="0">
                  <c:v>4UM MARLIM DIVIDENDOS FI AÇÕES</c:v>
                </c:pt>
              </c:strCache>
            </c:strRef>
          </c:tx>
          <c:spPr>
            <a:ln w="28575" cap="rnd">
              <a:solidFill>
                <a:schemeClr val="accent3">
                  <a:lumMod val="50000"/>
                </a:schemeClr>
              </a:solidFill>
              <a:round/>
            </a:ln>
            <a:effectLst/>
          </c:spPr>
          <c:marker>
            <c:symbol val="none"/>
          </c:marker>
          <c:dLbls>
            <c:dLbl>
              <c:idx val="11"/>
              <c:layout>
                <c:manualLayout>
                  <c:x val="0"/>
                  <c:y val="-0.20252057613168731"/>
                </c:manualLayout>
              </c:layout>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D7-403C-A21A-870E72D22D24}"/>
                </c:ext>
              </c:extLst>
            </c:dLbl>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Planilha1!$A$2:$A$13</c:f>
              <c:numCache>
                <c:formatCode>dd/mm/yy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Planilha1!$B$2:$B$13</c:f>
              <c:numCache>
                <c:formatCode>0.0%</c:formatCode>
                <c:ptCount val="12"/>
                <c:pt idx="0" formatCode="0.00%">
                  <c:v>-3.4455970159501643E-2</c:v>
                </c:pt>
                <c:pt idx="1">
                  <c:v>-4.3872895142200274E-2</c:v>
                </c:pt>
                <c:pt idx="2">
                  <c:v>-3.4220964990315461E-2</c:v>
                </c:pt>
                <c:pt idx="3">
                  <c:v>-6.3749359974009323E-2</c:v>
                </c:pt>
                <c:pt idx="4">
                  <c:v>-6.7815189202123372E-2</c:v>
                </c:pt>
                <c:pt idx="5">
                  <c:v>-5.3406892877164935E-2</c:v>
                </c:pt>
                <c:pt idx="6">
                  <c:v>-3.7432491156822123E-2</c:v>
                </c:pt>
                <c:pt idx="7">
                  <c:v>1.6185517261240401E-2</c:v>
                </c:pt>
                <c:pt idx="8">
                  <c:v>2.6441022491474619E-3</c:v>
                </c:pt>
                <c:pt idx="9">
                  <c:v>-1.582954822608984E-2</c:v>
                </c:pt>
                <c:pt idx="10">
                  <c:v>-3.6331871548997863E-2</c:v>
                </c:pt>
                <c:pt idx="11" formatCode="0.00%">
                  <c:v>-8.7758255421887865E-2</c:v>
                </c:pt>
              </c:numCache>
            </c:numRef>
          </c:val>
          <c:smooth val="0"/>
          <c:extLst>
            <c:ext xmlns:c16="http://schemas.microsoft.com/office/drawing/2014/chart" uri="{C3380CC4-5D6E-409C-BE32-E72D297353CC}">
              <c16:uniqueId val="{00000000-54F6-4E77-9677-5DE457495140}"/>
            </c:ext>
          </c:extLst>
        </c:ser>
        <c:ser>
          <c:idx val="1"/>
          <c:order val="1"/>
          <c:tx>
            <c:strRef>
              <c:f>Planilha1!$C$1</c:f>
              <c:strCache>
                <c:ptCount val="1"/>
                <c:pt idx="0">
                  <c:v>Ibovespa</c:v>
                </c:pt>
              </c:strCache>
            </c:strRef>
          </c:tx>
          <c:spPr>
            <a:ln w="28575" cap="rnd">
              <a:solidFill>
                <a:srgbClr val="89845E"/>
              </a:solidFill>
              <a:round/>
            </a:ln>
            <a:effectLst/>
          </c:spPr>
          <c:marker>
            <c:symbol val="none"/>
          </c:marker>
          <c:dLbls>
            <c:dLbl>
              <c:idx val="11"/>
              <c:layout>
                <c:manualLayout>
                  <c:x val="-2.1251673360107096E-3"/>
                  <c:y val="2.613168724279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D7-403C-A21A-870E72D22D24}"/>
                </c:ext>
              </c:extLst>
            </c:dLbl>
            <c:spPr>
              <a:solidFill>
                <a:srgbClr val="89845E"/>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Planilha1!$A$2:$A$13</c:f>
              <c:numCache>
                <c:formatCode>dd/mm/yy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Planilha1!$C$2:$C$13</c:f>
              <c:numCache>
                <c:formatCode>0.0%</c:formatCode>
                <c:ptCount val="12"/>
                <c:pt idx="0" formatCode="0.00%">
                  <c:v>-4.7940891263450365E-2</c:v>
                </c:pt>
                <c:pt idx="1">
                  <c:v>-3.8493205362974292E-2</c:v>
                </c:pt>
                <c:pt idx="2">
                  <c:v>-4.5304088586792357E-2</c:v>
                </c:pt>
                <c:pt idx="3">
                  <c:v>-6.1564520807206424E-2</c:v>
                </c:pt>
                <c:pt idx="4">
                  <c:v>-9.0078089065533606E-2</c:v>
                </c:pt>
                <c:pt idx="5">
                  <c:v>-7.6600749829116799E-2</c:v>
                </c:pt>
                <c:pt idx="6">
                  <c:v>-4.8689632332140298E-2</c:v>
                </c:pt>
                <c:pt idx="7">
                  <c:v>1.3554173320404095E-2</c:v>
                </c:pt>
                <c:pt idx="8">
                  <c:v>-1.7653208355851824E-2</c:v>
                </c:pt>
                <c:pt idx="9">
                  <c:v>-3.3326392679254302E-2</c:v>
                </c:pt>
                <c:pt idx="10">
                  <c:v>-6.3475014092458926E-2</c:v>
                </c:pt>
                <c:pt idx="11" formatCode="0.00%">
                  <c:v>-0.10360185665725974</c:v>
                </c:pt>
              </c:numCache>
            </c:numRef>
          </c:val>
          <c:smooth val="0"/>
          <c:extLst>
            <c:ext xmlns:c16="http://schemas.microsoft.com/office/drawing/2014/chart" uri="{C3380CC4-5D6E-409C-BE32-E72D297353CC}">
              <c16:uniqueId val="{00000001-54F6-4E77-9677-5DE457495140}"/>
            </c:ext>
          </c:extLst>
        </c:ser>
        <c:dLbls>
          <c:showLegendKey val="0"/>
          <c:showVal val="0"/>
          <c:showCatName val="0"/>
          <c:showSerName val="0"/>
          <c:showPercent val="0"/>
          <c:showBubbleSize val="0"/>
        </c:dLbls>
        <c:smooth val="0"/>
        <c:axId val="1139475600"/>
        <c:axId val="1139485680"/>
      </c:lineChart>
      <c:dateAx>
        <c:axId val="1139475600"/>
        <c:scaling>
          <c:orientation val="minMax"/>
        </c:scaling>
        <c:delete val="0"/>
        <c:axPos val="b"/>
        <c:numFmt formatCode="[$-416]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85680"/>
        <c:crossesAt val="-6"/>
        <c:auto val="1"/>
        <c:lblOffset val="100"/>
        <c:baseTimeUnit val="days"/>
      </c:dateAx>
      <c:valAx>
        <c:axId val="11394856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75600"/>
        <c:crosses val="autoZero"/>
        <c:crossBetween val="between"/>
      </c:valAx>
      <c:spPr>
        <a:noFill/>
        <a:ln>
          <a:noFill/>
        </a:ln>
        <a:effectLst/>
      </c:spPr>
    </c:plotArea>
    <c:legend>
      <c:legendPos val="b"/>
      <c:layout>
        <c:manualLayout>
          <c:xMode val="edge"/>
          <c:yMode val="edge"/>
          <c:x val="7.4622991967871491E-2"/>
          <c:y val="5.6354423868312693E-2"/>
          <c:w val="0.40234354082998663"/>
          <c:h val="0.33608384773662553"/>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ontserrat" panose="00000500000000000000" pitchFamily="2"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Planilha1!$B$1</c:f>
              <c:strCache>
                <c:ptCount val="1"/>
                <c:pt idx="0">
                  <c:v>4UM MARLIM DIVIDENDOS FI AÇÕES</c:v>
                </c:pt>
              </c:strCache>
            </c:strRef>
          </c:tx>
          <c:spPr>
            <a:ln w="28575" cap="rnd">
              <a:solidFill>
                <a:schemeClr val="accent3">
                  <a:lumMod val="50000"/>
                </a:schemeClr>
              </a:solidFill>
              <a:round/>
            </a:ln>
            <a:effectLst/>
          </c:spPr>
          <c:marker>
            <c:symbol val="none"/>
          </c:marker>
          <c:dLbls>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61-47C3-9AAB-32B4693DC2EE}"/>
                </c:ext>
              </c:extLst>
            </c:dLbl>
            <c:dLbl>
              <c:idx val="36"/>
              <c:layout>
                <c:manualLayout>
                  <c:x val="-1.5584380431985918E-16"/>
                  <c:y val="-0.11105967078189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63-45D7-877C-5F429F38CAED}"/>
                </c:ext>
              </c:extLst>
            </c:dLbl>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Planilha1!$A$2:$A$37</c:f>
              <c:numCache>
                <c:formatCode>dd/mm/yy</c:formatCode>
                <c:ptCount val="36"/>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numCache>
            </c:numRef>
          </c:cat>
          <c:val>
            <c:numRef>
              <c:f>Planilha1!$B$2:$B$37</c:f>
              <c:numCache>
                <c:formatCode>0.00%</c:formatCode>
                <c:ptCount val="36"/>
                <c:pt idx="0">
                  <c:v>-1.7669567226322402E-2</c:v>
                </c:pt>
                <c:pt idx="1">
                  <c:v>4.8835902969992739E-2</c:v>
                </c:pt>
                <c:pt idx="2">
                  <c:v>-5.2989137070723613E-3</c:v>
                </c:pt>
                <c:pt idx="3">
                  <c:v>2.8736405720786173E-4</c:v>
                </c:pt>
                <c:pt idx="4">
                  <c:v>-7.4789051497569869E-2</c:v>
                </c:pt>
                <c:pt idx="5">
                  <c:v>-3.5492840148461546E-2</c:v>
                </c:pt>
                <c:pt idx="6">
                  <c:v>2.9279131928838575E-2</c:v>
                </c:pt>
                <c:pt idx="7">
                  <c:v>2.0717017619960032E-2</c:v>
                </c:pt>
                <c:pt idx="8">
                  <c:v>7.5060059655869704E-2</c:v>
                </c:pt>
                <c:pt idx="9">
                  <c:v>1.0012564510675226E-2</c:v>
                </c:pt>
                <c:pt idx="10">
                  <c:v>-4.3759980363834439E-3</c:v>
                </c:pt>
                <c:pt idx="11">
                  <c:v>3.4893492998709918E-2</c:v>
                </c:pt>
                <c:pt idx="12">
                  <c:v>-2.964407292322957E-2</c:v>
                </c:pt>
                <c:pt idx="13">
                  <c:v>-3.3518461664101329E-2</c:v>
                </c:pt>
                <c:pt idx="14">
                  <c:v>-8.0568703691649146E-3</c:v>
                </c:pt>
                <c:pt idx="15">
                  <c:v>2.9663836301077273E-2</c:v>
                </c:pt>
                <c:pt idx="16">
                  <c:v>0.10110288167086412</c:v>
                </c:pt>
                <c:pt idx="17">
                  <c:v>0.13380221379363366</c:v>
                </c:pt>
                <c:pt idx="18">
                  <c:v>0.10169751514141634</c:v>
                </c:pt>
                <c:pt idx="19">
                  <c:v>0.10158200160537656</c:v>
                </c:pt>
                <c:pt idx="20">
                  <c:v>5.4189080779172061E-2</c:v>
                </c:pt>
                <c:pt idx="21">
                  <c:v>0.16815817698968072</c:v>
                </c:pt>
                <c:pt idx="22">
                  <c:v>0.25518129889235341</c:v>
                </c:pt>
                <c:pt idx="23">
                  <c:v>0.21193280951295401</c:v>
                </c:pt>
                <c:pt idx="24">
                  <c:v>0.20011286138159856</c:v>
                </c:pt>
                <c:pt idx="25">
                  <c:v>0.21222778360645944</c:v>
                </c:pt>
                <c:pt idx="26">
                  <c:v>0.17516429443662007</c:v>
                </c:pt>
                <c:pt idx="27">
                  <c:v>0.1700609416250014</c:v>
                </c:pt>
                <c:pt idx="28">
                  <c:v>0.18814596572098852</c:v>
                </c:pt>
                <c:pt idx="29">
                  <c:v>0.20819673602135658</c:v>
                </c:pt>
                <c:pt idx="30">
                  <c:v>0.27549705747156139</c:v>
                </c:pt>
                <c:pt idx="31">
                  <c:v>0.25850012658784216</c:v>
                </c:pt>
                <c:pt idx="32">
                  <c:v>0.23531234598905049</c:v>
                </c:pt>
                <c:pt idx="33">
                  <c:v>0.20957821317029168</c:v>
                </c:pt>
                <c:pt idx="34">
                  <c:v>0.14502877786338075</c:v>
                </c:pt>
                <c:pt idx="35">
                  <c:v>0.18266344569040749</c:v>
                </c:pt>
              </c:numCache>
            </c:numRef>
          </c:val>
          <c:smooth val="0"/>
          <c:extLst>
            <c:ext xmlns:c16="http://schemas.microsoft.com/office/drawing/2014/chart" uri="{C3380CC4-5D6E-409C-BE32-E72D297353CC}">
              <c16:uniqueId val="{00000000-DE89-4684-9BC8-0BD53CE67845}"/>
            </c:ext>
          </c:extLst>
        </c:ser>
        <c:ser>
          <c:idx val="1"/>
          <c:order val="1"/>
          <c:tx>
            <c:strRef>
              <c:f>Planilha1!$C$1</c:f>
              <c:strCache>
                <c:ptCount val="1"/>
                <c:pt idx="0">
                  <c:v>Ibovespa</c:v>
                </c:pt>
              </c:strCache>
            </c:strRef>
          </c:tx>
          <c:spPr>
            <a:ln w="28575" cap="rnd">
              <a:solidFill>
                <a:srgbClr val="89845E"/>
              </a:solidFill>
              <a:round/>
            </a:ln>
            <a:effectLst/>
          </c:spPr>
          <c:marker>
            <c:symbol val="none"/>
          </c:marker>
          <c:dLbls>
            <c:dLbl>
              <c:idx val="35"/>
              <c:layout>
                <c:manualLayout>
                  <c:x val="0"/>
                  <c:y val="0.15025720164609052"/>
                </c:manualLayout>
              </c:layout>
              <c:spPr>
                <a:solidFill>
                  <a:srgbClr val="89845E"/>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61-47C3-9AAB-32B4693DC2EE}"/>
                </c:ext>
              </c:extLst>
            </c:dLbl>
            <c:dLbl>
              <c:idx val="36"/>
              <c:layout>
                <c:manualLayout>
                  <c:x val="0"/>
                  <c:y val="0.150257201646090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63-45D7-877C-5F429F38CAED}"/>
                </c:ext>
              </c:extLst>
            </c:dLbl>
            <c:spPr>
              <a:solidFill>
                <a:srgbClr val="E1E2DC"/>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Planilha1!$A$2:$A$37</c:f>
              <c:numCache>
                <c:formatCode>dd/mm/yy</c:formatCode>
                <c:ptCount val="36"/>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numCache>
            </c:numRef>
          </c:cat>
          <c:val>
            <c:numRef>
              <c:f>Planilha1!$C$2:$C$37</c:f>
              <c:numCache>
                <c:formatCode>0.00%</c:formatCode>
                <c:ptCount val="36"/>
                <c:pt idx="0">
                  <c:v>8.9031456211778881E-3</c:v>
                </c:pt>
                <c:pt idx="1">
                  <c:v>7.0050598558935917E-2</c:v>
                </c:pt>
                <c:pt idx="2">
                  <c:v>-3.805258101873199E-2</c:v>
                </c:pt>
                <c:pt idx="3">
                  <c:v>-7.0712964129622247E-3</c:v>
                </c:pt>
                <c:pt idx="4">
                  <c:v>-0.12128709008662197</c:v>
                </c:pt>
                <c:pt idx="5">
                  <c:v>-8.0065444714544576E-2</c:v>
                </c:pt>
                <c:pt idx="6">
                  <c:v>-2.3368539115638187E-2</c:v>
                </c:pt>
                <c:pt idx="7">
                  <c:v>-1.8785928851343781E-2</c:v>
                </c:pt>
                <c:pt idx="8">
                  <c:v>3.4719530358912953E-2</c:v>
                </c:pt>
                <c:pt idx="9">
                  <c:v>3.0541223473392609E-3</c:v>
                </c:pt>
                <c:pt idx="10">
                  <c:v>-2.1480601061977911E-2</c:v>
                </c:pt>
                <c:pt idx="11">
                  <c:v>1.1476633823928495E-2</c:v>
                </c:pt>
                <c:pt idx="12">
                  <c:v>-6.4306708431009052E-2</c:v>
                </c:pt>
                <c:pt idx="13">
                  <c:v>-9.1501594697722122E-2</c:v>
                </c:pt>
                <c:pt idx="14">
                  <c:v>-6.8767956344508274E-2</c:v>
                </c:pt>
                <c:pt idx="15">
                  <c:v>-3.3960413759119068E-2</c:v>
                </c:pt>
                <c:pt idx="16">
                  <c:v>5.2998965343603821E-2</c:v>
                </c:pt>
                <c:pt idx="17">
                  <c:v>8.7383300201679948E-2</c:v>
                </c:pt>
                <c:pt idx="18">
                  <c:v>3.2086564795413386E-2</c:v>
                </c:pt>
                <c:pt idx="19">
                  <c:v>3.9428585746960287E-2</c:v>
                </c:pt>
                <c:pt idx="20">
                  <c:v>8.9185722829621117E-3</c:v>
                </c:pt>
                <c:pt idx="21">
                  <c:v>0.13543012876982452</c:v>
                </c:pt>
                <c:pt idx="22">
                  <c:v>0.19654931435622203</c:v>
                </c:pt>
                <c:pt idx="23">
                  <c:v>0.13918567378531432</c:v>
                </c:pt>
                <c:pt idx="24">
                  <c:v>0.15049029587178198</c:v>
                </c:pt>
                <c:pt idx="25">
                  <c:v>0.14234073822016224</c:v>
                </c:pt>
                <c:pt idx="26">
                  <c:v>0.12288432919569003</c:v>
                </c:pt>
                <c:pt idx="27">
                  <c:v>8.8766438646339374E-2</c:v>
                </c:pt>
                <c:pt idx="28">
                  <c:v>0.10489273966902024</c:v>
                </c:pt>
                <c:pt idx="29">
                  <c:v>0.13828976817294336</c:v>
                </c:pt>
                <c:pt idx="30">
                  <c:v>0.21276755114941714</c:v>
                </c:pt>
                <c:pt idx="31">
                  <c:v>0.17542638000184008</c:v>
                </c:pt>
                <c:pt idx="32">
                  <c:v>0.15667264204589415</c:v>
                </c:pt>
                <c:pt idx="33">
                  <c:v>0.12059832976513896</c:v>
                </c:pt>
                <c:pt idx="34">
                  <c:v>7.2584583806946545E-2</c:v>
                </c:pt>
                <c:pt idx="35">
                  <c:v>0.12476361761817656</c:v>
                </c:pt>
              </c:numCache>
            </c:numRef>
          </c:val>
          <c:smooth val="0"/>
          <c:extLst>
            <c:ext xmlns:c16="http://schemas.microsoft.com/office/drawing/2014/chart" uri="{C3380CC4-5D6E-409C-BE32-E72D297353CC}">
              <c16:uniqueId val="{00000001-DE89-4684-9BC8-0BD53CE67845}"/>
            </c:ext>
          </c:extLst>
        </c:ser>
        <c:dLbls>
          <c:showLegendKey val="0"/>
          <c:showVal val="0"/>
          <c:showCatName val="0"/>
          <c:showSerName val="0"/>
          <c:showPercent val="0"/>
          <c:showBubbleSize val="0"/>
        </c:dLbls>
        <c:smooth val="0"/>
        <c:axId val="1139475600"/>
        <c:axId val="1139485680"/>
      </c:lineChart>
      <c:dateAx>
        <c:axId val="1139475600"/>
        <c:scaling>
          <c:orientation val="minMax"/>
        </c:scaling>
        <c:delete val="0"/>
        <c:axPos val="b"/>
        <c:numFmt formatCode="[$-416]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85680"/>
        <c:crossesAt val="-15"/>
        <c:auto val="1"/>
        <c:lblOffset val="100"/>
        <c:baseTimeUnit val="days"/>
      </c:dateAx>
      <c:valAx>
        <c:axId val="11394856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75600"/>
        <c:crosses val="autoZero"/>
        <c:crossBetween val="between"/>
      </c:valAx>
      <c:spPr>
        <a:noFill/>
        <a:ln>
          <a:noFill/>
        </a:ln>
        <a:effectLst/>
      </c:spPr>
    </c:plotArea>
    <c:legend>
      <c:legendPos val="b"/>
      <c:layout>
        <c:manualLayout>
          <c:xMode val="edge"/>
          <c:yMode val="edge"/>
          <c:x val="0.10650050200803213"/>
          <c:y val="4.328858024691358E-2"/>
          <c:w val="0.33646335341365463"/>
          <c:h val="0.36221553497942388"/>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ontserrat" panose="00000500000000000000" pitchFamily="2"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Planilha1!$B$1</c:f>
              <c:strCache>
                <c:ptCount val="1"/>
                <c:pt idx="0">
                  <c:v>4UM MARLIM DIVIDENDOS FI AÇÕES</c:v>
                </c:pt>
              </c:strCache>
            </c:strRef>
          </c:tx>
          <c:spPr>
            <a:ln w="28575" cap="rnd">
              <a:solidFill>
                <a:schemeClr val="accent3">
                  <a:lumMod val="50000"/>
                </a:schemeClr>
              </a:solidFill>
              <a:round/>
            </a:ln>
            <a:effectLst/>
          </c:spPr>
          <c:marker>
            <c:symbol val="none"/>
          </c:marker>
          <c:dLbls>
            <c:dLbl>
              <c:idx val="59"/>
              <c:layout>
                <c:manualLayout>
                  <c:x val="0"/>
                  <c:y val="-9.1460905349794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C2-4E3C-9AD0-EC1633377672}"/>
                </c:ext>
              </c:extLst>
            </c:dLbl>
            <c:dLbl>
              <c:idx val="60"/>
              <c:layout>
                <c:manualLayout>
                  <c:x val="-1.5584380431985918E-16"/>
                  <c:y val="-0.13065843621399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19-49BE-9090-302BC12784B3}"/>
                </c:ext>
              </c:extLst>
            </c:dLbl>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Planilha1!$A$2:$A$61</c:f>
              <c:numCache>
                <c:formatCode>dd/mm/yy</c:formatCode>
                <c:ptCount val="6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numCache>
            </c:numRef>
          </c:cat>
          <c:val>
            <c:numRef>
              <c:f>Planilha1!$B$2:$B$61</c:f>
              <c:numCache>
                <c:formatCode>0.00%</c:formatCode>
                <c:ptCount val="60"/>
                <c:pt idx="0">
                  <c:v>-6.2231453345026007E-2</c:v>
                </c:pt>
                <c:pt idx="1">
                  <c:v>-0.32519881326976741</c:v>
                </c:pt>
                <c:pt idx="2">
                  <c:v>-0.27833006036552455</c:v>
                </c:pt>
                <c:pt idx="3">
                  <c:v>-0.24620676657738094</c:v>
                </c:pt>
                <c:pt idx="4">
                  <c:v>-0.17896277988757658</c:v>
                </c:pt>
                <c:pt idx="5">
                  <c:v>-0.13627361191517673</c:v>
                </c:pt>
                <c:pt idx="6">
                  <c:v>-0.16972840799096678</c:v>
                </c:pt>
                <c:pt idx="7">
                  <c:v>-0.21266421725141216</c:v>
                </c:pt>
                <c:pt idx="8">
                  <c:v>-0.21008194677603065</c:v>
                </c:pt>
                <c:pt idx="9">
                  <c:v>-0.10957581610314582</c:v>
                </c:pt>
                <c:pt idx="10">
                  <c:v>-4.4919731855142642E-2</c:v>
                </c:pt>
                <c:pt idx="11">
                  <c:v>-7.2124349157614343E-2</c:v>
                </c:pt>
                <c:pt idx="12">
                  <c:v>-0.11841126166895566</c:v>
                </c:pt>
                <c:pt idx="13">
                  <c:v>-5.1151017184461134E-2</c:v>
                </c:pt>
                <c:pt idx="14">
                  <c:v>-3.0480895856645374E-2</c:v>
                </c:pt>
                <c:pt idx="15">
                  <c:v>1.7455267274399278E-2</c:v>
                </c:pt>
                <c:pt idx="16">
                  <c:v>1.9303745238248737E-2</c:v>
                </c:pt>
                <c:pt idx="17">
                  <c:v>6.6103471874250364E-3</c:v>
                </c:pt>
                <c:pt idx="18">
                  <c:v>2.020086477595906E-2</c:v>
                </c:pt>
                <c:pt idx="19">
                  <c:v>-3.2521998169527833E-2</c:v>
                </c:pt>
                <c:pt idx="20">
                  <c:v>-6.6901102586434891E-2</c:v>
                </c:pt>
                <c:pt idx="21">
                  <c:v>-7.7703047717820439E-2</c:v>
                </c:pt>
                <c:pt idx="22">
                  <c:v>-6.8151537850046573E-2</c:v>
                </c:pt>
                <c:pt idx="23">
                  <c:v>-2.2960583809084278E-2</c:v>
                </c:pt>
                <c:pt idx="24">
                  <c:v>-4.0224447456236434E-2</c:v>
                </c:pt>
                <c:pt idx="25">
                  <c:v>2.4754018317873605E-2</c:v>
                </c:pt>
                <c:pt idx="26">
                  <c:v>-2.8137831363888366E-2</c:v>
                </c:pt>
                <c:pt idx="27">
                  <c:v>-2.2679817798395563E-2</c:v>
                </c:pt>
                <c:pt idx="28">
                  <c:v>-9.6032435021742191E-2</c:v>
                </c:pt>
                <c:pt idx="29">
                  <c:v>-5.7638487626694546E-2</c:v>
                </c:pt>
                <c:pt idx="30">
                  <c:v>5.6462821572451638E-3</c:v>
                </c:pt>
                <c:pt idx="31">
                  <c:v>-2.7192410084615481E-3</c:v>
                </c:pt>
                <c:pt idx="32">
                  <c:v>5.0376053056341963E-2</c:v>
                </c:pt>
                <c:pt idx="33">
                  <c:v>-1.3177913625000204E-2</c:v>
                </c:pt>
                <c:pt idx="34">
                  <c:v>-2.7236106375804869E-2</c:v>
                </c:pt>
                <c:pt idx="35">
                  <c:v>1.1131734219237188E-2</c:v>
                </c:pt>
                <c:pt idx="36">
                  <c:v>-5.1924011511517265E-2</c:v>
                </c:pt>
                <c:pt idx="37">
                  <c:v>-5.5709442024995282E-2</c:v>
                </c:pt>
                <c:pt idx="38">
                  <c:v>-3.0832463730898874E-2</c:v>
                </c:pt>
                <c:pt idx="39">
                  <c:v>6.022153492503346E-3</c:v>
                </c:pt>
                <c:pt idx="40">
                  <c:v>7.5820916673836392E-2</c:v>
                </c:pt>
                <c:pt idx="41">
                  <c:v>0.10776945304090013</c:v>
                </c:pt>
                <c:pt idx="42">
                  <c:v>7.6401897012752462E-2</c:v>
                </c:pt>
                <c:pt idx="43">
                  <c:v>7.6289035734938171E-2</c:v>
                </c:pt>
                <c:pt idx="44">
                  <c:v>2.9984284039320963E-2</c:v>
                </c:pt>
                <c:pt idx="45">
                  <c:v>0.14133658326464271</c:v>
                </c:pt>
                <c:pt idx="46">
                  <c:v>0.22636160348354095</c:v>
                </c:pt>
                <c:pt idx="47">
                  <c:v>0.18410612466915355</c:v>
                </c:pt>
                <c:pt idx="48">
                  <c:v>0.17255756944748701</c:v>
                </c:pt>
                <c:pt idx="49">
                  <c:v>0.18439432598526362</c:v>
                </c:pt>
                <c:pt idx="50">
                  <c:v>0.14818183616476555</c:v>
                </c:pt>
                <c:pt idx="51">
                  <c:v>0.14319565931308542</c:v>
                </c:pt>
                <c:pt idx="52">
                  <c:v>0.16086544069762732</c:v>
                </c:pt>
                <c:pt idx="53">
                  <c:v>0.18045583360607709</c:v>
                </c:pt>
                <c:pt idx="54">
                  <c:v>0.2462109003852464</c:v>
                </c:pt>
                <c:pt idx="55">
                  <c:v>0.22960422895757993</c:v>
                </c:pt>
                <c:pt idx="56">
                  <c:v>0.20694885333857349</c:v>
                </c:pt>
                <c:pt idx="57">
                  <c:v>0.18180559123315398</c:v>
                </c:pt>
                <c:pt idx="58">
                  <c:v>0.11873824864543647</c:v>
                </c:pt>
                <c:pt idx="59">
                  <c:v>0.15550880252769383</c:v>
                </c:pt>
              </c:numCache>
            </c:numRef>
          </c:val>
          <c:smooth val="0"/>
          <c:extLst>
            <c:ext xmlns:c16="http://schemas.microsoft.com/office/drawing/2014/chart" uri="{C3380CC4-5D6E-409C-BE32-E72D297353CC}">
              <c16:uniqueId val="{00000000-170A-42B5-B065-B32982C7F52C}"/>
            </c:ext>
          </c:extLst>
        </c:ser>
        <c:ser>
          <c:idx val="1"/>
          <c:order val="1"/>
          <c:tx>
            <c:strRef>
              <c:f>Planilha1!$C$1</c:f>
              <c:strCache>
                <c:ptCount val="1"/>
                <c:pt idx="0">
                  <c:v>Ibovespa</c:v>
                </c:pt>
              </c:strCache>
            </c:strRef>
          </c:tx>
          <c:spPr>
            <a:ln w="28575" cap="rnd">
              <a:solidFill>
                <a:srgbClr val="89845E"/>
              </a:solidFill>
              <a:round/>
            </a:ln>
            <a:effectLst/>
          </c:spPr>
          <c:marker>
            <c:symbol val="none"/>
          </c:marker>
          <c:dLbls>
            <c:dLbl>
              <c:idx val="59"/>
              <c:layout>
                <c:manualLayout>
                  <c:x val="0"/>
                  <c:y val="0.11105967078189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C2-4E3C-9AD0-EC1633377672}"/>
                </c:ext>
              </c:extLst>
            </c:dLbl>
            <c:dLbl>
              <c:idx val="60"/>
              <c:layout>
                <c:manualLayout>
                  <c:x val="0"/>
                  <c:y val="0.111059670781893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19-49BE-9090-302BC12784B3}"/>
                </c:ext>
              </c:extLst>
            </c:dLbl>
            <c:spPr>
              <a:solidFill>
                <a:srgbClr val="89845E"/>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Planilha1!$A$2:$A$61</c:f>
              <c:numCache>
                <c:formatCode>dd/mm/yy</c:formatCode>
                <c:ptCount val="60"/>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numCache>
            </c:numRef>
          </c:cat>
          <c:val>
            <c:numRef>
              <c:f>Planilha1!$C$2:$C$61</c:f>
              <c:numCache>
                <c:formatCode>0.00%</c:formatCode>
                <c:ptCount val="60"/>
                <c:pt idx="0">
                  <c:v>-8.4291068513457704E-2</c:v>
                </c:pt>
                <c:pt idx="1">
                  <c:v>-0.35812768870620115</c:v>
                </c:pt>
                <c:pt idx="2">
                  <c:v>-0.29232167173564616</c:v>
                </c:pt>
                <c:pt idx="3">
                  <c:v>-0.23169697549862833</c:v>
                </c:pt>
                <c:pt idx="4">
                  <c:v>-0.16442208403140013</c:v>
                </c:pt>
                <c:pt idx="5">
                  <c:v>-9.5361072821628645E-2</c:v>
                </c:pt>
                <c:pt idx="6">
                  <c:v>-0.12650622267451717</c:v>
                </c:pt>
                <c:pt idx="7">
                  <c:v>-0.1683992089702081</c:v>
                </c:pt>
                <c:pt idx="8">
                  <c:v>-0.17412157832894115</c:v>
                </c:pt>
                <c:pt idx="9">
                  <c:v>-4.2785035271887151E-2</c:v>
                </c:pt>
                <c:pt idx="10">
                  <c:v>4.6208189709316727E-2</c:v>
                </c:pt>
                <c:pt idx="11">
                  <c:v>1.148886648511005E-2</c:v>
                </c:pt>
                <c:pt idx="12">
                  <c:v>-3.2747726211287298E-2</c:v>
                </c:pt>
                <c:pt idx="13">
                  <c:v>2.5256114662576046E-2</c:v>
                </c:pt>
                <c:pt idx="14">
                  <c:v>4.512345534133666E-2</c:v>
                </c:pt>
                <c:pt idx="15">
                  <c:v>0.10948573833622666</c:v>
                </c:pt>
                <c:pt idx="16">
                  <c:v>0.11463629269790054</c:v>
                </c:pt>
                <c:pt idx="17">
                  <c:v>7.0676685252192284E-2</c:v>
                </c:pt>
                <c:pt idx="18">
                  <c:v>4.4131811224222828E-2</c:v>
                </c:pt>
                <c:pt idx="19">
                  <c:v>-2.4450211527596966E-2</c:v>
                </c:pt>
                <c:pt idx="20">
                  <c:v>-9.018819086437424E-2</c:v>
                </c:pt>
                <c:pt idx="21">
                  <c:v>-0.10412324762437475</c:v>
                </c:pt>
                <c:pt idx="22">
                  <c:v>-7.856966609784044E-2</c:v>
                </c:pt>
                <c:pt idx="23">
                  <c:v>-1.4214591224358308E-2</c:v>
                </c:pt>
                <c:pt idx="24">
                  <c:v>-5.438000178796365E-3</c:v>
                </c:pt>
                <c:pt idx="25">
                  <c:v>5.4840266711040808E-2</c:v>
                </c:pt>
                <c:pt idx="26">
                  <c:v>-5.1726270358877113E-2</c:v>
                </c:pt>
                <c:pt idx="27">
                  <c:v>-2.1185372049383866E-2</c:v>
                </c:pt>
                <c:pt idx="28">
                  <c:v>-0.13377763490460681</c:v>
                </c:pt>
                <c:pt idx="29">
                  <c:v>-9.3141938371088973E-2</c:v>
                </c:pt>
                <c:pt idx="30">
                  <c:v>-3.7250956108957123E-2</c:v>
                </c:pt>
                <c:pt idx="31">
                  <c:v>-3.2733485776310189E-2</c:v>
                </c:pt>
                <c:pt idx="32">
                  <c:v>2.0011415203001093E-2</c:v>
                </c:pt>
                <c:pt idx="33">
                  <c:v>-1.1203881977735586E-2</c:v>
                </c:pt>
                <c:pt idx="34">
                  <c:v>-3.538985432298658E-2</c:v>
                </c:pt>
                <c:pt idx="35">
                  <c:v>-2.9010930588684314E-3</c:v>
                </c:pt>
                <c:pt idx="36">
                  <c:v>-7.7607206082036417E-2</c:v>
                </c:pt>
                <c:pt idx="37">
                  <c:v>-0.10441552815707533</c:v>
                </c:pt>
                <c:pt idx="38">
                  <c:v>-8.200503918009483E-2</c:v>
                </c:pt>
                <c:pt idx="39">
                  <c:v>-4.7692271584081403E-2</c:v>
                </c:pt>
                <c:pt idx="40">
                  <c:v>3.8031015491572173E-2</c:v>
                </c:pt>
                <c:pt idx="41">
                  <c:v>7.1926591085119229E-2</c:v>
                </c:pt>
                <c:pt idx="42">
                  <c:v>1.7415876168694222E-2</c:v>
                </c:pt>
                <c:pt idx="43">
                  <c:v>2.4653533293654162E-2</c:v>
                </c:pt>
                <c:pt idx="44">
                  <c:v>-5.4227928007035686E-3</c:v>
                </c:pt>
                <c:pt idx="45">
                  <c:v>0.11929045362554058</c:v>
                </c:pt>
                <c:pt idx="46">
                  <c:v>0.17954085497286165</c:v>
                </c:pt>
                <c:pt idx="47">
                  <c:v>0.12299261510381032</c:v>
                </c:pt>
                <c:pt idx="48">
                  <c:v>0.13413654660837282</c:v>
                </c:pt>
                <c:pt idx="49">
                  <c:v>0.12610283158743019</c:v>
                </c:pt>
                <c:pt idx="50">
                  <c:v>0.10692298746393458</c:v>
                </c:pt>
                <c:pt idx="51">
                  <c:v>7.3290068782180251E-2</c:v>
                </c:pt>
                <c:pt idx="52">
                  <c:v>8.9187141027862626E-2</c:v>
                </c:pt>
                <c:pt idx="53">
                  <c:v>0.12210944442349425</c:v>
                </c:pt>
                <c:pt idx="54">
                  <c:v>0.19552855615966092</c:v>
                </c:pt>
                <c:pt idx="55">
                  <c:v>0.15871817449578551</c:v>
                </c:pt>
                <c:pt idx="56">
                  <c:v>0.14023101325881204</c:v>
                </c:pt>
                <c:pt idx="57">
                  <c:v>0.10466948258082764</c:v>
                </c:pt>
                <c:pt idx="58">
                  <c:v>5.7338232394581023E-2</c:v>
                </c:pt>
                <c:pt idx="59">
                  <c:v>0.10877556256970244</c:v>
                </c:pt>
              </c:numCache>
            </c:numRef>
          </c:val>
          <c:smooth val="0"/>
          <c:extLst>
            <c:ext xmlns:c16="http://schemas.microsoft.com/office/drawing/2014/chart" uri="{C3380CC4-5D6E-409C-BE32-E72D297353CC}">
              <c16:uniqueId val="{00000001-170A-42B5-B065-B32982C7F52C}"/>
            </c:ext>
          </c:extLst>
        </c:ser>
        <c:dLbls>
          <c:showLegendKey val="0"/>
          <c:showVal val="0"/>
          <c:showCatName val="0"/>
          <c:showSerName val="0"/>
          <c:showPercent val="0"/>
          <c:showBubbleSize val="0"/>
        </c:dLbls>
        <c:smooth val="0"/>
        <c:axId val="1139475600"/>
        <c:axId val="1139485680"/>
      </c:lineChart>
      <c:dateAx>
        <c:axId val="1139475600"/>
        <c:scaling>
          <c:orientation val="minMax"/>
        </c:scaling>
        <c:delete val="0"/>
        <c:axPos val="b"/>
        <c:numFmt formatCode="[$-416]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85680"/>
        <c:crossesAt val="-40"/>
        <c:auto val="1"/>
        <c:lblOffset val="100"/>
        <c:baseTimeUnit val="days"/>
        <c:majorUnit val="2"/>
        <c:majorTimeUnit val="months"/>
      </c:dateAx>
      <c:valAx>
        <c:axId val="11394856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75600"/>
        <c:crosses val="autoZero"/>
        <c:crossBetween val="between"/>
      </c:valAx>
      <c:spPr>
        <a:noFill/>
        <a:ln>
          <a:noFill/>
        </a:ln>
        <a:effectLst/>
      </c:spPr>
    </c:plotArea>
    <c:legend>
      <c:legendPos val="b"/>
      <c:layout>
        <c:manualLayout>
          <c:xMode val="edge"/>
          <c:yMode val="edge"/>
          <c:x val="7.4622991967871491E-2"/>
          <c:y val="0"/>
          <c:w val="0.40446870816599723"/>
          <c:h val="0.38834722222222223"/>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ontserrat" panose="00000500000000000000" pitchFamily="2" charset="0"/>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419934640523E-2"/>
          <c:y val="6.1349720193455824E-2"/>
          <c:w val="0.88637042483660133"/>
          <c:h val="0.75228985525067094"/>
        </c:manualLayout>
      </c:layout>
      <c:lineChart>
        <c:grouping val="standard"/>
        <c:varyColors val="0"/>
        <c:ser>
          <c:idx val="0"/>
          <c:order val="0"/>
          <c:tx>
            <c:strRef>
              <c:f>Planilha1!$B$1</c:f>
              <c:strCache>
                <c:ptCount val="1"/>
                <c:pt idx="0">
                  <c:v>4UM MARLIM DIVIDENDOS FI AÇÕES</c:v>
                </c:pt>
              </c:strCache>
            </c:strRef>
          </c:tx>
          <c:spPr>
            <a:ln w="28575" cap="rnd">
              <a:solidFill>
                <a:schemeClr val="accent3">
                  <a:lumMod val="50000"/>
                </a:schemeClr>
              </a:solidFill>
              <a:round/>
            </a:ln>
            <a:effectLst/>
          </c:spPr>
          <c:marker>
            <c:symbol val="none"/>
          </c:marker>
          <c:cat>
            <c:numRef>
              <c:f>Planilha1!$A$2:$A$4172</c:f>
              <c:numCache>
                <c:formatCode>dd/mm/yy</c:formatCode>
                <c:ptCount val="4171"/>
                <c:pt idx="0">
                  <c:v>39629</c:v>
                </c:pt>
                <c:pt idx="1">
                  <c:v>39630</c:v>
                </c:pt>
                <c:pt idx="2">
                  <c:v>39631</c:v>
                </c:pt>
                <c:pt idx="3">
                  <c:v>39632</c:v>
                </c:pt>
                <c:pt idx="4">
                  <c:v>39633</c:v>
                </c:pt>
                <c:pt idx="5">
                  <c:v>39636</c:v>
                </c:pt>
                <c:pt idx="6">
                  <c:v>39637</c:v>
                </c:pt>
                <c:pt idx="7">
                  <c:v>39638</c:v>
                </c:pt>
                <c:pt idx="8">
                  <c:v>39639</c:v>
                </c:pt>
                <c:pt idx="9">
                  <c:v>39640</c:v>
                </c:pt>
                <c:pt idx="10">
                  <c:v>39643</c:v>
                </c:pt>
                <c:pt idx="11">
                  <c:v>39644</c:v>
                </c:pt>
                <c:pt idx="12">
                  <c:v>39645</c:v>
                </c:pt>
                <c:pt idx="13">
                  <c:v>39646</c:v>
                </c:pt>
                <c:pt idx="14">
                  <c:v>39647</c:v>
                </c:pt>
                <c:pt idx="15">
                  <c:v>39650</c:v>
                </c:pt>
                <c:pt idx="16">
                  <c:v>39651</c:v>
                </c:pt>
                <c:pt idx="17">
                  <c:v>39652</c:v>
                </c:pt>
                <c:pt idx="18">
                  <c:v>39653</c:v>
                </c:pt>
                <c:pt idx="19">
                  <c:v>39654</c:v>
                </c:pt>
                <c:pt idx="20">
                  <c:v>39657</c:v>
                </c:pt>
                <c:pt idx="21">
                  <c:v>39658</c:v>
                </c:pt>
                <c:pt idx="22">
                  <c:v>39659</c:v>
                </c:pt>
                <c:pt idx="23">
                  <c:v>39660</c:v>
                </c:pt>
                <c:pt idx="24">
                  <c:v>39661</c:v>
                </c:pt>
                <c:pt idx="25">
                  <c:v>39664</c:v>
                </c:pt>
                <c:pt idx="26">
                  <c:v>39665</c:v>
                </c:pt>
                <c:pt idx="27">
                  <c:v>39666</c:v>
                </c:pt>
                <c:pt idx="28">
                  <c:v>39667</c:v>
                </c:pt>
                <c:pt idx="29">
                  <c:v>39668</c:v>
                </c:pt>
                <c:pt idx="30">
                  <c:v>39671</c:v>
                </c:pt>
                <c:pt idx="31">
                  <c:v>39672</c:v>
                </c:pt>
                <c:pt idx="32">
                  <c:v>39673</c:v>
                </c:pt>
                <c:pt idx="33">
                  <c:v>39674</c:v>
                </c:pt>
                <c:pt idx="34">
                  <c:v>39675</c:v>
                </c:pt>
                <c:pt idx="35">
                  <c:v>39678</c:v>
                </c:pt>
                <c:pt idx="36">
                  <c:v>39679</c:v>
                </c:pt>
                <c:pt idx="37">
                  <c:v>39680</c:v>
                </c:pt>
                <c:pt idx="38">
                  <c:v>39681</c:v>
                </c:pt>
                <c:pt idx="39">
                  <c:v>39682</c:v>
                </c:pt>
                <c:pt idx="40">
                  <c:v>39685</c:v>
                </c:pt>
                <c:pt idx="41">
                  <c:v>39686</c:v>
                </c:pt>
                <c:pt idx="42">
                  <c:v>39687</c:v>
                </c:pt>
                <c:pt idx="43">
                  <c:v>39688</c:v>
                </c:pt>
                <c:pt idx="44">
                  <c:v>39689</c:v>
                </c:pt>
                <c:pt idx="45">
                  <c:v>39692</c:v>
                </c:pt>
                <c:pt idx="46">
                  <c:v>39693</c:v>
                </c:pt>
                <c:pt idx="47">
                  <c:v>39694</c:v>
                </c:pt>
                <c:pt idx="48">
                  <c:v>39695</c:v>
                </c:pt>
                <c:pt idx="49">
                  <c:v>39696</c:v>
                </c:pt>
                <c:pt idx="50">
                  <c:v>39699</c:v>
                </c:pt>
                <c:pt idx="51">
                  <c:v>39700</c:v>
                </c:pt>
                <c:pt idx="52">
                  <c:v>39701</c:v>
                </c:pt>
                <c:pt idx="53">
                  <c:v>39702</c:v>
                </c:pt>
                <c:pt idx="54">
                  <c:v>39703</c:v>
                </c:pt>
                <c:pt idx="55">
                  <c:v>39706</c:v>
                </c:pt>
                <c:pt idx="56">
                  <c:v>39707</c:v>
                </c:pt>
                <c:pt idx="57">
                  <c:v>39708</c:v>
                </c:pt>
                <c:pt idx="58">
                  <c:v>39709</c:v>
                </c:pt>
                <c:pt idx="59">
                  <c:v>39710</c:v>
                </c:pt>
                <c:pt idx="60">
                  <c:v>39713</c:v>
                </c:pt>
                <c:pt idx="61">
                  <c:v>39714</c:v>
                </c:pt>
                <c:pt idx="62">
                  <c:v>39715</c:v>
                </c:pt>
                <c:pt idx="63">
                  <c:v>39716</c:v>
                </c:pt>
                <c:pt idx="64">
                  <c:v>39717</c:v>
                </c:pt>
                <c:pt idx="65">
                  <c:v>39720</c:v>
                </c:pt>
                <c:pt idx="66">
                  <c:v>39721</c:v>
                </c:pt>
                <c:pt idx="67">
                  <c:v>39722</c:v>
                </c:pt>
                <c:pt idx="68">
                  <c:v>39723</c:v>
                </c:pt>
                <c:pt idx="69">
                  <c:v>39724</c:v>
                </c:pt>
                <c:pt idx="70">
                  <c:v>39727</c:v>
                </c:pt>
                <c:pt idx="71">
                  <c:v>39728</c:v>
                </c:pt>
                <c:pt idx="72">
                  <c:v>39729</c:v>
                </c:pt>
                <c:pt idx="73">
                  <c:v>39730</c:v>
                </c:pt>
                <c:pt idx="74">
                  <c:v>39731</c:v>
                </c:pt>
                <c:pt idx="75">
                  <c:v>39734</c:v>
                </c:pt>
                <c:pt idx="76">
                  <c:v>39735</c:v>
                </c:pt>
                <c:pt idx="77">
                  <c:v>39736</c:v>
                </c:pt>
                <c:pt idx="78">
                  <c:v>39737</c:v>
                </c:pt>
                <c:pt idx="79">
                  <c:v>39738</c:v>
                </c:pt>
                <c:pt idx="80">
                  <c:v>39741</c:v>
                </c:pt>
                <c:pt idx="81">
                  <c:v>39742</c:v>
                </c:pt>
                <c:pt idx="82">
                  <c:v>39743</c:v>
                </c:pt>
                <c:pt idx="83">
                  <c:v>39744</c:v>
                </c:pt>
                <c:pt idx="84">
                  <c:v>39745</c:v>
                </c:pt>
                <c:pt idx="85">
                  <c:v>39748</c:v>
                </c:pt>
                <c:pt idx="86">
                  <c:v>39749</c:v>
                </c:pt>
                <c:pt idx="87">
                  <c:v>39750</c:v>
                </c:pt>
                <c:pt idx="88">
                  <c:v>39751</c:v>
                </c:pt>
                <c:pt idx="89">
                  <c:v>39752</c:v>
                </c:pt>
                <c:pt idx="90">
                  <c:v>39755</c:v>
                </c:pt>
                <c:pt idx="91">
                  <c:v>39756</c:v>
                </c:pt>
                <c:pt idx="92">
                  <c:v>39757</c:v>
                </c:pt>
                <c:pt idx="93">
                  <c:v>39758</c:v>
                </c:pt>
                <c:pt idx="94">
                  <c:v>39759</c:v>
                </c:pt>
                <c:pt idx="95">
                  <c:v>39762</c:v>
                </c:pt>
                <c:pt idx="96">
                  <c:v>39763</c:v>
                </c:pt>
                <c:pt idx="97">
                  <c:v>39764</c:v>
                </c:pt>
                <c:pt idx="98">
                  <c:v>39765</c:v>
                </c:pt>
                <c:pt idx="99">
                  <c:v>39766</c:v>
                </c:pt>
                <c:pt idx="100">
                  <c:v>39769</c:v>
                </c:pt>
                <c:pt idx="101">
                  <c:v>39770</c:v>
                </c:pt>
                <c:pt idx="102">
                  <c:v>39771</c:v>
                </c:pt>
                <c:pt idx="103">
                  <c:v>39772</c:v>
                </c:pt>
                <c:pt idx="104">
                  <c:v>39773</c:v>
                </c:pt>
                <c:pt idx="105">
                  <c:v>39776</c:v>
                </c:pt>
                <c:pt idx="106">
                  <c:v>39777</c:v>
                </c:pt>
                <c:pt idx="107">
                  <c:v>39778</c:v>
                </c:pt>
                <c:pt idx="108">
                  <c:v>39779</c:v>
                </c:pt>
                <c:pt idx="109">
                  <c:v>39780</c:v>
                </c:pt>
                <c:pt idx="110">
                  <c:v>39783</c:v>
                </c:pt>
                <c:pt idx="111">
                  <c:v>39784</c:v>
                </c:pt>
                <c:pt idx="112">
                  <c:v>39785</c:v>
                </c:pt>
                <c:pt idx="113">
                  <c:v>39786</c:v>
                </c:pt>
                <c:pt idx="114">
                  <c:v>39787</c:v>
                </c:pt>
                <c:pt idx="115">
                  <c:v>39790</c:v>
                </c:pt>
                <c:pt idx="116">
                  <c:v>39791</c:v>
                </c:pt>
                <c:pt idx="117">
                  <c:v>39792</c:v>
                </c:pt>
                <c:pt idx="118">
                  <c:v>39793</c:v>
                </c:pt>
                <c:pt idx="119">
                  <c:v>39794</c:v>
                </c:pt>
                <c:pt idx="120">
                  <c:v>39797</c:v>
                </c:pt>
                <c:pt idx="121">
                  <c:v>39798</c:v>
                </c:pt>
                <c:pt idx="122">
                  <c:v>39799</c:v>
                </c:pt>
                <c:pt idx="123">
                  <c:v>39800</c:v>
                </c:pt>
                <c:pt idx="124">
                  <c:v>39801</c:v>
                </c:pt>
                <c:pt idx="125">
                  <c:v>39804</c:v>
                </c:pt>
                <c:pt idx="126">
                  <c:v>39805</c:v>
                </c:pt>
                <c:pt idx="127">
                  <c:v>39806</c:v>
                </c:pt>
                <c:pt idx="128">
                  <c:v>39808</c:v>
                </c:pt>
                <c:pt idx="129">
                  <c:v>39811</c:v>
                </c:pt>
                <c:pt idx="130">
                  <c:v>39812</c:v>
                </c:pt>
                <c:pt idx="131">
                  <c:v>39813</c:v>
                </c:pt>
                <c:pt idx="132">
                  <c:v>39815</c:v>
                </c:pt>
                <c:pt idx="133">
                  <c:v>39818</c:v>
                </c:pt>
                <c:pt idx="134">
                  <c:v>39819</c:v>
                </c:pt>
                <c:pt idx="135">
                  <c:v>39820</c:v>
                </c:pt>
                <c:pt idx="136">
                  <c:v>39821</c:v>
                </c:pt>
                <c:pt idx="137">
                  <c:v>39822</c:v>
                </c:pt>
                <c:pt idx="138">
                  <c:v>39825</c:v>
                </c:pt>
                <c:pt idx="139">
                  <c:v>39826</c:v>
                </c:pt>
                <c:pt idx="140">
                  <c:v>39827</c:v>
                </c:pt>
                <c:pt idx="141">
                  <c:v>39828</c:v>
                </c:pt>
                <c:pt idx="142">
                  <c:v>39829</c:v>
                </c:pt>
                <c:pt idx="143">
                  <c:v>39832</c:v>
                </c:pt>
                <c:pt idx="144">
                  <c:v>39833</c:v>
                </c:pt>
                <c:pt idx="145">
                  <c:v>39834</c:v>
                </c:pt>
                <c:pt idx="146">
                  <c:v>39835</c:v>
                </c:pt>
                <c:pt idx="147">
                  <c:v>39836</c:v>
                </c:pt>
                <c:pt idx="148">
                  <c:v>39839</c:v>
                </c:pt>
                <c:pt idx="149">
                  <c:v>39840</c:v>
                </c:pt>
                <c:pt idx="150">
                  <c:v>39841</c:v>
                </c:pt>
                <c:pt idx="151">
                  <c:v>39842</c:v>
                </c:pt>
                <c:pt idx="152">
                  <c:v>39843</c:v>
                </c:pt>
                <c:pt idx="153">
                  <c:v>39846</c:v>
                </c:pt>
                <c:pt idx="154">
                  <c:v>39847</c:v>
                </c:pt>
                <c:pt idx="155">
                  <c:v>39848</c:v>
                </c:pt>
                <c:pt idx="156">
                  <c:v>39849</c:v>
                </c:pt>
                <c:pt idx="157">
                  <c:v>39850</c:v>
                </c:pt>
                <c:pt idx="158">
                  <c:v>39853</c:v>
                </c:pt>
                <c:pt idx="159">
                  <c:v>39854</c:v>
                </c:pt>
                <c:pt idx="160">
                  <c:v>39855</c:v>
                </c:pt>
                <c:pt idx="161">
                  <c:v>39856</c:v>
                </c:pt>
                <c:pt idx="162">
                  <c:v>39857</c:v>
                </c:pt>
                <c:pt idx="163">
                  <c:v>39860</c:v>
                </c:pt>
                <c:pt idx="164">
                  <c:v>39861</c:v>
                </c:pt>
                <c:pt idx="165">
                  <c:v>39862</c:v>
                </c:pt>
                <c:pt idx="166">
                  <c:v>39863</c:v>
                </c:pt>
                <c:pt idx="167">
                  <c:v>39864</c:v>
                </c:pt>
                <c:pt idx="168">
                  <c:v>39869</c:v>
                </c:pt>
                <c:pt idx="169">
                  <c:v>39870</c:v>
                </c:pt>
                <c:pt idx="170">
                  <c:v>39871</c:v>
                </c:pt>
                <c:pt idx="171">
                  <c:v>39874</c:v>
                </c:pt>
                <c:pt idx="172">
                  <c:v>39875</c:v>
                </c:pt>
                <c:pt idx="173">
                  <c:v>39876</c:v>
                </c:pt>
                <c:pt idx="174">
                  <c:v>39877</c:v>
                </c:pt>
                <c:pt idx="175">
                  <c:v>39878</c:v>
                </c:pt>
                <c:pt idx="176">
                  <c:v>39881</c:v>
                </c:pt>
                <c:pt idx="177">
                  <c:v>39882</c:v>
                </c:pt>
                <c:pt idx="178">
                  <c:v>39883</c:v>
                </c:pt>
                <c:pt idx="179">
                  <c:v>39884</c:v>
                </c:pt>
                <c:pt idx="180">
                  <c:v>39885</c:v>
                </c:pt>
                <c:pt idx="181">
                  <c:v>39888</c:v>
                </c:pt>
                <c:pt idx="182">
                  <c:v>39889</c:v>
                </c:pt>
                <c:pt idx="183">
                  <c:v>39890</c:v>
                </c:pt>
                <c:pt idx="184">
                  <c:v>39891</c:v>
                </c:pt>
                <c:pt idx="185">
                  <c:v>39892</c:v>
                </c:pt>
                <c:pt idx="186">
                  <c:v>39895</c:v>
                </c:pt>
                <c:pt idx="187">
                  <c:v>39896</c:v>
                </c:pt>
                <c:pt idx="188">
                  <c:v>39897</c:v>
                </c:pt>
                <c:pt idx="189">
                  <c:v>39898</c:v>
                </c:pt>
                <c:pt idx="190">
                  <c:v>39899</c:v>
                </c:pt>
                <c:pt idx="191">
                  <c:v>39902</c:v>
                </c:pt>
                <c:pt idx="192">
                  <c:v>39903</c:v>
                </c:pt>
                <c:pt idx="193">
                  <c:v>39904</c:v>
                </c:pt>
                <c:pt idx="194">
                  <c:v>39905</c:v>
                </c:pt>
                <c:pt idx="195">
                  <c:v>39906</c:v>
                </c:pt>
                <c:pt idx="196">
                  <c:v>39909</c:v>
                </c:pt>
                <c:pt idx="197">
                  <c:v>39910</c:v>
                </c:pt>
                <c:pt idx="198">
                  <c:v>39911</c:v>
                </c:pt>
                <c:pt idx="199">
                  <c:v>39912</c:v>
                </c:pt>
                <c:pt idx="200">
                  <c:v>39916</c:v>
                </c:pt>
                <c:pt idx="201">
                  <c:v>39917</c:v>
                </c:pt>
                <c:pt idx="202">
                  <c:v>39918</c:v>
                </c:pt>
                <c:pt idx="203">
                  <c:v>39919</c:v>
                </c:pt>
                <c:pt idx="204">
                  <c:v>39920</c:v>
                </c:pt>
                <c:pt idx="205">
                  <c:v>39923</c:v>
                </c:pt>
                <c:pt idx="206">
                  <c:v>39925</c:v>
                </c:pt>
                <c:pt idx="207">
                  <c:v>39926</c:v>
                </c:pt>
                <c:pt idx="208">
                  <c:v>39927</c:v>
                </c:pt>
                <c:pt idx="209">
                  <c:v>39930</c:v>
                </c:pt>
                <c:pt idx="210">
                  <c:v>39931</c:v>
                </c:pt>
                <c:pt idx="211">
                  <c:v>39932</c:v>
                </c:pt>
                <c:pt idx="212">
                  <c:v>39933</c:v>
                </c:pt>
                <c:pt idx="213">
                  <c:v>39937</c:v>
                </c:pt>
                <c:pt idx="214">
                  <c:v>39938</c:v>
                </c:pt>
                <c:pt idx="215">
                  <c:v>39939</c:v>
                </c:pt>
                <c:pt idx="216">
                  <c:v>39940</c:v>
                </c:pt>
                <c:pt idx="217">
                  <c:v>39941</c:v>
                </c:pt>
                <c:pt idx="218">
                  <c:v>39944</c:v>
                </c:pt>
                <c:pt idx="219">
                  <c:v>39945</c:v>
                </c:pt>
                <c:pt idx="220">
                  <c:v>39946</c:v>
                </c:pt>
                <c:pt idx="221">
                  <c:v>39947</c:v>
                </c:pt>
                <c:pt idx="222">
                  <c:v>39948</c:v>
                </c:pt>
                <c:pt idx="223">
                  <c:v>39951</c:v>
                </c:pt>
                <c:pt idx="224">
                  <c:v>39952</c:v>
                </c:pt>
                <c:pt idx="225">
                  <c:v>39953</c:v>
                </c:pt>
                <c:pt idx="226">
                  <c:v>39954</c:v>
                </c:pt>
                <c:pt idx="227">
                  <c:v>39955</c:v>
                </c:pt>
                <c:pt idx="228">
                  <c:v>39958</c:v>
                </c:pt>
                <c:pt idx="229">
                  <c:v>39959</c:v>
                </c:pt>
                <c:pt idx="230">
                  <c:v>39960</c:v>
                </c:pt>
                <c:pt idx="231">
                  <c:v>39961</c:v>
                </c:pt>
                <c:pt idx="232">
                  <c:v>39962</c:v>
                </c:pt>
                <c:pt idx="233">
                  <c:v>39965</c:v>
                </c:pt>
                <c:pt idx="234">
                  <c:v>39966</c:v>
                </c:pt>
                <c:pt idx="235">
                  <c:v>39967</c:v>
                </c:pt>
                <c:pt idx="236">
                  <c:v>39968</c:v>
                </c:pt>
                <c:pt idx="237">
                  <c:v>39969</c:v>
                </c:pt>
                <c:pt idx="238">
                  <c:v>39972</c:v>
                </c:pt>
                <c:pt idx="239">
                  <c:v>39973</c:v>
                </c:pt>
                <c:pt idx="240">
                  <c:v>39974</c:v>
                </c:pt>
                <c:pt idx="241">
                  <c:v>39976</c:v>
                </c:pt>
                <c:pt idx="242">
                  <c:v>39979</c:v>
                </c:pt>
                <c:pt idx="243">
                  <c:v>39980</c:v>
                </c:pt>
                <c:pt idx="244">
                  <c:v>39981</c:v>
                </c:pt>
                <c:pt idx="245">
                  <c:v>39982</c:v>
                </c:pt>
                <c:pt idx="246">
                  <c:v>39983</c:v>
                </c:pt>
                <c:pt idx="247">
                  <c:v>39986</c:v>
                </c:pt>
                <c:pt idx="248">
                  <c:v>39987</c:v>
                </c:pt>
                <c:pt idx="249">
                  <c:v>39988</c:v>
                </c:pt>
                <c:pt idx="250">
                  <c:v>39989</c:v>
                </c:pt>
                <c:pt idx="251">
                  <c:v>39990</c:v>
                </c:pt>
                <c:pt idx="252">
                  <c:v>39993</c:v>
                </c:pt>
                <c:pt idx="253">
                  <c:v>39994</c:v>
                </c:pt>
                <c:pt idx="254">
                  <c:v>39995</c:v>
                </c:pt>
                <c:pt idx="255">
                  <c:v>39996</c:v>
                </c:pt>
                <c:pt idx="256">
                  <c:v>39997</c:v>
                </c:pt>
                <c:pt idx="257">
                  <c:v>40000</c:v>
                </c:pt>
                <c:pt idx="258">
                  <c:v>40001</c:v>
                </c:pt>
                <c:pt idx="259">
                  <c:v>40002</c:v>
                </c:pt>
                <c:pt idx="260">
                  <c:v>40003</c:v>
                </c:pt>
                <c:pt idx="261">
                  <c:v>40004</c:v>
                </c:pt>
                <c:pt idx="262">
                  <c:v>40007</c:v>
                </c:pt>
                <c:pt idx="263">
                  <c:v>40008</c:v>
                </c:pt>
                <c:pt idx="264">
                  <c:v>40009</c:v>
                </c:pt>
                <c:pt idx="265">
                  <c:v>40010</c:v>
                </c:pt>
                <c:pt idx="266">
                  <c:v>40011</c:v>
                </c:pt>
                <c:pt idx="267">
                  <c:v>40014</c:v>
                </c:pt>
                <c:pt idx="268">
                  <c:v>40015</c:v>
                </c:pt>
                <c:pt idx="269">
                  <c:v>40016</c:v>
                </c:pt>
                <c:pt idx="270">
                  <c:v>40017</c:v>
                </c:pt>
                <c:pt idx="271">
                  <c:v>40018</c:v>
                </c:pt>
                <c:pt idx="272">
                  <c:v>40021</c:v>
                </c:pt>
                <c:pt idx="273">
                  <c:v>40022</c:v>
                </c:pt>
                <c:pt idx="274">
                  <c:v>40023</c:v>
                </c:pt>
                <c:pt idx="275">
                  <c:v>40024</c:v>
                </c:pt>
                <c:pt idx="276">
                  <c:v>40025</c:v>
                </c:pt>
                <c:pt idx="277">
                  <c:v>40028</c:v>
                </c:pt>
                <c:pt idx="278">
                  <c:v>40029</c:v>
                </c:pt>
                <c:pt idx="279">
                  <c:v>40030</c:v>
                </c:pt>
                <c:pt idx="280">
                  <c:v>40031</c:v>
                </c:pt>
                <c:pt idx="281">
                  <c:v>40032</c:v>
                </c:pt>
                <c:pt idx="282">
                  <c:v>40035</c:v>
                </c:pt>
                <c:pt idx="283">
                  <c:v>40036</c:v>
                </c:pt>
                <c:pt idx="284">
                  <c:v>40037</c:v>
                </c:pt>
                <c:pt idx="285">
                  <c:v>40038</c:v>
                </c:pt>
                <c:pt idx="286">
                  <c:v>40039</c:v>
                </c:pt>
                <c:pt idx="287">
                  <c:v>40042</c:v>
                </c:pt>
                <c:pt idx="288">
                  <c:v>40043</c:v>
                </c:pt>
                <c:pt idx="289">
                  <c:v>40044</c:v>
                </c:pt>
                <c:pt idx="290">
                  <c:v>40045</c:v>
                </c:pt>
                <c:pt idx="291">
                  <c:v>40046</c:v>
                </c:pt>
                <c:pt idx="292">
                  <c:v>40049</c:v>
                </c:pt>
                <c:pt idx="293">
                  <c:v>40050</c:v>
                </c:pt>
                <c:pt idx="294">
                  <c:v>40051</c:v>
                </c:pt>
                <c:pt idx="295">
                  <c:v>40052</c:v>
                </c:pt>
                <c:pt idx="296">
                  <c:v>40053</c:v>
                </c:pt>
                <c:pt idx="297">
                  <c:v>40056</c:v>
                </c:pt>
                <c:pt idx="298">
                  <c:v>40057</c:v>
                </c:pt>
                <c:pt idx="299">
                  <c:v>40058</c:v>
                </c:pt>
                <c:pt idx="300">
                  <c:v>40059</c:v>
                </c:pt>
                <c:pt idx="301">
                  <c:v>40060</c:v>
                </c:pt>
                <c:pt idx="302">
                  <c:v>40064</c:v>
                </c:pt>
                <c:pt idx="303">
                  <c:v>40065</c:v>
                </c:pt>
                <c:pt idx="304">
                  <c:v>40066</c:v>
                </c:pt>
                <c:pt idx="305">
                  <c:v>40067</c:v>
                </c:pt>
                <c:pt idx="306">
                  <c:v>40070</c:v>
                </c:pt>
                <c:pt idx="307">
                  <c:v>40071</c:v>
                </c:pt>
                <c:pt idx="308">
                  <c:v>40072</c:v>
                </c:pt>
                <c:pt idx="309">
                  <c:v>40073</c:v>
                </c:pt>
                <c:pt idx="310">
                  <c:v>40074</c:v>
                </c:pt>
                <c:pt idx="311">
                  <c:v>40077</c:v>
                </c:pt>
                <c:pt idx="312">
                  <c:v>40078</c:v>
                </c:pt>
                <c:pt idx="313">
                  <c:v>40079</c:v>
                </c:pt>
                <c:pt idx="314">
                  <c:v>40080</c:v>
                </c:pt>
                <c:pt idx="315">
                  <c:v>40081</c:v>
                </c:pt>
                <c:pt idx="316">
                  <c:v>40084</c:v>
                </c:pt>
                <c:pt idx="317">
                  <c:v>40085</c:v>
                </c:pt>
                <c:pt idx="318">
                  <c:v>40086</c:v>
                </c:pt>
                <c:pt idx="319">
                  <c:v>40087</c:v>
                </c:pt>
                <c:pt idx="320">
                  <c:v>40088</c:v>
                </c:pt>
                <c:pt idx="321">
                  <c:v>40091</c:v>
                </c:pt>
                <c:pt idx="322">
                  <c:v>40092</c:v>
                </c:pt>
                <c:pt idx="323">
                  <c:v>40093</c:v>
                </c:pt>
                <c:pt idx="324">
                  <c:v>40094</c:v>
                </c:pt>
                <c:pt idx="325">
                  <c:v>40095</c:v>
                </c:pt>
                <c:pt idx="326">
                  <c:v>40099</c:v>
                </c:pt>
                <c:pt idx="327">
                  <c:v>40100</c:v>
                </c:pt>
                <c:pt idx="328">
                  <c:v>40101</c:v>
                </c:pt>
                <c:pt idx="329">
                  <c:v>40102</c:v>
                </c:pt>
                <c:pt idx="330">
                  <c:v>40105</c:v>
                </c:pt>
                <c:pt idx="331">
                  <c:v>40106</c:v>
                </c:pt>
                <c:pt idx="332">
                  <c:v>40107</c:v>
                </c:pt>
                <c:pt idx="333">
                  <c:v>40108</c:v>
                </c:pt>
                <c:pt idx="334">
                  <c:v>40109</c:v>
                </c:pt>
                <c:pt idx="335">
                  <c:v>40112</c:v>
                </c:pt>
                <c:pt idx="336">
                  <c:v>40113</c:v>
                </c:pt>
                <c:pt idx="337">
                  <c:v>40114</c:v>
                </c:pt>
                <c:pt idx="338">
                  <c:v>40115</c:v>
                </c:pt>
                <c:pt idx="339">
                  <c:v>40116</c:v>
                </c:pt>
                <c:pt idx="340">
                  <c:v>40120</c:v>
                </c:pt>
                <c:pt idx="341">
                  <c:v>40121</c:v>
                </c:pt>
                <c:pt idx="342">
                  <c:v>40122</c:v>
                </c:pt>
                <c:pt idx="343">
                  <c:v>40123</c:v>
                </c:pt>
                <c:pt idx="344">
                  <c:v>40126</c:v>
                </c:pt>
                <c:pt idx="345">
                  <c:v>40127</c:v>
                </c:pt>
                <c:pt idx="346">
                  <c:v>40128</c:v>
                </c:pt>
                <c:pt idx="347">
                  <c:v>40129</c:v>
                </c:pt>
                <c:pt idx="348">
                  <c:v>40130</c:v>
                </c:pt>
                <c:pt idx="349">
                  <c:v>40133</c:v>
                </c:pt>
                <c:pt idx="350">
                  <c:v>40134</c:v>
                </c:pt>
                <c:pt idx="351">
                  <c:v>40135</c:v>
                </c:pt>
                <c:pt idx="352">
                  <c:v>40136</c:v>
                </c:pt>
                <c:pt idx="353">
                  <c:v>40137</c:v>
                </c:pt>
                <c:pt idx="354">
                  <c:v>40140</c:v>
                </c:pt>
                <c:pt idx="355">
                  <c:v>40141</c:v>
                </c:pt>
                <c:pt idx="356">
                  <c:v>40142</c:v>
                </c:pt>
                <c:pt idx="357">
                  <c:v>40143</c:v>
                </c:pt>
                <c:pt idx="358">
                  <c:v>40144</c:v>
                </c:pt>
                <c:pt idx="359">
                  <c:v>40147</c:v>
                </c:pt>
                <c:pt idx="360">
                  <c:v>40148</c:v>
                </c:pt>
                <c:pt idx="361">
                  <c:v>40149</c:v>
                </c:pt>
                <c:pt idx="362">
                  <c:v>40150</c:v>
                </c:pt>
                <c:pt idx="363">
                  <c:v>40151</c:v>
                </c:pt>
                <c:pt idx="364">
                  <c:v>40154</c:v>
                </c:pt>
                <c:pt idx="365">
                  <c:v>40155</c:v>
                </c:pt>
                <c:pt idx="366">
                  <c:v>40156</c:v>
                </c:pt>
                <c:pt idx="367">
                  <c:v>40157</c:v>
                </c:pt>
                <c:pt idx="368">
                  <c:v>40158</c:v>
                </c:pt>
                <c:pt idx="369">
                  <c:v>40161</c:v>
                </c:pt>
                <c:pt idx="370">
                  <c:v>40162</c:v>
                </c:pt>
                <c:pt idx="371">
                  <c:v>40163</c:v>
                </c:pt>
                <c:pt idx="372">
                  <c:v>40164</c:v>
                </c:pt>
                <c:pt idx="373">
                  <c:v>40165</c:v>
                </c:pt>
                <c:pt idx="374">
                  <c:v>40168</c:v>
                </c:pt>
                <c:pt idx="375">
                  <c:v>40169</c:v>
                </c:pt>
                <c:pt idx="376">
                  <c:v>40170</c:v>
                </c:pt>
                <c:pt idx="377">
                  <c:v>40171</c:v>
                </c:pt>
                <c:pt idx="378">
                  <c:v>40175</c:v>
                </c:pt>
                <c:pt idx="379">
                  <c:v>40176</c:v>
                </c:pt>
                <c:pt idx="380">
                  <c:v>40177</c:v>
                </c:pt>
                <c:pt idx="381">
                  <c:v>40178</c:v>
                </c:pt>
                <c:pt idx="382">
                  <c:v>40182</c:v>
                </c:pt>
                <c:pt idx="383">
                  <c:v>40183</c:v>
                </c:pt>
                <c:pt idx="384">
                  <c:v>40184</c:v>
                </c:pt>
                <c:pt idx="385">
                  <c:v>40185</c:v>
                </c:pt>
                <c:pt idx="386">
                  <c:v>40186</c:v>
                </c:pt>
                <c:pt idx="387">
                  <c:v>40189</c:v>
                </c:pt>
                <c:pt idx="388">
                  <c:v>40190</c:v>
                </c:pt>
                <c:pt idx="389">
                  <c:v>40191</c:v>
                </c:pt>
                <c:pt idx="390">
                  <c:v>40192</c:v>
                </c:pt>
                <c:pt idx="391">
                  <c:v>40193</c:v>
                </c:pt>
                <c:pt idx="392">
                  <c:v>40196</c:v>
                </c:pt>
                <c:pt idx="393">
                  <c:v>40197</c:v>
                </c:pt>
                <c:pt idx="394">
                  <c:v>40198</c:v>
                </c:pt>
                <c:pt idx="395">
                  <c:v>40199</c:v>
                </c:pt>
                <c:pt idx="396">
                  <c:v>40200</c:v>
                </c:pt>
                <c:pt idx="397">
                  <c:v>40203</c:v>
                </c:pt>
                <c:pt idx="398">
                  <c:v>40204</c:v>
                </c:pt>
                <c:pt idx="399">
                  <c:v>40205</c:v>
                </c:pt>
                <c:pt idx="400">
                  <c:v>40206</c:v>
                </c:pt>
                <c:pt idx="401">
                  <c:v>40207</c:v>
                </c:pt>
                <c:pt idx="402">
                  <c:v>40210</c:v>
                </c:pt>
                <c:pt idx="403">
                  <c:v>40211</c:v>
                </c:pt>
                <c:pt idx="404">
                  <c:v>40212</c:v>
                </c:pt>
                <c:pt idx="405">
                  <c:v>40213</c:v>
                </c:pt>
                <c:pt idx="406">
                  <c:v>40214</c:v>
                </c:pt>
                <c:pt idx="407">
                  <c:v>40217</c:v>
                </c:pt>
                <c:pt idx="408">
                  <c:v>40218</c:v>
                </c:pt>
                <c:pt idx="409">
                  <c:v>40219</c:v>
                </c:pt>
                <c:pt idx="410">
                  <c:v>40220</c:v>
                </c:pt>
                <c:pt idx="411">
                  <c:v>40221</c:v>
                </c:pt>
                <c:pt idx="412">
                  <c:v>40226</c:v>
                </c:pt>
                <c:pt idx="413">
                  <c:v>40227</c:v>
                </c:pt>
                <c:pt idx="414">
                  <c:v>40228</c:v>
                </c:pt>
                <c:pt idx="415">
                  <c:v>40231</c:v>
                </c:pt>
                <c:pt idx="416">
                  <c:v>40232</c:v>
                </c:pt>
                <c:pt idx="417">
                  <c:v>40233</c:v>
                </c:pt>
                <c:pt idx="418">
                  <c:v>40234</c:v>
                </c:pt>
                <c:pt idx="419">
                  <c:v>40235</c:v>
                </c:pt>
                <c:pt idx="420">
                  <c:v>40238</c:v>
                </c:pt>
                <c:pt idx="421">
                  <c:v>40239</c:v>
                </c:pt>
                <c:pt idx="422">
                  <c:v>40240</c:v>
                </c:pt>
                <c:pt idx="423">
                  <c:v>40241</c:v>
                </c:pt>
                <c:pt idx="424">
                  <c:v>40242</c:v>
                </c:pt>
                <c:pt idx="425">
                  <c:v>40245</c:v>
                </c:pt>
                <c:pt idx="426">
                  <c:v>40246</c:v>
                </c:pt>
                <c:pt idx="427">
                  <c:v>40247</c:v>
                </c:pt>
                <c:pt idx="428">
                  <c:v>40248</c:v>
                </c:pt>
                <c:pt idx="429">
                  <c:v>40249</c:v>
                </c:pt>
                <c:pt idx="430">
                  <c:v>40252</c:v>
                </c:pt>
                <c:pt idx="431">
                  <c:v>40253</c:v>
                </c:pt>
                <c:pt idx="432">
                  <c:v>40254</c:v>
                </c:pt>
                <c:pt idx="433">
                  <c:v>40255</c:v>
                </c:pt>
                <c:pt idx="434">
                  <c:v>40256</c:v>
                </c:pt>
                <c:pt idx="435">
                  <c:v>40259</c:v>
                </c:pt>
                <c:pt idx="436">
                  <c:v>40260</c:v>
                </c:pt>
                <c:pt idx="437">
                  <c:v>40261</c:v>
                </c:pt>
                <c:pt idx="438">
                  <c:v>40262</c:v>
                </c:pt>
                <c:pt idx="439">
                  <c:v>40263</c:v>
                </c:pt>
                <c:pt idx="440">
                  <c:v>40266</c:v>
                </c:pt>
                <c:pt idx="441">
                  <c:v>40267</c:v>
                </c:pt>
                <c:pt idx="442">
                  <c:v>40268</c:v>
                </c:pt>
                <c:pt idx="443">
                  <c:v>40269</c:v>
                </c:pt>
                <c:pt idx="444">
                  <c:v>40273</c:v>
                </c:pt>
                <c:pt idx="445">
                  <c:v>40274</c:v>
                </c:pt>
                <c:pt idx="446">
                  <c:v>40275</c:v>
                </c:pt>
                <c:pt idx="447">
                  <c:v>40276</c:v>
                </c:pt>
                <c:pt idx="448">
                  <c:v>40277</c:v>
                </c:pt>
                <c:pt idx="449">
                  <c:v>40280</c:v>
                </c:pt>
                <c:pt idx="450">
                  <c:v>40281</c:v>
                </c:pt>
                <c:pt idx="451">
                  <c:v>40282</c:v>
                </c:pt>
                <c:pt idx="452">
                  <c:v>40283</c:v>
                </c:pt>
                <c:pt idx="453">
                  <c:v>40284</c:v>
                </c:pt>
                <c:pt idx="454">
                  <c:v>40287</c:v>
                </c:pt>
                <c:pt idx="455">
                  <c:v>40288</c:v>
                </c:pt>
                <c:pt idx="456">
                  <c:v>40290</c:v>
                </c:pt>
                <c:pt idx="457">
                  <c:v>40291</c:v>
                </c:pt>
                <c:pt idx="458">
                  <c:v>40294</c:v>
                </c:pt>
                <c:pt idx="459">
                  <c:v>40295</c:v>
                </c:pt>
                <c:pt idx="460">
                  <c:v>40296</c:v>
                </c:pt>
                <c:pt idx="461">
                  <c:v>40297</c:v>
                </c:pt>
                <c:pt idx="462">
                  <c:v>40298</c:v>
                </c:pt>
                <c:pt idx="463">
                  <c:v>40301</c:v>
                </c:pt>
                <c:pt idx="464">
                  <c:v>40302</c:v>
                </c:pt>
                <c:pt idx="465">
                  <c:v>40303</c:v>
                </c:pt>
                <c:pt idx="466">
                  <c:v>40304</c:v>
                </c:pt>
                <c:pt idx="467">
                  <c:v>40305</c:v>
                </c:pt>
                <c:pt idx="468">
                  <c:v>40308</c:v>
                </c:pt>
                <c:pt idx="469">
                  <c:v>40309</c:v>
                </c:pt>
                <c:pt idx="470">
                  <c:v>40310</c:v>
                </c:pt>
                <c:pt idx="471">
                  <c:v>40311</c:v>
                </c:pt>
                <c:pt idx="472">
                  <c:v>40312</c:v>
                </c:pt>
                <c:pt idx="473">
                  <c:v>40315</c:v>
                </c:pt>
                <c:pt idx="474">
                  <c:v>40316</c:v>
                </c:pt>
                <c:pt idx="475">
                  <c:v>40317</c:v>
                </c:pt>
                <c:pt idx="476">
                  <c:v>40318</c:v>
                </c:pt>
                <c:pt idx="477">
                  <c:v>40319</c:v>
                </c:pt>
                <c:pt idx="478">
                  <c:v>40322</c:v>
                </c:pt>
                <c:pt idx="479">
                  <c:v>40323</c:v>
                </c:pt>
                <c:pt idx="480">
                  <c:v>40324</c:v>
                </c:pt>
                <c:pt idx="481">
                  <c:v>40325</c:v>
                </c:pt>
                <c:pt idx="482">
                  <c:v>40326</c:v>
                </c:pt>
                <c:pt idx="483">
                  <c:v>40329</c:v>
                </c:pt>
                <c:pt idx="484">
                  <c:v>40330</c:v>
                </c:pt>
                <c:pt idx="485">
                  <c:v>40331</c:v>
                </c:pt>
                <c:pt idx="486">
                  <c:v>40333</c:v>
                </c:pt>
                <c:pt idx="487">
                  <c:v>40336</c:v>
                </c:pt>
                <c:pt idx="488">
                  <c:v>40337</c:v>
                </c:pt>
                <c:pt idx="489">
                  <c:v>40338</c:v>
                </c:pt>
                <c:pt idx="490">
                  <c:v>40339</c:v>
                </c:pt>
                <c:pt idx="491">
                  <c:v>40340</c:v>
                </c:pt>
                <c:pt idx="492">
                  <c:v>40343</c:v>
                </c:pt>
                <c:pt idx="493">
                  <c:v>40344</c:v>
                </c:pt>
                <c:pt idx="494">
                  <c:v>40345</c:v>
                </c:pt>
                <c:pt idx="495">
                  <c:v>40346</c:v>
                </c:pt>
                <c:pt idx="496">
                  <c:v>40347</c:v>
                </c:pt>
                <c:pt idx="497">
                  <c:v>40350</c:v>
                </c:pt>
                <c:pt idx="498">
                  <c:v>40351</c:v>
                </c:pt>
                <c:pt idx="499">
                  <c:v>40352</c:v>
                </c:pt>
                <c:pt idx="500">
                  <c:v>40353</c:v>
                </c:pt>
                <c:pt idx="501">
                  <c:v>40354</c:v>
                </c:pt>
                <c:pt idx="502">
                  <c:v>40357</c:v>
                </c:pt>
                <c:pt idx="503">
                  <c:v>40358</c:v>
                </c:pt>
                <c:pt idx="504">
                  <c:v>40359</c:v>
                </c:pt>
                <c:pt idx="505">
                  <c:v>40360</c:v>
                </c:pt>
                <c:pt idx="506">
                  <c:v>40361</c:v>
                </c:pt>
                <c:pt idx="507">
                  <c:v>40364</c:v>
                </c:pt>
                <c:pt idx="508">
                  <c:v>40365</c:v>
                </c:pt>
                <c:pt idx="509">
                  <c:v>40366</c:v>
                </c:pt>
                <c:pt idx="510">
                  <c:v>40367</c:v>
                </c:pt>
                <c:pt idx="511">
                  <c:v>40368</c:v>
                </c:pt>
                <c:pt idx="512">
                  <c:v>40371</c:v>
                </c:pt>
                <c:pt idx="513">
                  <c:v>40372</c:v>
                </c:pt>
                <c:pt idx="514">
                  <c:v>40373</c:v>
                </c:pt>
                <c:pt idx="515">
                  <c:v>40374</c:v>
                </c:pt>
                <c:pt idx="516">
                  <c:v>40375</c:v>
                </c:pt>
                <c:pt idx="517">
                  <c:v>40378</c:v>
                </c:pt>
                <c:pt idx="518">
                  <c:v>40379</c:v>
                </c:pt>
                <c:pt idx="519">
                  <c:v>40380</c:v>
                </c:pt>
                <c:pt idx="520">
                  <c:v>40381</c:v>
                </c:pt>
                <c:pt idx="521">
                  <c:v>40382</c:v>
                </c:pt>
                <c:pt idx="522">
                  <c:v>40385</c:v>
                </c:pt>
                <c:pt idx="523">
                  <c:v>40386</c:v>
                </c:pt>
                <c:pt idx="524">
                  <c:v>40387</c:v>
                </c:pt>
                <c:pt idx="525">
                  <c:v>40388</c:v>
                </c:pt>
                <c:pt idx="526">
                  <c:v>40389</c:v>
                </c:pt>
                <c:pt idx="527">
                  <c:v>40392</c:v>
                </c:pt>
                <c:pt idx="528">
                  <c:v>40393</c:v>
                </c:pt>
                <c:pt idx="529">
                  <c:v>40394</c:v>
                </c:pt>
                <c:pt idx="530">
                  <c:v>40395</c:v>
                </c:pt>
                <c:pt idx="531">
                  <c:v>40396</c:v>
                </c:pt>
                <c:pt idx="532">
                  <c:v>40399</c:v>
                </c:pt>
                <c:pt idx="533">
                  <c:v>40400</c:v>
                </c:pt>
                <c:pt idx="534">
                  <c:v>40401</c:v>
                </c:pt>
                <c:pt idx="535">
                  <c:v>40402</c:v>
                </c:pt>
                <c:pt idx="536">
                  <c:v>40403</c:v>
                </c:pt>
                <c:pt idx="537">
                  <c:v>40406</c:v>
                </c:pt>
                <c:pt idx="538">
                  <c:v>40407</c:v>
                </c:pt>
                <c:pt idx="539">
                  <c:v>40408</c:v>
                </c:pt>
                <c:pt idx="540">
                  <c:v>40409</c:v>
                </c:pt>
                <c:pt idx="541">
                  <c:v>40410</c:v>
                </c:pt>
                <c:pt idx="542">
                  <c:v>40413</c:v>
                </c:pt>
                <c:pt idx="543">
                  <c:v>40414</c:v>
                </c:pt>
                <c:pt idx="544">
                  <c:v>40415</c:v>
                </c:pt>
                <c:pt idx="545">
                  <c:v>40416</c:v>
                </c:pt>
                <c:pt idx="546">
                  <c:v>40417</c:v>
                </c:pt>
                <c:pt idx="547">
                  <c:v>40420</c:v>
                </c:pt>
                <c:pt idx="548">
                  <c:v>40421</c:v>
                </c:pt>
                <c:pt idx="549">
                  <c:v>40422</c:v>
                </c:pt>
                <c:pt idx="550">
                  <c:v>40423</c:v>
                </c:pt>
                <c:pt idx="551">
                  <c:v>40424</c:v>
                </c:pt>
                <c:pt idx="552">
                  <c:v>40427</c:v>
                </c:pt>
                <c:pt idx="553">
                  <c:v>40429</c:v>
                </c:pt>
                <c:pt idx="554">
                  <c:v>40430</c:v>
                </c:pt>
                <c:pt idx="555">
                  <c:v>40431</c:v>
                </c:pt>
                <c:pt idx="556">
                  <c:v>40434</c:v>
                </c:pt>
                <c:pt idx="557">
                  <c:v>40435</c:v>
                </c:pt>
                <c:pt idx="558">
                  <c:v>40436</c:v>
                </c:pt>
                <c:pt idx="559">
                  <c:v>40437</c:v>
                </c:pt>
                <c:pt idx="560">
                  <c:v>40438</c:v>
                </c:pt>
                <c:pt idx="561">
                  <c:v>40441</c:v>
                </c:pt>
                <c:pt idx="562">
                  <c:v>40442</c:v>
                </c:pt>
                <c:pt idx="563">
                  <c:v>40443</c:v>
                </c:pt>
                <c:pt idx="564">
                  <c:v>40444</c:v>
                </c:pt>
                <c:pt idx="565">
                  <c:v>40445</c:v>
                </c:pt>
                <c:pt idx="566">
                  <c:v>40448</c:v>
                </c:pt>
                <c:pt idx="567">
                  <c:v>40449</c:v>
                </c:pt>
                <c:pt idx="568">
                  <c:v>40450</c:v>
                </c:pt>
                <c:pt idx="569">
                  <c:v>40451</c:v>
                </c:pt>
                <c:pt idx="570">
                  <c:v>40452</c:v>
                </c:pt>
                <c:pt idx="571">
                  <c:v>40455</c:v>
                </c:pt>
                <c:pt idx="572">
                  <c:v>40456</c:v>
                </c:pt>
                <c:pt idx="573">
                  <c:v>40457</c:v>
                </c:pt>
                <c:pt idx="574">
                  <c:v>40458</c:v>
                </c:pt>
                <c:pt idx="575">
                  <c:v>40459</c:v>
                </c:pt>
                <c:pt idx="576">
                  <c:v>40462</c:v>
                </c:pt>
                <c:pt idx="577">
                  <c:v>40464</c:v>
                </c:pt>
                <c:pt idx="578">
                  <c:v>40465</c:v>
                </c:pt>
                <c:pt idx="579">
                  <c:v>40466</c:v>
                </c:pt>
                <c:pt idx="580">
                  <c:v>40469</c:v>
                </c:pt>
                <c:pt idx="581">
                  <c:v>40470</c:v>
                </c:pt>
                <c:pt idx="582">
                  <c:v>40471</c:v>
                </c:pt>
                <c:pt idx="583">
                  <c:v>40472</c:v>
                </c:pt>
                <c:pt idx="584">
                  <c:v>40473</c:v>
                </c:pt>
                <c:pt idx="585">
                  <c:v>40476</c:v>
                </c:pt>
                <c:pt idx="586">
                  <c:v>40477</c:v>
                </c:pt>
                <c:pt idx="587">
                  <c:v>40478</c:v>
                </c:pt>
                <c:pt idx="588">
                  <c:v>40479</c:v>
                </c:pt>
                <c:pt idx="589">
                  <c:v>40480</c:v>
                </c:pt>
                <c:pt idx="590">
                  <c:v>40483</c:v>
                </c:pt>
                <c:pt idx="591">
                  <c:v>40485</c:v>
                </c:pt>
                <c:pt idx="592">
                  <c:v>40486</c:v>
                </c:pt>
                <c:pt idx="593">
                  <c:v>40487</c:v>
                </c:pt>
                <c:pt idx="594">
                  <c:v>40490</c:v>
                </c:pt>
                <c:pt idx="595">
                  <c:v>40491</c:v>
                </c:pt>
                <c:pt idx="596">
                  <c:v>40492</c:v>
                </c:pt>
                <c:pt idx="597">
                  <c:v>40493</c:v>
                </c:pt>
                <c:pt idx="598">
                  <c:v>40494</c:v>
                </c:pt>
                <c:pt idx="599">
                  <c:v>40498</c:v>
                </c:pt>
                <c:pt idx="600">
                  <c:v>40499</c:v>
                </c:pt>
                <c:pt idx="601">
                  <c:v>40500</c:v>
                </c:pt>
                <c:pt idx="602">
                  <c:v>40501</c:v>
                </c:pt>
                <c:pt idx="603">
                  <c:v>40504</c:v>
                </c:pt>
                <c:pt idx="604">
                  <c:v>40505</c:v>
                </c:pt>
                <c:pt idx="605">
                  <c:v>40506</c:v>
                </c:pt>
                <c:pt idx="606">
                  <c:v>40507</c:v>
                </c:pt>
                <c:pt idx="607">
                  <c:v>40508</c:v>
                </c:pt>
                <c:pt idx="608">
                  <c:v>40511</c:v>
                </c:pt>
                <c:pt idx="609">
                  <c:v>40512</c:v>
                </c:pt>
                <c:pt idx="610">
                  <c:v>40513</c:v>
                </c:pt>
                <c:pt idx="611">
                  <c:v>40514</c:v>
                </c:pt>
                <c:pt idx="612">
                  <c:v>40515</c:v>
                </c:pt>
                <c:pt idx="613">
                  <c:v>40518</c:v>
                </c:pt>
                <c:pt idx="614">
                  <c:v>40519</c:v>
                </c:pt>
                <c:pt idx="615">
                  <c:v>40520</c:v>
                </c:pt>
                <c:pt idx="616">
                  <c:v>40521</c:v>
                </c:pt>
                <c:pt idx="617">
                  <c:v>40522</c:v>
                </c:pt>
                <c:pt idx="618">
                  <c:v>40525</c:v>
                </c:pt>
                <c:pt idx="619">
                  <c:v>40526</c:v>
                </c:pt>
                <c:pt idx="620">
                  <c:v>40527</c:v>
                </c:pt>
                <c:pt idx="621">
                  <c:v>40528</c:v>
                </c:pt>
                <c:pt idx="622">
                  <c:v>40529</c:v>
                </c:pt>
                <c:pt idx="623">
                  <c:v>40532</c:v>
                </c:pt>
                <c:pt idx="624">
                  <c:v>40533</c:v>
                </c:pt>
                <c:pt idx="625">
                  <c:v>40534</c:v>
                </c:pt>
                <c:pt idx="626">
                  <c:v>40535</c:v>
                </c:pt>
                <c:pt idx="627">
                  <c:v>40536</c:v>
                </c:pt>
                <c:pt idx="628">
                  <c:v>40539</c:v>
                </c:pt>
                <c:pt idx="629">
                  <c:v>40540</c:v>
                </c:pt>
                <c:pt idx="630">
                  <c:v>40541</c:v>
                </c:pt>
                <c:pt idx="631">
                  <c:v>40542</c:v>
                </c:pt>
                <c:pt idx="632">
                  <c:v>40543</c:v>
                </c:pt>
                <c:pt idx="633">
                  <c:v>40546</c:v>
                </c:pt>
                <c:pt idx="634">
                  <c:v>40547</c:v>
                </c:pt>
                <c:pt idx="635">
                  <c:v>40548</c:v>
                </c:pt>
                <c:pt idx="636">
                  <c:v>40549</c:v>
                </c:pt>
                <c:pt idx="637">
                  <c:v>40550</c:v>
                </c:pt>
                <c:pt idx="638">
                  <c:v>40553</c:v>
                </c:pt>
                <c:pt idx="639">
                  <c:v>40554</c:v>
                </c:pt>
                <c:pt idx="640">
                  <c:v>40555</c:v>
                </c:pt>
                <c:pt idx="641">
                  <c:v>40556</c:v>
                </c:pt>
                <c:pt idx="642">
                  <c:v>40557</c:v>
                </c:pt>
                <c:pt idx="643">
                  <c:v>40560</c:v>
                </c:pt>
                <c:pt idx="644">
                  <c:v>40561</c:v>
                </c:pt>
                <c:pt idx="645">
                  <c:v>40562</c:v>
                </c:pt>
                <c:pt idx="646">
                  <c:v>40563</c:v>
                </c:pt>
                <c:pt idx="647">
                  <c:v>40564</c:v>
                </c:pt>
                <c:pt idx="648">
                  <c:v>40567</c:v>
                </c:pt>
                <c:pt idx="649">
                  <c:v>40568</c:v>
                </c:pt>
                <c:pt idx="650">
                  <c:v>40569</c:v>
                </c:pt>
                <c:pt idx="651">
                  <c:v>40570</c:v>
                </c:pt>
                <c:pt idx="652">
                  <c:v>40571</c:v>
                </c:pt>
                <c:pt idx="653">
                  <c:v>40574</c:v>
                </c:pt>
                <c:pt idx="654">
                  <c:v>40575</c:v>
                </c:pt>
                <c:pt idx="655">
                  <c:v>40576</c:v>
                </c:pt>
                <c:pt idx="656">
                  <c:v>40577</c:v>
                </c:pt>
                <c:pt idx="657">
                  <c:v>40578</c:v>
                </c:pt>
                <c:pt idx="658">
                  <c:v>40581</c:v>
                </c:pt>
                <c:pt idx="659">
                  <c:v>40582</c:v>
                </c:pt>
                <c:pt idx="660">
                  <c:v>40583</c:v>
                </c:pt>
                <c:pt idx="661">
                  <c:v>40584</c:v>
                </c:pt>
                <c:pt idx="662">
                  <c:v>40585</c:v>
                </c:pt>
                <c:pt idx="663">
                  <c:v>40588</c:v>
                </c:pt>
                <c:pt idx="664">
                  <c:v>40589</c:v>
                </c:pt>
                <c:pt idx="665">
                  <c:v>40590</c:v>
                </c:pt>
                <c:pt idx="666">
                  <c:v>40591</c:v>
                </c:pt>
                <c:pt idx="667">
                  <c:v>40592</c:v>
                </c:pt>
                <c:pt idx="668">
                  <c:v>40595</c:v>
                </c:pt>
                <c:pt idx="669">
                  <c:v>40596</c:v>
                </c:pt>
                <c:pt idx="670">
                  <c:v>40597</c:v>
                </c:pt>
                <c:pt idx="671">
                  <c:v>40598</c:v>
                </c:pt>
                <c:pt idx="672">
                  <c:v>40599</c:v>
                </c:pt>
                <c:pt idx="673">
                  <c:v>40602</c:v>
                </c:pt>
                <c:pt idx="674">
                  <c:v>40603</c:v>
                </c:pt>
                <c:pt idx="675">
                  <c:v>40604</c:v>
                </c:pt>
                <c:pt idx="676">
                  <c:v>40605</c:v>
                </c:pt>
                <c:pt idx="677">
                  <c:v>40606</c:v>
                </c:pt>
                <c:pt idx="678">
                  <c:v>40611</c:v>
                </c:pt>
                <c:pt idx="679">
                  <c:v>40612</c:v>
                </c:pt>
                <c:pt idx="680">
                  <c:v>40613</c:v>
                </c:pt>
                <c:pt idx="681">
                  <c:v>40616</c:v>
                </c:pt>
                <c:pt idx="682">
                  <c:v>40617</c:v>
                </c:pt>
                <c:pt idx="683">
                  <c:v>40618</c:v>
                </c:pt>
                <c:pt idx="684">
                  <c:v>40619</c:v>
                </c:pt>
                <c:pt idx="685">
                  <c:v>40620</c:v>
                </c:pt>
                <c:pt idx="686">
                  <c:v>40623</c:v>
                </c:pt>
                <c:pt idx="687">
                  <c:v>40624</c:v>
                </c:pt>
                <c:pt idx="688">
                  <c:v>40625</c:v>
                </c:pt>
                <c:pt idx="689">
                  <c:v>40626</c:v>
                </c:pt>
                <c:pt idx="690">
                  <c:v>40627</c:v>
                </c:pt>
                <c:pt idx="691">
                  <c:v>40630</c:v>
                </c:pt>
                <c:pt idx="692">
                  <c:v>40631</c:v>
                </c:pt>
                <c:pt idx="693">
                  <c:v>40632</c:v>
                </c:pt>
                <c:pt idx="694">
                  <c:v>40633</c:v>
                </c:pt>
                <c:pt idx="695">
                  <c:v>40634</c:v>
                </c:pt>
                <c:pt idx="696">
                  <c:v>40637</c:v>
                </c:pt>
                <c:pt idx="697">
                  <c:v>40638</c:v>
                </c:pt>
                <c:pt idx="698">
                  <c:v>40639</c:v>
                </c:pt>
                <c:pt idx="699">
                  <c:v>40640</c:v>
                </c:pt>
                <c:pt idx="700">
                  <c:v>40641</c:v>
                </c:pt>
                <c:pt idx="701">
                  <c:v>40644</c:v>
                </c:pt>
                <c:pt idx="702">
                  <c:v>40645</c:v>
                </c:pt>
                <c:pt idx="703">
                  <c:v>40646</c:v>
                </c:pt>
                <c:pt idx="704">
                  <c:v>40647</c:v>
                </c:pt>
                <c:pt idx="705">
                  <c:v>40648</c:v>
                </c:pt>
                <c:pt idx="706">
                  <c:v>40651</c:v>
                </c:pt>
                <c:pt idx="707">
                  <c:v>40652</c:v>
                </c:pt>
                <c:pt idx="708">
                  <c:v>40653</c:v>
                </c:pt>
                <c:pt idx="709">
                  <c:v>40658</c:v>
                </c:pt>
                <c:pt idx="710">
                  <c:v>40659</c:v>
                </c:pt>
                <c:pt idx="711">
                  <c:v>40660</c:v>
                </c:pt>
                <c:pt idx="712">
                  <c:v>40661</c:v>
                </c:pt>
                <c:pt idx="713">
                  <c:v>40662</c:v>
                </c:pt>
                <c:pt idx="714">
                  <c:v>40665</c:v>
                </c:pt>
                <c:pt idx="715">
                  <c:v>40666</c:v>
                </c:pt>
                <c:pt idx="716">
                  <c:v>40667</c:v>
                </c:pt>
                <c:pt idx="717">
                  <c:v>40668</c:v>
                </c:pt>
                <c:pt idx="718">
                  <c:v>40669</c:v>
                </c:pt>
                <c:pt idx="719">
                  <c:v>40672</c:v>
                </c:pt>
                <c:pt idx="720">
                  <c:v>40673</c:v>
                </c:pt>
                <c:pt idx="721">
                  <c:v>40674</c:v>
                </c:pt>
                <c:pt idx="722">
                  <c:v>40675</c:v>
                </c:pt>
                <c:pt idx="723">
                  <c:v>40676</c:v>
                </c:pt>
                <c:pt idx="724">
                  <c:v>40679</c:v>
                </c:pt>
                <c:pt idx="725">
                  <c:v>40680</c:v>
                </c:pt>
                <c:pt idx="726">
                  <c:v>40681</c:v>
                </c:pt>
                <c:pt idx="727">
                  <c:v>40682</c:v>
                </c:pt>
                <c:pt idx="728">
                  <c:v>40683</c:v>
                </c:pt>
                <c:pt idx="729">
                  <c:v>40686</c:v>
                </c:pt>
                <c:pt idx="730">
                  <c:v>40687</c:v>
                </c:pt>
                <c:pt idx="731">
                  <c:v>40688</c:v>
                </c:pt>
                <c:pt idx="732">
                  <c:v>40689</c:v>
                </c:pt>
                <c:pt idx="733">
                  <c:v>40690</c:v>
                </c:pt>
                <c:pt idx="734">
                  <c:v>40693</c:v>
                </c:pt>
                <c:pt idx="735">
                  <c:v>40694</c:v>
                </c:pt>
                <c:pt idx="736">
                  <c:v>40695</c:v>
                </c:pt>
                <c:pt idx="737">
                  <c:v>40696</c:v>
                </c:pt>
                <c:pt idx="738">
                  <c:v>40697</c:v>
                </c:pt>
                <c:pt idx="739">
                  <c:v>40700</c:v>
                </c:pt>
                <c:pt idx="740">
                  <c:v>40701</c:v>
                </c:pt>
                <c:pt idx="741">
                  <c:v>40702</c:v>
                </c:pt>
                <c:pt idx="742">
                  <c:v>40703</c:v>
                </c:pt>
                <c:pt idx="743">
                  <c:v>40704</c:v>
                </c:pt>
                <c:pt idx="744">
                  <c:v>40707</c:v>
                </c:pt>
                <c:pt idx="745">
                  <c:v>40708</c:v>
                </c:pt>
                <c:pt idx="746">
                  <c:v>40709</c:v>
                </c:pt>
                <c:pt idx="747">
                  <c:v>40710</c:v>
                </c:pt>
                <c:pt idx="748">
                  <c:v>40711</c:v>
                </c:pt>
                <c:pt idx="749">
                  <c:v>40714</c:v>
                </c:pt>
                <c:pt idx="750">
                  <c:v>40715</c:v>
                </c:pt>
                <c:pt idx="751">
                  <c:v>40716</c:v>
                </c:pt>
                <c:pt idx="752">
                  <c:v>40718</c:v>
                </c:pt>
                <c:pt idx="753">
                  <c:v>40721</c:v>
                </c:pt>
                <c:pt idx="754">
                  <c:v>40722</c:v>
                </c:pt>
                <c:pt idx="755">
                  <c:v>40723</c:v>
                </c:pt>
                <c:pt idx="756">
                  <c:v>40724</c:v>
                </c:pt>
                <c:pt idx="757">
                  <c:v>40725</c:v>
                </c:pt>
                <c:pt idx="758">
                  <c:v>40728</c:v>
                </c:pt>
                <c:pt idx="759">
                  <c:v>40729</c:v>
                </c:pt>
                <c:pt idx="760">
                  <c:v>40730</c:v>
                </c:pt>
                <c:pt idx="761">
                  <c:v>40731</c:v>
                </c:pt>
                <c:pt idx="762">
                  <c:v>40732</c:v>
                </c:pt>
                <c:pt idx="763">
                  <c:v>40735</c:v>
                </c:pt>
                <c:pt idx="764">
                  <c:v>40736</c:v>
                </c:pt>
                <c:pt idx="765">
                  <c:v>40737</c:v>
                </c:pt>
                <c:pt idx="766">
                  <c:v>40738</c:v>
                </c:pt>
                <c:pt idx="767">
                  <c:v>40739</c:v>
                </c:pt>
                <c:pt idx="768">
                  <c:v>40742</c:v>
                </c:pt>
                <c:pt idx="769">
                  <c:v>40743</c:v>
                </c:pt>
                <c:pt idx="770">
                  <c:v>40744</c:v>
                </c:pt>
                <c:pt idx="771">
                  <c:v>40745</c:v>
                </c:pt>
                <c:pt idx="772">
                  <c:v>40746</c:v>
                </c:pt>
                <c:pt idx="773">
                  <c:v>40749</c:v>
                </c:pt>
                <c:pt idx="774">
                  <c:v>40750</c:v>
                </c:pt>
                <c:pt idx="775">
                  <c:v>40751</c:v>
                </c:pt>
                <c:pt idx="776">
                  <c:v>40752</c:v>
                </c:pt>
                <c:pt idx="777">
                  <c:v>40753</c:v>
                </c:pt>
                <c:pt idx="778">
                  <c:v>40756</c:v>
                </c:pt>
                <c:pt idx="779">
                  <c:v>40757</c:v>
                </c:pt>
                <c:pt idx="780">
                  <c:v>40758</c:v>
                </c:pt>
                <c:pt idx="781">
                  <c:v>40759</c:v>
                </c:pt>
                <c:pt idx="782">
                  <c:v>40760</c:v>
                </c:pt>
                <c:pt idx="783">
                  <c:v>40763</c:v>
                </c:pt>
                <c:pt idx="784">
                  <c:v>40764</c:v>
                </c:pt>
                <c:pt idx="785">
                  <c:v>40765</c:v>
                </c:pt>
                <c:pt idx="786">
                  <c:v>40766</c:v>
                </c:pt>
                <c:pt idx="787">
                  <c:v>40767</c:v>
                </c:pt>
                <c:pt idx="788">
                  <c:v>40770</c:v>
                </c:pt>
                <c:pt idx="789">
                  <c:v>40771</c:v>
                </c:pt>
                <c:pt idx="790">
                  <c:v>40772</c:v>
                </c:pt>
                <c:pt idx="791">
                  <c:v>40773</c:v>
                </c:pt>
                <c:pt idx="792">
                  <c:v>40774</c:v>
                </c:pt>
                <c:pt idx="793">
                  <c:v>40777</c:v>
                </c:pt>
                <c:pt idx="794">
                  <c:v>40778</c:v>
                </c:pt>
                <c:pt idx="795">
                  <c:v>40779</c:v>
                </c:pt>
                <c:pt idx="796">
                  <c:v>40780</c:v>
                </c:pt>
                <c:pt idx="797">
                  <c:v>40781</c:v>
                </c:pt>
                <c:pt idx="798">
                  <c:v>40784</c:v>
                </c:pt>
                <c:pt idx="799">
                  <c:v>40785</c:v>
                </c:pt>
                <c:pt idx="800">
                  <c:v>40786</c:v>
                </c:pt>
                <c:pt idx="801">
                  <c:v>40787</c:v>
                </c:pt>
                <c:pt idx="802">
                  <c:v>40788</c:v>
                </c:pt>
                <c:pt idx="803">
                  <c:v>40791</c:v>
                </c:pt>
                <c:pt idx="804">
                  <c:v>40792</c:v>
                </c:pt>
                <c:pt idx="805">
                  <c:v>40794</c:v>
                </c:pt>
                <c:pt idx="806">
                  <c:v>40795</c:v>
                </c:pt>
                <c:pt idx="807">
                  <c:v>40798</c:v>
                </c:pt>
                <c:pt idx="808">
                  <c:v>40799</c:v>
                </c:pt>
                <c:pt idx="809">
                  <c:v>40800</c:v>
                </c:pt>
                <c:pt idx="810">
                  <c:v>40801</c:v>
                </c:pt>
                <c:pt idx="811">
                  <c:v>40802</c:v>
                </c:pt>
                <c:pt idx="812">
                  <c:v>40805</c:v>
                </c:pt>
                <c:pt idx="813">
                  <c:v>40806</c:v>
                </c:pt>
                <c:pt idx="814">
                  <c:v>40807</c:v>
                </c:pt>
                <c:pt idx="815">
                  <c:v>40808</c:v>
                </c:pt>
                <c:pt idx="816">
                  <c:v>40809</c:v>
                </c:pt>
                <c:pt idx="817">
                  <c:v>40812</c:v>
                </c:pt>
                <c:pt idx="818">
                  <c:v>40813</c:v>
                </c:pt>
                <c:pt idx="819">
                  <c:v>40814</c:v>
                </c:pt>
                <c:pt idx="820">
                  <c:v>40815</c:v>
                </c:pt>
                <c:pt idx="821">
                  <c:v>40816</c:v>
                </c:pt>
                <c:pt idx="822">
                  <c:v>40819</c:v>
                </c:pt>
                <c:pt idx="823">
                  <c:v>40820</c:v>
                </c:pt>
                <c:pt idx="824">
                  <c:v>40821</c:v>
                </c:pt>
                <c:pt idx="825">
                  <c:v>40822</c:v>
                </c:pt>
                <c:pt idx="826">
                  <c:v>40823</c:v>
                </c:pt>
                <c:pt idx="827">
                  <c:v>40826</c:v>
                </c:pt>
                <c:pt idx="828">
                  <c:v>40827</c:v>
                </c:pt>
                <c:pt idx="829">
                  <c:v>40829</c:v>
                </c:pt>
                <c:pt idx="830">
                  <c:v>40830</c:v>
                </c:pt>
                <c:pt idx="831">
                  <c:v>40833</c:v>
                </c:pt>
                <c:pt idx="832">
                  <c:v>40834</c:v>
                </c:pt>
                <c:pt idx="833">
                  <c:v>40835</c:v>
                </c:pt>
                <c:pt idx="834">
                  <c:v>40836</c:v>
                </c:pt>
                <c:pt idx="835">
                  <c:v>40837</c:v>
                </c:pt>
                <c:pt idx="836">
                  <c:v>40840</c:v>
                </c:pt>
                <c:pt idx="837">
                  <c:v>40841</c:v>
                </c:pt>
                <c:pt idx="838">
                  <c:v>40842</c:v>
                </c:pt>
                <c:pt idx="839">
                  <c:v>40843</c:v>
                </c:pt>
                <c:pt idx="840">
                  <c:v>40844</c:v>
                </c:pt>
                <c:pt idx="841">
                  <c:v>40847</c:v>
                </c:pt>
                <c:pt idx="842">
                  <c:v>40848</c:v>
                </c:pt>
                <c:pt idx="843">
                  <c:v>40850</c:v>
                </c:pt>
                <c:pt idx="844">
                  <c:v>40851</c:v>
                </c:pt>
                <c:pt idx="845">
                  <c:v>40854</c:v>
                </c:pt>
                <c:pt idx="846">
                  <c:v>40855</c:v>
                </c:pt>
                <c:pt idx="847">
                  <c:v>40856</c:v>
                </c:pt>
                <c:pt idx="848">
                  <c:v>40857</c:v>
                </c:pt>
                <c:pt idx="849">
                  <c:v>40858</c:v>
                </c:pt>
                <c:pt idx="850">
                  <c:v>40861</c:v>
                </c:pt>
                <c:pt idx="851">
                  <c:v>40863</c:v>
                </c:pt>
                <c:pt idx="852">
                  <c:v>40864</c:v>
                </c:pt>
                <c:pt idx="853">
                  <c:v>40865</c:v>
                </c:pt>
                <c:pt idx="854">
                  <c:v>40868</c:v>
                </c:pt>
                <c:pt idx="855">
                  <c:v>40869</c:v>
                </c:pt>
                <c:pt idx="856">
                  <c:v>40870</c:v>
                </c:pt>
                <c:pt idx="857">
                  <c:v>40871</c:v>
                </c:pt>
                <c:pt idx="858">
                  <c:v>40872</c:v>
                </c:pt>
                <c:pt idx="859">
                  <c:v>40875</c:v>
                </c:pt>
                <c:pt idx="860">
                  <c:v>40876</c:v>
                </c:pt>
                <c:pt idx="861">
                  <c:v>40877</c:v>
                </c:pt>
                <c:pt idx="862">
                  <c:v>40878</c:v>
                </c:pt>
                <c:pt idx="863">
                  <c:v>40879</c:v>
                </c:pt>
                <c:pt idx="864">
                  <c:v>40882</c:v>
                </c:pt>
                <c:pt idx="865">
                  <c:v>40883</c:v>
                </c:pt>
                <c:pt idx="866">
                  <c:v>40884</c:v>
                </c:pt>
                <c:pt idx="867">
                  <c:v>40885</c:v>
                </c:pt>
                <c:pt idx="868">
                  <c:v>40886</c:v>
                </c:pt>
                <c:pt idx="869">
                  <c:v>40889</c:v>
                </c:pt>
                <c:pt idx="870">
                  <c:v>40890</c:v>
                </c:pt>
                <c:pt idx="871">
                  <c:v>40891</c:v>
                </c:pt>
                <c:pt idx="872">
                  <c:v>40892</c:v>
                </c:pt>
                <c:pt idx="873">
                  <c:v>40893</c:v>
                </c:pt>
                <c:pt idx="874">
                  <c:v>40896</c:v>
                </c:pt>
                <c:pt idx="875">
                  <c:v>40897</c:v>
                </c:pt>
                <c:pt idx="876">
                  <c:v>40898</c:v>
                </c:pt>
                <c:pt idx="877">
                  <c:v>40899</c:v>
                </c:pt>
                <c:pt idx="878">
                  <c:v>40900</c:v>
                </c:pt>
                <c:pt idx="879">
                  <c:v>40903</c:v>
                </c:pt>
                <c:pt idx="880">
                  <c:v>40904</c:v>
                </c:pt>
                <c:pt idx="881">
                  <c:v>40905</c:v>
                </c:pt>
                <c:pt idx="882">
                  <c:v>40906</c:v>
                </c:pt>
                <c:pt idx="883">
                  <c:v>40907</c:v>
                </c:pt>
                <c:pt idx="884">
                  <c:v>40910</c:v>
                </c:pt>
                <c:pt idx="885">
                  <c:v>40911</c:v>
                </c:pt>
                <c:pt idx="886">
                  <c:v>40912</c:v>
                </c:pt>
                <c:pt idx="887">
                  <c:v>40913</c:v>
                </c:pt>
                <c:pt idx="888">
                  <c:v>40914</c:v>
                </c:pt>
                <c:pt idx="889">
                  <c:v>40917</c:v>
                </c:pt>
                <c:pt idx="890">
                  <c:v>40918</c:v>
                </c:pt>
                <c:pt idx="891">
                  <c:v>40919</c:v>
                </c:pt>
                <c:pt idx="892">
                  <c:v>40920</c:v>
                </c:pt>
                <c:pt idx="893">
                  <c:v>40921</c:v>
                </c:pt>
                <c:pt idx="894">
                  <c:v>40924</c:v>
                </c:pt>
                <c:pt idx="895">
                  <c:v>40925</c:v>
                </c:pt>
                <c:pt idx="896">
                  <c:v>40926</c:v>
                </c:pt>
                <c:pt idx="897">
                  <c:v>40927</c:v>
                </c:pt>
                <c:pt idx="898">
                  <c:v>40928</c:v>
                </c:pt>
                <c:pt idx="899">
                  <c:v>40931</c:v>
                </c:pt>
                <c:pt idx="900">
                  <c:v>40932</c:v>
                </c:pt>
                <c:pt idx="901">
                  <c:v>40933</c:v>
                </c:pt>
                <c:pt idx="902">
                  <c:v>40934</c:v>
                </c:pt>
                <c:pt idx="903">
                  <c:v>40935</c:v>
                </c:pt>
                <c:pt idx="904">
                  <c:v>40938</c:v>
                </c:pt>
                <c:pt idx="905">
                  <c:v>40939</c:v>
                </c:pt>
                <c:pt idx="906">
                  <c:v>40940</c:v>
                </c:pt>
                <c:pt idx="907">
                  <c:v>40941</c:v>
                </c:pt>
                <c:pt idx="908">
                  <c:v>40942</c:v>
                </c:pt>
                <c:pt idx="909">
                  <c:v>40945</c:v>
                </c:pt>
                <c:pt idx="910">
                  <c:v>40946</c:v>
                </c:pt>
                <c:pt idx="911">
                  <c:v>40947</c:v>
                </c:pt>
                <c:pt idx="912">
                  <c:v>40948</c:v>
                </c:pt>
                <c:pt idx="913">
                  <c:v>40949</c:v>
                </c:pt>
                <c:pt idx="914">
                  <c:v>40952</c:v>
                </c:pt>
                <c:pt idx="915">
                  <c:v>40953</c:v>
                </c:pt>
                <c:pt idx="916">
                  <c:v>40954</c:v>
                </c:pt>
                <c:pt idx="917">
                  <c:v>40955</c:v>
                </c:pt>
                <c:pt idx="918">
                  <c:v>40956</c:v>
                </c:pt>
                <c:pt idx="919">
                  <c:v>40961</c:v>
                </c:pt>
                <c:pt idx="920">
                  <c:v>40962</c:v>
                </c:pt>
                <c:pt idx="921">
                  <c:v>40963</c:v>
                </c:pt>
                <c:pt idx="922">
                  <c:v>40966</c:v>
                </c:pt>
                <c:pt idx="923">
                  <c:v>40967</c:v>
                </c:pt>
                <c:pt idx="924">
                  <c:v>40968</c:v>
                </c:pt>
                <c:pt idx="925">
                  <c:v>40969</c:v>
                </c:pt>
                <c:pt idx="926">
                  <c:v>40970</c:v>
                </c:pt>
                <c:pt idx="927">
                  <c:v>40973</c:v>
                </c:pt>
                <c:pt idx="928">
                  <c:v>40974</c:v>
                </c:pt>
                <c:pt idx="929">
                  <c:v>40975</c:v>
                </c:pt>
                <c:pt idx="930">
                  <c:v>40976</c:v>
                </c:pt>
                <c:pt idx="931">
                  <c:v>40977</c:v>
                </c:pt>
                <c:pt idx="932">
                  <c:v>40980</c:v>
                </c:pt>
                <c:pt idx="933">
                  <c:v>40981</c:v>
                </c:pt>
                <c:pt idx="934">
                  <c:v>40982</c:v>
                </c:pt>
                <c:pt idx="935">
                  <c:v>40983</c:v>
                </c:pt>
                <c:pt idx="936">
                  <c:v>40984</c:v>
                </c:pt>
                <c:pt idx="937">
                  <c:v>40987</c:v>
                </c:pt>
                <c:pt idx="938">
                  <c:v>40988</c:v>
                </c:pt>
                <c:pt idx="939">
                  <c:v>40989</c:v>
                </c:pt>
                <c:pt idx="940">
                  <c:v>40990</c:v>
                </c:pt>
                <c:pt idx="941">
                  <c:v>40991</c:v>
                </c:pt>
                <c:pt idx="942">
                  <c:v>40994</c:v>
                </c:pt>
                <c:pt idx="943">
                  <c:v>40995</c:v>
                </c:pt>
                <c:pt idx="944">
                  <c:v>40996</c:v>
                </c:pt>
                <c:pt idx="945">
                  <c:v>40997</c:v>
                </c:pt>
                <c:pt idx="946">
                  <c:v>40998</c:v>
                </c:pt>
                <c:pt idx="947">
                  <c:v>41001</c:v>
                </c:pt>
                <c:pt idx="948">
                  <c:v>41002</c:v>
                </c:pt>
                <c:pt idx="949">
                  <c:v>41003</c:v>
                </c:pt>
                <c:pt idx="950">
                  <c:v>41004</c:v>
                </c:pt>
                <c:pt idx="951">
                  <c:v>41008</c:v>
                </c:pt>
                <c:pt idx="952">
                  <c:v>41009</c:v>
                </c:pt>
                <c:pt idx="953">
                  <c:v>41010</c:v>
                </c:pt>
                <c:pt idx="954">
                  <c:v>41011</c:v>
                </c:pt>
                <c:pt idx="955">
                  <c:v>41012</c:v>
                </c:pt>
                <c:pt idx="956">
                  <c:v>41015</c:v>
                </c:pt>
                <c:pt idx="957">
                  <c:v>41016</c:v>
                </c:pt>
                <c:pt idx="958">
                  <c:v>41017</c:v>
                </c:pt>
                <c:pt idx="959">
                  <c:v>41018</c:v>
                </c:pt>
                <c:pt idx="960">
                  <c:v>41019</c:v>
                </c:pt>
                <c:pt idx="961">
                  <c:v>41022</c:v>
                </c:pt>
                <c:pt idx="962">
                  <c:v>41023</c:v>
                </c:pt>
                <c:pt idx="963">
                  <c:v>41024</c:v>
                </c:pt>
                <c:pt idx="964">
                  <c:v>41025</c:v>
                </c:pt>
                <c:pt idx="965">
                  <c:v>41026</c:v>
                </c:pt>
                <c:pt idx="966">
                  <c:v>41029</c:v>
                </c:pt>
                <c:pt idx="967">
                  <c:v>41031</c:v>
                </c:pt>
                <c:pt idx="968">
                  <c:v>41032</c:v>
                </c:pt>
                <c:pt idx="969">
                  <c:v>41033</c:v>
                </c:pt>
                <c:pt idx="970">
                  <c:v>41036</c:v>
                </c:pt>
                <c:pt idx="971">
                  <c:v>41037</c:v>
                </c:pt>
                <c:pt idx="972">
                  <c:v>41038</c:v>
                </c:pt>
                <c:pt idx="973">
                  <c:v>41039</c:v>
                </c:pt>
                <c:pt idx="974">
                  <c:v>41040</c:v>
                </c:pt>
                <c:pt idx="975">
                  <c:v>41043</c:v>
                </c:pt>
                <c:pt idx="976">
                  <c:v>41044</c:v>
                </c:pt>
                <c:pt idx="977">
                  <c:v>41045</c:v>
                </c:pt>
                <c:pt idx="978">
                  <c:v>41046</c:v>
                </c:pt>
                <c:pt idx="979">
                  <c:v>41047</c:v>
                </c:pt>
                <c:pt idx="980">
                  <c:v>41050</c:v>
                </c:pt>
                <c:pt idx="981">
                  <c:v>41051</c:v>
                </c:pt>
                <c:pt idx="982">
                  <c:v>41052</c:v>
                </c:pt>
                <c:pt idx="983">
                  <c:v>41053</c:v>
                </c:pt>
                <c:pt idx="984">
                  <c:v>41054</c:v>
                </c:pt>
                <c:pt idx="985">
                  <c:v>41057</c:v>
                </c:pt>
                <c:pt idx="986">
                  <c:v>41058</c:v>
                </c:pt>
                <c:pt idx="987">
                  <c:v>41059</c:v>
                </c:pt>
                <c:pt idx="988">
                  <c:v>41060</c:v>
                </c:pt>
                <c:pt idx="989">
                  <c:v>41061</c:v>
                </c:pt>
                <c:pt idx="990">
                  <c:v>41064</c:v>
                </c:pt>
                <c:pt idx="991">
                  <c:v>41065</c:v>
                </c:pt>
                <c:pt idx="992">
                  <c:v>41066</c:v>
                </c:pt>
                <c:pt idx="993">
                  <c:v>41068</c:v>
                </c:pt>
                <c:pt idx="994">
                  <c:v>41071</c:v>
                </c:pt>
                <c:pt idx="995">
                  <c:v>41072</c:v>
                </c:pt>
                <c:pt idx="996">
                  <c:v>41073</c:v>
                </c:pt>
                <c:pt idx="997">
                  <c:v>41074</c:v>
                </c:pt>
                <c:pt idx="998">
                  <c:v>41075</c:v>
                </c:pt>
                <c:pt idx="999">
                  <c:v>41078</c:v>
                </c:pt>
                <c:pt idx="1000">
                  <c:v>41079</c:v>
                </c:pt>
                <c:pt idx="1001">
                  <c:v>41080</c:v>
                </c:pt>
                <c:pt idx="1002">
                  <c:v>41081</c:v>
                </c:pt>
                <c:pt idx="1003">
                  <c:v>41082</c:v>
                </c:pt>
                <c:pt idx="1004">
                  <c:v>41085</c:v>
                </c:pt>
                <c:pt idx="1005">
                  <c:v>41086</c:v>
                </c:pt>
                <c:pt idx="1006">
                  <c:v>41087</c:v>
                </c:pt>
                <c:pt idx="1007">
                  <c:v>41088</c:v>
                </c:pt>
                <c:pt idx="1008">
                  <c:v>41089</c:v>
                </c:pt>
                <c:pt idx="1009">
                  <c:v>41092</c:v>
                </c:pt>
                <c:pt idx="1010">
                  <c:v>41093</c:v>
                </c:pt>
                <c:pt idx="1011">
                  <c:v>41094</c:v>
                </c:pt>
                <c:pt idx="1012">
                  <c:v>41095</c:v>
                </c:pt>
                <c:pt idx="1013">
                  <c:v>41096</c:v>
                </c:pt>
                <c:pt idx="1014">
                  <c:v>41099</c:v>
                </c:pt>
                <c:pt idx="1015">
                  <c:v>41100</c:v>
                </c:pt>
                <c:pt idx="1016">
                  <c:v>41101</c:v>
                </c:pt>
                <c:pt idx="1017">
                  <c:v>41102</c:v>
                </c:pt>
                <c:pt idx="1018">
                  <c:v>41103</c:v>
                </c:pt>
                <c:pt idx="1019">
                  <c:v>41106</c:v>
                </c:pt>
                <c:pt idx="1020">
                  <c:v>41107</c:v>
                </c:pt>
                <c:pt idx="1021">
                  <c:v>41108</c:v>
                </c:pt>
                <c:pt idx="1022">
                  <c:v>41109</c:v>
                </c:pt>
                <c:pt idx="1023">
                  <c:v>41110</c:v>
                </c:pt>
                <c:pt idx="1024">
                  <c:v>41113</c:v>
                </c:pt>
                <c:pt idx="1025">
                  <c:v>41114</c:v>
                </c:pt>
                <c:pt idx="1026">
                  <c:v>41115</c:v>
                </c:pt>
                <c:pt idx="1027">
                  <c:v>41116</c:v>
                </c:pt>
                <c:pt idx="1028">
                  <c:v>41117</c:v>
                </c:pt>
                <c:pt idx="1029">
                  <c:v>41120</c:v>
                </c:pt>
                <c:pt idx="1030">
                  <c:v>41121</c:v>
                </c:pt>
                <c:pt idx="1031">
                  <c:v>41122</c:v>
                </c:pt>
                <c:pt idx="1032">
                  <c:v>41123</c:v>
                </c:pt>
                <c:pt idx="1033">
                  <c:v>41124</c:v>
                </c:pt>
                <c:pt idx="1034">
                  <c:v>41127</c:v>
                </c:pt>
                <c:pt idx="1035">
                  <c:v>41128</c:v>
                </c:pt>
                <c:pt idx="1036">
                  <c:v>41129</c:v>
                </c:pt>
                <c:pt idx="1037">
                  <c:v>41130</c:v>
                </c:pt>
                <c:pt idx="1038">
                  <c:v>41131</c:v>
                </c:pt>
                <c:pt idx="1039">
                  <c:v>41134</c:v>
                </c:pt>
                <c:pt idx="1040">
                  <c:v>41135</c:v>
                </c:pt>
                <c:pt idx="1041">
                  <c:v>41136</c:v>
                </c:pt>
                <c:pt idx="1042">
                  <c:v>41137</c:v>
                </c:pt>
                <c:pt idx="1043">
                  <c:v>41138</c:v>
                </c:pt>
                <c:pt idx="1044">
                  <c:v>41141</c:v>
                </c:pt>
                <c:pt idx="1045">
                  <c:v>41142</c:v>
                </c:pt>
                <c:pt idx="1046">
                  <c:v>41143</c:v>
                </c:pt>
                <c:pt idx="1047">
                  <c:v>41144</c:v>
                </c:pt>
                <c:pt idx="1048">
                  <c:v>41145</c:v>
                </c:pt>
                <c:pt idx="1049">
                  <c:v>41148</c:v>
                </c:pt>
                <c:pt idx="1050">
                  <c:v>41149</c:v>
                </c:pt>
                <c:pt idx="1051">
                  <c:v>41150</c:v>
                </c:pt>
                <c:pt idx="1052">
                  <c:v>41151</c:v>
                </c:pt>
                <c:pt idx="1053">
                  <c:v>41152</c:v>
                </c:pt>
                <c:pt idx="1054">
                  <c:v>41155</c:v>
                </c:pt>
                <c:pt idx="1055">
                  <c:v>41156</c:v>
                </c:pt>
                <c:pt idx="1056">
                  <c:v>41157</c:v>
                </c:pt>
                <c:pt idx="1057">
                  <c:v>41158</c:v>
                </c:pt>
                <c:pt idx="1058">
                  <c:v>41162</c:v>
                </c:pt>
                <c:pt idx="1059">
                  <c:v>41163</c:v>
                </c:pt>
                <c:pt idx="1060">
                  <c:v>41164</c:v>
                </c:pt>
                <c:pt idx="1061">
                  <c:v>41165</c:v>
                </c:pt>
                <c:pt idx="1062">
                  <c:v>41166</c:v>
                </c:pt>
                <c:pt idx="1063">
                  <c:v>41169</c:v>
                </c:pt>
                <c:pt idx="1064">
                  <c:v>41170</c:v>
                </c:pt>
                <c:pt idx="1065">
                  <c:v>41171</c:v>
                </c:pt>
                <c:pt idx="1066">
                  <c:v>41172</c:v>
                </c:pt>
                <c:pt idx="1067">
                  <c:v>41173</c:v>
                </c:pt>
                <c:pt idx="1068">
                  <c:v>41176</c:v>
                </c:pt>
                <c:pt idx="1069">
                  <c:v>41177</c:v>
                </c:pt>
                <c:pt idx="1070">
                  <c:v>41178</c:v>
                </c:pt>
                <c:pt idx="1071">
                  <c:v>41179</c:v>
                </c:pt>
                <c:pt idx="1072">
                  <c:v>41180</c:v>
                </c:pt>
                <c:pt idx="1073">
                  <c:v>41183</c:v>
                </c:pt>
                <c:pt idx="1074">
                  <c:v>41184</c:v>
                </c:pt>
                <c:pt idx="1075">
                  <c:v>41185</c:v>
                </c:pt>
                <c:pt idx="1076">
                  <c:v>41186</c:v>
                </c:pt>
                <c:pt idx="1077">
                  <c:v>41187</c:v>
                </c:pt>
                <c:pt idx="1078">
                  <c:v>41190</c:v>
                </c:pt>
                <c:pt idx="1079">
                  <c:v>41191</c:v>
                </c:pt>
                <c:pt idx="1080">
                  <c:v>41192</c:v>
                </c:pt>
                <c:pt idx="1081">
                  <c:v>41193</c:v>
                </c:pt>
                <c:pt idx="1082">
                  <c:v>41197</c:v>
                </c:pt>
                <c:pt idx="1083">
                  <c:v>41198</c:v>
                </c:pt>
                <c:pt idx="1084">
                  <c:v>41199</c:v>
                </c:pt>
                <c:pt idx="1085">
                  <c:v>41200</c:v>
                </c:pt>
                <c:pt idx="1086">
                  <c:v>41201</c:v>
                </c:pt>
                <c:pt idx="1087">
                  <c:v>41204</c:v>
                </c:pt>
                <c:pt idx="1088">
                  <c:v>41205</c:v>
                </c:pt>
                <c:pt idx="1089">
                  <c:v>41206</c:v>
                </c:pt>
                <c:pt idx="1090">
                  <c:v>41207</c:v>
                </c:pt>
                <c:pt idx="1091">
                  <c:v>41208</c:v>
                </c:pt>
                <c:pt idx="1092">
                  <c:v>41211</c:v>
                </c:pt>
                <c:pt idx="1093">
                  <c:v>41212</c:v>
                </c:pt>
                <c:pt idx="1094">
                  <c:v>41213</c:v>
                </c:pt>
                <c:pt idx="1095">
                  <c:v>41214</c:v>
                </c:pt>
                <c:pt idx="1096">
                  <c:v>41218</c:v>
                </c:pt>
                <c:pt idx="1097">
                  <c:v>41219</c:v>
                </c:pt>
                <c:pt idx="1098">
                  <c:v>41220</c:v>
                </c:pt>
                <c:pt idx="1099">
                  <c:v>41221</c:v>
                </c:pt>
                <c:pt idx="1100">
                  <c:v>41222</c:v>
                </c:pt>
                <c:pt idx="1101">
                  <c:v>41225</c:v>
                </c:pt>
                <c:pt idx="1102">
                  <c:v>41226</c:v>
                </c:pt>
                <c:pt idx="1103">
                  <c:v>41227</c:v>
                </c:pt>
                <c:pt idx="1104">
                  <c:v>41229</c:v>
                </c:pt>
                <c:pt idx="1105">
                  <c:v>41232</c:v>
                </c:pt>
                <c:pt idx="1106">
                  <c:v>41233</c:v>
                </c:pt>
                <c:pt idx="1107">
                  <c:v>41234</c:v>
                </c:pt>
                <c:pt idx="1108">
                  <c:v>41235</c:v>
                </c:pt>
                <c:pt idx="1109">
                  <c:v>41236</c:v>
                </c:pt>
                <c:pt idx="1110">
                  <c:v>41239</c:v>
                </c:pt>
                <c:pt idx="1111">
                  <c:v>41240</c:v>
                </c:pt>
                <c:pt idx="1112">
                  <c:v>41241</c:v>
                </c:pt>
                <c:pt idx="1113">
                  <c:v>41242</c:v>
                </c:pt>
                <c:pt idx="1114">
                  <c:v>41243</c:v>
                </c:pt>
                <c:pt idx="1115">
                  <c:v>41246</c:v>
                </c:pt>
                <c:pt idx="1116">
                  <c:v>41247</c:v>
                </c:pt>
                <c:pt idx="1117">
                  <c:v>41248</c:v>
                </c:pt>
                <c:pt idx="1118">
                  <c:v>41249</c:v>
                </c:pt>
                <c:pt idx="1119">
                  <c:v>41250</c:v>
                </c:pt>
                <c:pt idx="1120">
                  <c:v>41253</c:v>
                </c:pt>
                <c:pt idx="1121">
                  <c:v>41254</c:v>
                </c:pt>
                <c:pt idx="1122">
                  <c:v>41255</c:v>
                </c:pt>
                <c:pt idx="1123">
                  <c:v>41256</c:v>
                </c:pt>
                <c:pt idx="1124">
                  <c:v>41257</c:v>
                </c:pt>
                <c:pt idx="1125">
                  <c:v>41260</c:v>
                </c:pt>
                <c:pt idx="1126">
                  <c:v>41261</c:v>
                </c:pt>
                <c:pt idx="1127">
                  <c:v>41262</c:v>
                </c:pt>
                <c:pt idx="1128">
                  <c:v>41263</c:v>
                </c:pt>
                <c:pt idx="1129">
                  <c:v>41264</c:v>
                </c:pt>
                <c:pt idx="1130">
                  <c:v>41267</c:v>
                </c:pt>
                <c:pt idx="1131">
                  <c:v>41269</c:v>
                </c:pt>
                <c:pt idx="1132">
                  <c:v>41270</c:v>
                </c:pt>
                <c:pt idx="1133">
                  <c:v>41271</c:v>
                </c:pt>
                <c:pt idx="1134">
                  <c:v>41274</c:v>
                </c:pt>
                <c:pt idx="1135">
                  <c:v>41276</c:v>
                </c:pt>
                <c:pt idx="1136">
                  <c:v>41277</c:v>
                </c:pt>
                <c:pt idx="1137">
                  <c:v>41278</c:v>
                </c:pt>
                <c:pt idx="1138">
                  <c:v>41281</c:v>
                </c:pt>
                <c:pt idx="1139">
                  <c:v>41282</c:v>
                </c:pt>
                <c:pt idx="1140">
                  <c:v>41283</c:v>
                </c:pt>
                <c:pt idx="1141">
                  <c:v>41284</c:v>
                </c:pt>
                <c:pt idx="1142">
                  <c:v>41285</c:v>
                </c:pt>
                <c:pt idx="1143">
                  <c:v>41288</c:v>
                </c:pt>
                <c:pt idx="1144">
                  <c:v>41289</c:v>
                </c:pt>
                <c:pt idx="1145">
                  <c:v>41290</c:v>
                </c:pt>
                <c:pt idx="1146">
                  <c:v>41291</c:v>
                </c:pt>
                <c:pt idx="1147">
                  <c:v>41292</c:v>
                </c:pt>
                <c:pt idx="1148">
                  <c:v>41295</c:v>
                </c:pt>
                <c:pt idx="1149">
                  <c:v>41296</c:v>
                </c:pt>
                <c:pt idx="1150">
                  <c:v>41297</c:v>
                </c:pt>
                <c:pt idx="1151">
                  <c:v>41298</c:v>
                </c:pt>
                <c:pt idx="1152">
                  <c:v>41299</c:v>
                </c:pt>
                <c:pt idx="1153">
                  <c:v>41302</c:v>
                </c:pt>
                <c:pt idx="1154">
                  <c:v>41303</c:v>
                </c:pt>
                <c:pt idx="1155">
                  <c:v>41304</c:v>
                </c:pt>
                <c:pt idx="1156">
                  <c:v>41305</c:v>
                </c:pt>
                <c:pt idx="1157">
                  <c:v>41306</c:v>
                </c:pt>
                <c:pt idx="1158">
                  <c:v>41309</c:v>
                </c:pt>
                <c:pt idx="1159">
                  <c:v>41310</c:v>
                </c:pt>
                <c:pt idx="1160">
                  <c:v>41311</c:v>
                </c:pt>
                <c:pt idx="1161">
                  <c:v>41312</c:v>
                </c:pt>
                <c:pt idx="1162">
                  <c:v>41313</c:v>
                </c:pt>
                <c:pt idx="1163">
                  <c:v>41318</c:v>
                </c:pt>
                <c:pt idx="1164">
                  <c:v>41319</c:v>
                </c:pt>
                <c:pt idx="1165">
                  <c:v>41320</c:v>
                </c:pt>
                <c:pt idx="1166">
                  <c:v>41323</c:v>
                </c:pt>
                <c:pt idx="1167">
                  <c:v>41324</c:v>
                </c:pt>
                <c:pt idx="1168">
                  <c:v>41325</c:v>
                </c:pt>
                <c:pt idx="1169">
                  <c:v>41326</c:v>
                </c:pt>
                <c:pt idx="1170">
                  <c:v>41327</c:v>
                </c:pt>
                <c:pt idx="1171">
                  <c:v>41330</c:v>
                </c:pt>
                <c:pt idx="1172">
                  <c:v>41331</c:v>
                </c:pt>
                <c:pt idx="1173">
                  <c:v>41332</c:v>
                </c:pt>
                <c:pt idx="1174">
                  <c:v>41333</c:v>
                </c:pt>
                <c:pt idx="1175">
                  <c:v>41334</c:v>
                </c:pt>
                <c:pt idx="1176">
                  <c:v>41337</c:v>
                </c:pt>
                <c:pt idx="1177">
                  <c:v>41338</c:v>
                </c:pt>
                <c:pt idx="1178">
                  <c:v>41339</c:v>
                </c:pt>
                <c:pt idx="1179">
                  <c:v>41340</c:v>
                </c:pt>
                <c:pt idx="1180">
                  <c:v>41341</c:v>
                </c:pt>
                <c:pt idx="1181">
                  <c:v>41344</c:v>
                </c:pt>
                <c:pt idx="1182">
                  <c:v>41345</c:v>
                </c:pt>
                <c:pt idx="1183">
                  <c:v>41346</c:v>
                </c:pt>
                <c:pt idx="1184">
                  <c:v>41347</c:v>
                </c:pt>
                <c:pt idx="1185">
                  <c:v>41348</c:v>
                </c:pt>
                <c:pt idx="1186">
                  <c:v>41351</c:v>
                </c:pt>
                <c:pt idx="1187">
                  <c:v>41352</c:v>
                </c:pt>
                <c:pt idx="1188">
                  <c:v>41353</c:v>
                </c:pt>
                <c:pt idx="1189">
                  <c:v>41354</c:v>
                </c:pt>
                <c:pt idx="1190">
                  <c:v>41355</c:v>
                </c:pt>
                <c:pt idx="1191">
                  <c:v>41358</c:v>
                </c:pt>
                <c:pt idx="1192">
                  <c:v>41359</c:v>
                </c:pt>
                <c:pt idx="1193">
                  <c:v>41360</c:v>
                </c:pt>
                <c:pt idx="1194">
                  <c:v>41361</c:v>
                </c:pt>
                <c:pt idx="1195">
                  <c:v>41365</c:v>
                </c:pt>
                <c:pt idx="1196">
                  <c:v>41366</c:v>
                </c:pt>
                <c:pt idx="1197">
                  <c:v>41367</c:v>
                </c:pt>
                <c:pt idx="1198">
                  <c:v>41368</c:v>
                </c:pt>
                <c:pt idx="1199">
                  <c:v>41369</c:v>
                </c:pt>
                <c:pt idx="1200">
                  <c:v>41372</c:v>
                </c:pt>
                <c:pt idx="1201">
                  <c:v>41373</c:v>
                </c:pt>
                <c:pt idx="1202">
                  <c:v>41374</c:v>
                </c:pt>
                <c:pt idx="1203">
                  <c:v>41375</c:v>
                </c:pt>
                <c:pt idx="1204">
                  <c:v>41376</c:v>
                </c:pt>
                <c:pt idx="1205">
                  <c:v>41379</c:v>
                </c:pt>
                <c:pt idx="1206">
                  <c:v>41380</c:v>
                </c:pt>
                <c:pt idx="1207">
                  <c:v>41381</c:v>
                </c:pt>
                <c:pt idx="1208">
                  <c:v>41382</c:v>
                </c:pt>
                <c:pt idx="1209">
                  <c:v>41383</c:v>
                </c:pt>
                <c:pt idx="1210">
                  <c:v>41386</c:v>
                </c:pt>
                <c:pt idx="1211">
                  <c:v>41387</c:v>
                </c:pt>
                <c:pt idx="1212">
                  <c:v>41388</c:v>
                </c:pt>
                <c:pt idx="1213">
                  <c:v>41389</c:v>
                </c:pt>
                <c:pt idx="1214">
                  <c:v>41390</c:v>
                </c:pt>
                <c:pt idx="1215">
                  <c:v>41393</c:v>
                </c:pt>
                <c:pt idx="1216">
                  <c:v>41394</c:v>
                </c:pt>
                <c:pt idx="1217">
                  <c:v>41396</c:v>
                </c:pt>
                <c:pt idx="1218">
                  <c:v>41397</c:v>
                </c:pt>
                <c:pt idx="1219">
                  <c:v>41400</c:v>
                </c:pt>
                <c:pt idx="1220">
                  <c:v>41401</c:v>
                </c:pt>
                <c:pt idx="1221">
                  <c:v>41402</c:v>
                </c:pt>
                <c:pt idx="1222">
                  <c:v>41403</c:v>
                </c:pt>
                <c:pt idx="1223">
                  <c:v>41404</c:v>
                </c:pt>
                <c:pt idx="1224">
                  <c:v>41407</c:v>
                </c:pt>
                <c:pt idx="1225">
                  <c:v>41408</c:v>
                </c:pt>
                <c:pt idx="1226">
                  <c:v>41409</c:v>
                </c:pt>
                <c:pt idx="1227">
                  <c:v>41410</c:v>
                </c:pt>
                <c:pt idx="1228">
                  <c:v>41411</c:v>
                </c:pt>
                <c:pt idx="1229">
                  <c:v>41414</c:v>
                </c:pt>
                <c:pt idx="1230">
                  <c:v>41415</c:v>
                </c:pt>
                <c:pt idx="1231">
                  <c:v>41416</c:v>
                </c:pt>
                <c:pt idx="1232">
                  <c:v>41417</c:v>
                </c:pt>
                <c:pt idx="1233">
                  <c:v>41418</c:v>
                </c:pt>
                <c:pt idx="1234">
                  <c:v>41421</c:v>
                </c:pt>
                <c:pt idx="1235">
                  <c:v>41422</c:v>
                </c:pt>
                <c:pt idx="1236">
                  <c:v>41423</c:v>
                </c:pt>
                <c:pt idx="1237">
                  <c:v>41425</c:v>
                </c:pt>
                <c:pt idx="1238">
                  <c:v>41428</c:v>
                </c:pt>
                <c:pt idx="1239">
                  <c:v>41429</c:v>
                </c:pt>
                <c:pt idx="1240">
                  <c:v>41430</c:v>
                </c:pt>
                <c:pt idx="1241">
                  <c:v>41431</c:v>
                </c:pt>
                <c:pt idx="1242">
                  <c:v>41432</c:v>
                </c:pt>
                <c:pt idx="1243">
                  <c:v>41435</c:v>
                </c:pt>
                <c:pt idx="1244">
                  <c:v>41436</c:v>
                </c:pt>
                <c:pt idx="1245">
                  <c:v>41437</c:v>
                </c:pt>
                <c:pt idx="1246">
                  <c:v>41438</c:v>
                </c:pt>
                <c:pt idx="1247">
                  <c:v>41439</c:v>
                </c:pt>
                <c:pt idx="1248">
                  <c:v>41442</c:v>
                </c:pt>
                <c:pt idx="1249">
                  <c:v>41443</c:v>
                </c:pt>
                <c:pt idx="1250">
                  <c:v>41444</c:v>
                </c:pt>
                <c:pt idx="1251">
                  <c:v>41445</c:v>
                </c:pt>
                <c:pt idx="1252">
                  <c:v>41446</c:v>
                </c:pt>
                <c:pt idx="1253">
                  <c:v>41449</c:v>
                </c:pt>
                <c:pt idx="1254">
                  <c:v>41450</c:v>
                </c:pt>
                <c:pt idx="1255">
                  <c:v>41451</c:v>
                </c:pt>
                <c:pt idx="1256">
                  <c:v>41452</c:v>
                </c:pt>
                <c:pt idx="1257">
                  <c:v>41453</c:v>
                </c:pt>
                <c:pt idx="1258">
                  <c:v>41456</c:v>
                </c:pt>
                <c:pt idx="1259">
                  <c:v>41457</c:v>
                </c:pt>
                <c:pt idx="1260">
                  <c:v>41458</c:v>
                </c:pt>
                <c:pt idx="1261">
                  <c:v>41459</c:v>
                </c:pt>
                <c:pt idx="1262">
                  <c:v>41460</c:v>
                </c:pt>
                <c:pt idx="1263">
                  <c:v>41463</c:v>
                </c:pt>
                <c:pt idx="1264">
                  <c:v>41464</c:v>
                </c:pt>
                <c:pt idx="1265">
                  <c:v>41465</c:v>
                </c:pt>
                <c:pt idx="1266">
                  <c:v>41466</c:v>
                </c:pt>
                <c:pt idx="1267">
                  <c:v>41467</c:v>
                </c:pt>
                <c:pt idx="1268">
                  <c:v>41470</c:v>
                </c:pt>
                <c:pt idx="1269">
                  <c:v>41471</c:v>
                </c:pt>
                <c:pt idx="1270">
                  <c:v>41472</c:v>
                </c:pt>
                <c:pt idx="1271">
                  <c:v>41473</c:v>
                </c:pt>
                <c:pt idx="1272">
                  <c:v>41474</c:v>
                </c:pt>
                <c:pt idx="1273">
                  <c:v>41477</c:v>
                </c:pt>
                <c:pt idx="1274">
                  <c:v>41478</c:v>
                </c:pt>
                <c:pt idx="1275">
                  <c:v>41479</c:v>
                </c:pt>
                <c:pt idx="1276">
                  <c:v>41480</c:v>
                </c:pt>
                <c:pt idx="1277">
                  <c:v>41481</c:v>
                </c:pt>
                <c:pt idx="1278">
                  <c:v>41484</c:v>
                </c:pt>
                <c:pt idx="1279">
                  <c:v>41485</c:v>
                </c:pt>
                <c:pt idx="1280">
                  <c:v>41486</c:v>
                </c:pt>
                <c:pt idx="1281">
                  <c:v>41487</c:v>
                </c:pt>
                <c:pt idx="1282">
                  <c:v>41488</c:v>
                </c:pt>
                <c:pt idx="1283">
                  <c:v>41491</c:v>
                </c:pt>
                <c:pt idx="1284">
                  <c:v>41492</c:v>
                </c:pt>
                <c:pt idx="1285">
                  <c:v>41493</c:v>
                </c:pt>
                <c:pt idx="1286">
                  <c:v>41494</c:v>
                </c:pt>
                <c:pt idx="1287">
                  <c:v>41495</c:v>
                </c:pt>
                <c:pt idx="1288">
                  <c:v>41498</c:v>
                </c:pt>
                <c:pt idx="1289">
                  <c:v>41499</c:v>
                </c:pt>
                <c:pt idx="1290">
                  <c:v>41500</c:v>
                </c:pt>
                <c:pt idx="1291">
                  <c:v>41501</c:v>
                </c:pt>
                <c:pt idx="1292">
                  <c:v>41502</c:v>
                </c:pt>
                <c:pt idx="1293">
                  <c:v>41505</c:v>
                </c:pt>
                <c:pt idx="1294">
                  <c:v>41506</c:v>
                </c:pt>
                <c:pt idx="1295">
                  <c:v>41507</c:v>
                </c:pt>
                <c:pt idx="1296">
                  <c:v>41508</c:v>
                </c:pt>
                <c:pt idx="1297">
                  <c:v>41509</c:v>
                </c:pt>
                <c:pt idx="1298">
                  <c:v>41512</c:v>
                </c:pt>
                <c:pt idx="1299">
                  <c:v>41513</c:v>
                </c:pt>
                <c:pt idx="1300">
                  <c:v>41514</c:v>
                </c:pt>
                <c:pt idx="1301">
                  <c:v>41515</c:v>
                </c:pt>
                <c:pt idx="1302">
                  <c:v>41516</c:v>
                </c:pt>
                <c:pt idx="1303">
                  <c:v>41519</c:v>
                </c:pt>
                <c:pt idx="1304">
                  <c:v>41520</c:v>
                </c:pt>
                <c:pt idx="1305">
                  <c:v>41521</c:v>
                </c:pt>
                <c:pt idx="1306">
                  <c:v>41522</c:v>
                </c:pt>
                <c:pt idx="1307">
                  <c:v>41523</c:v>
                </c:pt>
                <c:pt idx="1308">
                  <c:v>41526</c:v>
                </c:pt>
                <c:pt idx="1309">
                  <c:v>41527</c:v>
                </c:pt>
                <c:pt idx="1310">
                  <c:v>41528</c:v>
                </c:pt>
                <c:pt idx="1311">
                  <c:v>41529</c:v>
                </c:pt>
                <c:pt idx="1312">
                  <c:v>41530</c:v>
                </c:pt>
                <c:pt idx="1313">
                  <c:v>41533</c:v>
                </c:pt>
                <c:pt idx="1314">
                  <c:v>41534</c:v>
                </c:pt>
                <c:pt idx="1315">
                  <c:v>41535</c:v>
                </c:pt>
                <c:pt idx="1316">
                  <c:v>41536</c:v>
                </c:pt>
                <c:pt idx="1317">
                  <c:v>41537</c:v>
                </c:pt>
                <c:pt idx="1318">
                  <c:v>41540</c:v>
                </c:pt>
                <c:pt idx="1319">
                  <c:v>41541</c:v>
                </c:pt>
                <c:pt idx="1320">
                  <c:v>41542</c:v>
                </c:pt>
                <c:pt idx="1321">
                  <c:v>41543</c:v>
                </c:pt>
                <c:pt idx="1322">
                  <c:v>41544</c:v>
                </c:pt>
                <c:pt idx="1323">
                  <c:v>41547</c:v>
                </c:pt>
                <c:pt idx="1324">
                  <c:v>41548</c:v>
                </c:pt>
                <c:pt idx="1325">
                  <c:v>41549</c:v>
                </c:pt>
                <c:pt idx="1326">
                  <c:v>41550</c:v>
                </c:pt>
                <c:pt idx="1327">
                  <c:v>41551</c:v>
                </c:pt>
                <c:pt idx="1328">
                  <c:v>41554</c:v>
                </c:pt>
                <c:pt idx="1329">
                  <c:v>41555</c:v>
                </c:pt>
                <c:pt idx="1330">
                  <c:v>41556</c:v>
                </c:pt>
                <c:pt idx="1331">
                  <c:v>41557</c:v>
                </c:pt>
                <c:pt idx="1332">
                  <c:v>41558</c:v>
                </c:pt>
                <c:pt idx="1333">
                  <c:v>41561</c:v>
                </c:pt>
                <c:pt idx="1334">
                  <c:v>41562</c:v>
                </c:pt>
                <c:pt idx="1335">
                  <c:v>41563</c:v>
                </c:pt>
                <c:pt idx="1336">
                  <c:v>41564</c:v>
                </c:pt>
                <c:pt idx="1337">
                  <c:v>41565</c:v>
                </c:pt>
                <c:pt idx="1338">
                  <c:v>41568</c:v>
                </c:pt>
                <c:pt idx="1339">
                  <c:v>41569</c:v>
                </c:pt>
                <c:pt idx="1340">
                  <c:v>41570</c:v>
                </c:pt>
                <c:pt idx="1341">
                  <c:v>41571</c:v>
                </c:pt>
                <c:pt idx="1342">
                  <c:v>41572</c:v>
                </c:pt>
                <c:pt idx="1343">
                  <c:v>41575</c:v>
                </c:pt>
                <c:pt idx="1344">
                  <c:v>41576</c:v>
                </c:pt>
                <c:pt idx="1345">
                  <c:v>41577</c:v>
                </c:pt>
                <c:pt idx="1346">
                  <c:v>41578</c:v>
                </c:pt>
                <c:pt idx="1347">
                  <c:v>41579</c:v>
                </c:pt>
                <c:pt idx="1348">
                  <c:v>41582</c:v>
                </c:pt>
                <c:pt idx="1349">
                  <c:v>41583</c:v>
                </c:pt>
                <c:pt idx="1350">
                  <c:v>41584</c:v>
                </c:pt>
                <c:pt idx="1351">
                  <c:v>41585</c:v>
                </c:pt>
                <c:pt idx="1352">
                  <c:v>41586</c:v>
                </c:pt>
                <c:pt idx="1353">
                  <c:v>41589</c:v>
                </c:pt>
                <c:pt idx="1354">
                  <c:v>41590</c:v>
                </c:pt>
                <c:pt idx="1355">
                  <c:v>41591</c:v>
                </c:pt>
                <c:pt idx="1356">
                  <c:v>41592</c:v>
                </c:pt>
                <c:pt idx="1357">
                  <c:v>41596</c:v>
                </c:pt>
                <c:pt idx="1358">
                  <c:v>41597</c:v>
                </c:pt>
                <c:pt idx="1359">
                  <c:v>41598</c:v>
                </c:pt>
                <c:pt idx="1360">
                  <c:v>41599</c:v>
                </c:pt>
                <c:pt idx="1361">
                  <c:v>41600</c:v>
                </c:pt>
                <c:pt idx="1362">
                  <c:v>41603</c:v>
                </c:pt>
                <c:pt idx="1363">
                  <c:v>41604</c:v>
                </c:pt>
                <c:pt idx="1364">
                  <c:v>41605</c:v>
                </c:pt>
                <c:pt idx="1365">
                  <c:v>41606</c:v>
                </c:pt>
                <c:pt idx="1366">
                  <c:v>41607</c:v>
                </c:pt>
                <c:pt idx="1367">
                  <c:v>41610</c:v>
                </c:pt>
                <c:pt idx="1368">
                  <c:v>41611</c:v>
                </c:pt>
                <c:pt idx="1369">
                  <c:v>41612</c:v>
                </c:pt>
                <c:pt idx="1370">
                  <c:v>41613</c:v>
                </c:pt>
                <c:pt idx="1371">
                  <c:v>41614</c:v>
                </c:pt>
                <c:pt idx="1372">
                  <c:v>41617</c:v>
                </c:pt>
                <c:pt idx="1373">
                  <c:v>41618</c:v>
                </c:pt>
                <c:pt idx="1374">
                  <c:v>41619</c:v>
                </c:pt>
                <c:pt idx="1375">
                  <c:v>41620</c:v>
                </c:pt>
                <c:pt idx="1376">
                  <c:v>41621</c:v>
                </c:pt>
                <c:pt idx="1377">
                  <c:v>41624</c:v>
                </c:pt>
                <c:pt idx="1378">
                  <c:v>41625</c:v>
                </c:pt>
                <c:pt idx="1379">
                  <c:v>41626</c:v>
                </c:pt>
                <c:pt idx="1380">
                  <c:v>41627</c:v>
                </c:pt>
                <c:pt idx="1381">
                  <c:v>41628</c:v>
                </c:pt>
                <c:pt idx="1382">
                  <c:v>41631</c:v>
                </c:pt>
                <c:pt idx="1383">
                  <c:v>41632</c:v>
                </c:pt>
                <c:pt idx="1384">
                  <c:v>41634</c:v>
                </c:pt>
                <c:pt idx="1385">
                  <c:v>41635</c:v>
                </c:pt>
                <c:pt idx="1386">
                  <c:v>41638</c:v>
                </c:pt>
                <c:pt idx="1387">
                  <c:v>41639</c:v>
                </c:pt>
                <c:pt idx="1388">
                  <c:v>41641</c:v>
                </c:pt>
                <c:pt idx="1389">
                  <c:v>41642</c:v>
                </c:pt>
                <c:pt idx="1390">
                  <c:v>41645</c:v>
                </c:pt>
                <c:pt idx="1391">
                  <c:v>41646</c:v>
                </c:pt>
                <c:pt idx="1392">
                  <c:v>41647</c:v>
                </c:pt>
                <c:pt idx="1393">
                  <c:v>41648</c:v>
                </c:pt>
                <c:pt idx="1394">
                  <c:v>41649</c:v>
                </c:pt>
                <c:pt idx="1395">
                  <c:v>41652</c:v>
                </c:pt>
                <c:pt idx="1396">
                  <c:v>41653</c:v>
                </c:pt>
                <c:pt idx="1397">
                  <c:v>41654</c:v>
                </c:pt>
                <c:pt idx="1398">
                  <c:v>41655</c:v>
                </c:pt>
                <c:pt idx="1399">
                  <c:v>41656</c:v>
                </c:pt>
                <c:pt idx="1400">
                  <c:v>41659</c:v>
                </c:pt>
                <c:pt idx="1401">
                  <c:v>41660</c:v>
                </c:pt>
                <c:pt idx="1402">
                  <c:v>41661</c:v>
                </c:pt>
                <c:pt idx="1403">
                  <c:v>41662</c:v>
                </c:pt>
                <c:pt idx="1404">
                  <c:v>41663</c:v>
                </c:pt>
                <c:pt idx="1405">
                  <c:v>41666</c:v>
                </c:pt>
                <c:pt idx="1406">
                  <c:v>41667</c:v>
                </c:pt>
                <c:pt idx="1407">
                  <c:v>41668</c:v>
                </c:pt>
                <c:pt idx="1408">
                  <c:v>41669</c:v>
                </c:pt>
                <c:pt idx="1409">
                  <c:v>41670</c:v>
                </c:pt>
                <c:pt idx="1410">
                  <c:v>41673</c:v>
                </c:pt>
                <c:pt idx="1411">
                  <c:v>41674</c:v>
                </c:pt>
                <c:pt idx="1412">
                  <c:v>41675</c:v>
                </c:pt>
                <c:pt idx="1413">
                  <c:v>41676</c:v>
                </c:pt>
                <c:pt idx="1414">
                  <c:v>41677</c:v>
                </c:pt>
                <c:pt idx="1415">
                  <c:v>41680</c:v>
                </c:pt>
                <c:pt idx="1416">
                  <c:v>41681</c:v>
                </c:pt>
                <c:pt idx="1417">
                  <c:v>41682</c:v>
                </c:pt>
                <c:pt idx="1418">
                  <c:v>41683</c:v>
                </c:pt>
                <c:pt idx="1419">
                  <c:v>41684</c:v>
                </c:pt>
                <c:pt idx="1420">
                  <c:v>41687</c:v>
                </c:pt>
                <c:pt idx="1421">
                  <c:v>41688</c:v>
                </c:pt>
                <c:pt idx="1422">
                  <c:v>41689</c:v>
                </c:pt>
                <c:pt idx="1423">
                  <c:v>41690</c:v>
                </c:pt>
                <c:pt idx="1424">
                  <c:v>41691</c:v>
                </c:pt>
                <c:pt idx="1425">
                  <c:v>41694</c:v>
                </c:pt>
                <c:pt idx="1426">
                  <c:v>41695</c:v>
                </c:pt>
                <c:pt idx="1427">
                  <c:v>41696</c:v>
                </c:pt>
                <c:pt idx="1428">
                  <c:v>41697</c:v>
                </c:pt>
                <c:pt idx="1429">
                  <c:v>41698</c:v>
                </c:pt>
                <c:pt idx="1430">
                  <c:v>41703</c:v>
                </c:pt>
                <c:pt idx="1431">
                  <c:v>41704</c:v>
                </c:pt>
                <c:pt idx="1432">
                  <c:v>41705</c:v>
                </c:pt>
                <c:pt idx="1433">
                  <c:v>41708</c:v>
                </c:pt>
                <c:pt idx="1434">
                  <c:v>41709</c:v>
                </c:pt>
                <c:pt idx="1435">
                  <c:v>41710</c:v>
                </c:pt>
                <c:pt idx="1436">
                  <c:v>41711</c:v>
                </c:pt>
                <c:pt idx="1437">
                  <c:v>41712</c:v>
                </c:pt>
                <c:pt idx="1438">
                  <c:v>41715</c:v>
                </c:pt>
                <c:pt idx="1439">
                  <c:v>41716</c:v>
                </c:pt>
                <c:pt idx="1440">
                  <c:v>41717</c:v>
                </c:pt>
                <c:pt idx="1441">
                  <c:v>41718</c:v>
                </c:pt>
                <c:pt idx="1442">
                  <c:v>41719</c:v>
                </c:pt>
                <c:pt idx="1443">
                  <c:v>41722</c:v>
                </c:pt>
                <c:pt idx="1444">
                  <c:v>41723</c:v>
                </c:pt>
                <c:pt idx="1445">
                  <c:v>41724</c:v>
                </c:pt>
                <c:pt idx="1446">
                  <c:v>41725</c:v>
                </c:pt>
                <c:pt idx="1447">
                  <c:v>41726</c:v>
                </c:pt>
                <c:pt idx="1448">
                  <c:v>41729</c:v>
                </c:pt>
                <c:pt idx="1449">
                  <c:v>41730</c:v>
                </c:pt>
                <c:pt idx="1450">
                  <c:v>41731</c:v>
                </c:pt>
                <c:pt idx="1451">
                  <c:v>41732</c:v>
                </c:pt>
                <c:pt idx="1452">
                  <c:v>41733</c:v>
                </c:pt>
                <c:pt idx="1453">
                  <c:v>41736</c:v>
                </c:pt>
                <c:pt idx="1454">
                  <c:v>41737</c:v>
                </c:pt>
                <c:pt idx="1455">
                  <c:v>41738</c:v>
                </c:pt>
                <c:pt idx="1456">
                  <c:v>41739</c:v>
                </c:pt>
                <c:pt idx="1457">
                  <c:v>41740</c:v>
                </c:pt>
                <c:pt idx="1458">
                  <c:v>41743</c:v>
                </c:pt>
                <c:pt idx="1459">
                  <c:v>41744</c:v>
                </c:pt>
                <c:pt idx="1460">
                  <c:v>41745</c:v>
                </c:pt>
                <c:pt idx="1461">
                  <c:v>41746</c:v>
                </c:pt>
                <c:pt idx="1462">
                  <c:v>41751</c:v>
                </c:pt>
                <c:pt idx="1463">
                  <c:v>41752</c:v>
                </c:pt>
                <c:pt idx="1464">
                  <c:v>41753</c:v>
                </c:pt>
                <c:pt idx="1465">
                  <c:v>41754</c:v>
                </c:pt>
                <c:pt idx="1466">
                  <c:v>41757</c:v>
                </c:pt>
                <c:pt idx="1467">
                  <c:v>41758</c:v>
                </c:pt>
                <c:pt idx="1468">
                  <c:v>41759</c:v>
                </c:pt>
                <c:pt idx="1469">
                  <c:v>41761</c:v>
                </c:pt>
                <c:pt idx="1470">
                  <c:v>41764</c:v>
                </c:pt>
                <c:pt idx="1471">
                  <c:v>41765</c:v>
                </c:pt>
                <c:pt idx="1472">
                  <c:v>41766</c:v>
                </c:pt>
                <c:pt idx="1473">
                  <c:v>41767</c:v>
                </c:pt>
                <c:pt idx="1474">
                  <c:v>41768</c:v>
                </c:pt>
                <c:pt idx="1475">
                  <c:v>41771</c:v>
                </c:pt>
                <c:pt idx="1476">
                  <c:v>41772</c:v>
                </c:pt>
                <c:pt idx="1477">
                  <c:v>41773</c:v>
                </c:pt>
                <c:pt idx="1478">
                  <c:v>41774</c:v>
                </c:pt>
                <c:pt idx="1479">
                  <c:v>41775</c:v>
                </c:pt>
                <c:pt idx="1480">
                  <c:v>41778</c:v>
                </c:pt>
                <c:pt idx="1481">
                  <c:v>41779</c:v>
                </c:pt>
                <c:pt idx="1482">
                  <c:v>41780</c:v>
                </c:pt>
                <c:pt idx="1483">
                  <c:v>41781</c:v>
                </c:pt>
                <c:pt idx="1484">
                  <c:v>41782</c:v>
                </c:pt>
                <c:pt idx="1485">
                  <c:v>41785</c:v>
                </c:pt>
                <c:pt idx="1486">
                  <c:v>41786</c:v>
                </c:pt>
                <c:pt idx="1487">
                  <c:v>41787</c:v>
                </c:pt>
                <c:pt idx="1488">
                  <c:v>41788</c:v>
                </c:pt>
                <c:pt idx="1489">
                  <c:v>41789</c:v>
                </c:pt>
                <c:pt idx="1490">
                  <c:v>41792</c:v>
                </c:pt>
                <c:pt idx="1491">
                  <c:v>41793</c:v>
                </c:pt>
                <c:pt idx="1492">
                  <c:v>41794</c:v>
                </c:pt>
                <c:pt idx="1493">
                  <c:v>41795</c:v>
                </c:pt>
                <c:pt idx="1494">
                  <c:v>41796</c:v>
                </c:pt>
                <c:pt idx="1495">
                  <c:v>41799</c:v>
                </c:pt>
                <c:pt idx="1496">
                  <c:v>41800</c:v>
                </c:pt>
                <c:pt idx="1497">
                  <c:v>41801</c:v>
                </c:pt>
                <c:pt idx="1498">
                  <c:v>41802</c:v>
                </c:pt>
                <c:pt idx="1499">
                  <c:v>41803</c:v>
                </c:pt>
                <c:pt idx="1500">
                  <c:v>41806</c:v>
                </c:pt>
                <c:pt idx="1501">
                  <c:v>41807</c:v>
                </c:pt>
                <c:pt idx="1502">
                  <c:v>41808</c:v>
                </c:pt>
                <c:pt idx="1503">
                  <c:v>41810</c:v>
                </c:pt>
                <c:pt idx="1504">
                  <c:v>41813</c:v>
                </c:pt>
                <c:pt idx="1505">
                  <c:v>41814</c:v>
                </c:pt>
                <c:pt idx="1506">
                  <c:v>41815</c:v>
                </c:pt>
                <c:pt idx="1507">
                  <c:v>41816</c:v>
                </c:pt>
                <c:pt idx="1508">
                  <c:v>41817</c:v>
                </c:pt>
                <c:pt idx="1509">
                  <c:v>41820</c:v>
                </c:pt>
                <c:pt idx="1510">
                  <c:v>41821</c:v>
                </c:pt>
                <c:pt idx="1511">
                  <c:v>41822</c:v>
                </c:pt>
                <c:pt idx="1512">
                  <c:v>41823</c:v>
                </c:pt>
                <c:pt idx="1513">
                  <c:v>41824</c:v>
                </c:pt>
                <c:pt idx="1514">
                  <c:v>41827</c:v>
                </c:pt>
                <c:pt idx="1515">
                  <c:v>41828</c:v>
                </c:pt>
                <c:pt idx="1516">
                  <c:v>41829</c:v>
                </c:pt>
                <c:pt idx="1517">
                  <c:v>41830</c:v>
                </c:pt>
                <c:pt idx="1518">
                  <c:v>41831</c:v>
                </c:pt>
                <c:pt idx="1519">
                  <c:v>41834</c:v>
                </c:pt>
                <c:pt idx="1520">
                  <c:v>41835</c:v>
                </c:pt>
                <c:pt idx="1521">
                  <c:v>41836</c:v>
                </c:pt>
                <c:pt idx="1522">
                  <c:v>41837</c:v>
                </c:pt>
                <c:pt idx="1523">
                  <c:v>41838</c:v>
                </c:pt>
                <c:pt idx="1524">
                  <c:v>41841</c:v>
                </c:pt>
                <c:pt idx="1525">
                  <c:v>41842</c:v>
                </c:pt>
                <c:pt idx="1526">
                  <c:v>41843</c:v>
                </c:pt>
                <c:pt idx="1527">
                  <c:v>41844</c:v>
                </c:pt>
                <c:pt idx="1528">
                  <c:v>41845</c:v>
                </c:pt>
                <c:pt idx="1529">
                  <c:v>41848</c:v>
                </c:pt>
                <c:pt idx="1530">
                  <c:v>41849</c:v>
                </c:pt>
                <c:pt idx="1531">
                  <c:v>41850</c:v>
                </c:pt>
                <c:pt idx="1532">
                  <c:v>41851</c:v>
                </c:pt>
                <c:pt idx="1533">
                  <c:v>41852</c:v>
                </c:pt>
                <c:pt idx="1534">
                  <c:v>41855</c:v>
                </c:pt>
                <c:pt idx="1535">
                  <c:v>41856</c:v>
                </c:pt>
                <c:pt idx="1536">
                  <c:v>41857</c:v>
                </c:pt>
                <c:pt idx="1537">
                  <c:v>41858</c:v>
                </c:pt>
                <c:pt idx="1538">
                  <c:v>41859</c:v>
                </c:pt>
                <c:pt idx="1539">
                  <c:v>41862</c:v>
                </c:pt>
                <c:pt idx="1540">
                  <c:v>41863</c:v>
                </c:pt>
                <c:pt idx="1541">
                  <c:v>41864</c:v>
                </c:pt>
                <c:pt idx="1542">
                  <c:v>41865</c:v>
                </c:pt>
                <c:pt idx="1543">
                  <c:v>41866</c:v>
                </c:pt>
                <c:pt idx="1544">
                  <c:v>41869</c:v>
                </c:pt>
                <c:pt idx="1545">
                  <c:v>41870</c:v>
                </c:pt>
                <c:pt idx="1546">
                  <c:v>41871</c:v>
                </c:pt>
                <c:pt idx="1547">
                  <c:v>41872</c:v>
                </c:pt>
                <c:pt idx="1548">
                  <c:v>41873</c:v>
                </c:pt>
                <c:pt idx="1549">
                  <c:v>41876</c:v>
                </c:pt>
                <c:pt idx="1550">
                  <c:v>41877</c:v>
                </c:pt>
                <c:pt idx="1551">
                  <c:v>41878</c:v>
                </c:pt>
                <c:pt idx="1552">
                  <c:v>41879</c:v>
                </c:pt>
                <c:pt idx="1553">
                  <c:v>41880</c:v>
                </c:pt>
                <c:pt idx="1554">
                  <c:v>41883</c:v>
                </c:pt>
                <c:pt idx="1555">
                  <c:v>41884</c:v>
                </c:pt>
                <c:pt idx="1556">
                  <c:v>41885</c:v>
                </c:pt>
                <c:pt idx="1557">
                  <c:v>41886</c:v>
                </c:pt>
                <c:pt idx="1558">
                  <c:v>41887</c:v>
                </c:pt>
                <c:pt idx="1559">
                  <c:v>41890</c:v>
                </c:pt>
                <c:pt idx="1560">
                  <c:v>41891</c:v>
                </c:pt>
                <c:pt idx="1561">
                  <c:v>41892</c:v>
                </c:pt>
                <c:pt idx="1562">
                  <c:v>41893</c:v>
                </c:pt>
                <c:pt idx="1563">
                  <c:v>41894</c:v>
                </c:pt>
                <c:pt idx="1564">
                  <c:v>41897</c:v>
                </c:pt>
                <c:pt idx="1565">
                  <c:v>41898</c:v>
                </c:pt>
                <c:pt idx="1566">
                  <c:v>41899</c:v>
                </c:pt>
                <c:pt idx="1567">
                  <c:v>41900</c:v>
                </c:pt>
                <c:pt idx="1568">
                  <c:v>41901</c:v>
                </c:pt>
                <c:pt idx="1569">
                  <c:v>41904</c:v>
                </c:pt>
                <c:pt idx="1570">
                  <c:v>41905</c:v>
                </c:pt>
                <c:pt idx="1571">
                  <c:v>41906</c:v>
                </c:pt>
                <c:pt idx="1572">
                  <c:v>41907</c:v>
                </c:pt>
                <c:pt idx="1573">
                  <c:v>41908</c:v>
                </c:pt>
                <c:pt idx="1574">
                  <c:v>41911</c:v>
                </c:pt>
                <c:pt idx="1575">
                  <c:v>41912</c:v>
                </c:pt>
                <c:pt idx="1576">
                  <c:v>41913</c:v>
                </c:pt>
                <c:pt idx="1577">
                  <c:v>41914</c:v>
                </c:pt>
                <c:pt idx="1578">
                  <c:v>41915</c:v>
                </c:pt>
                <c:pt idx="1579">
                  <c:v>41918</c:v>
                </c:pt>
                <c:pt idx="1580">
                  <c:v>41919</c:v>
                </c:pt>
                <c:pt idx="1581">
                  <c:v>41920</c:v>
                </c:pt>
                <c:pt idx="1582">
                  <c:v>41921</c:v>
                </c:pt>
                <c:pt idx="1583">
                  <c:v>41922</c:v>
                </c:pt>
                <c:pt idx="1584">
                  <c:v>41925</c:v>
                </c:pt>
                <c:pt idx="1585">
                  <c:v>41926</c:v>
                </c:pt>
                <c:pt idx="1586">
                  <c:v>41927</c:v>
                </c:pt>
                <c:pt idx="1587">
                  <c:v>41928</c:v>
                </c:pt>
                <c:pt idx="1588">
                  <c:v>41929</c:v>
                </c:pt>
                <c:pt idx="1589">
                  <c:v>41932</c:v>
                </c:pt>
                <c:pt idx="1590">
                  <c:v>41933</c:v>
                </c:pt>
                <c:pt idx="1591">
                  <c:v>41934</c:v>
                </c:pt>
                <c:pt idx="1592">
                  <c:v>41935</c:v>
                </c:pt>
                <c:pt idx="1593">
                  <c:v>41936</c:v>
                </c:pt>
                <c:pt idx="1594">
                  <c:v>41939</c:v>
                </c:pt>
                <c:pt idx="1595">
                  <c:v>41940</c:v>
                </c:pt>
                <c:pt idx="1596">
                  <c:v>41941</c:v>
                </c:pt>
                <c:pt idx="1597">
                  <c:v>41942</c:v>
                </c:pt>
                <c:pt idx="1598">
                  <c:v>41943</c:v>
                </c:pt>
                <c:pt idx="1599">
                  <c:v>41946</c:v>
                </c:pt>
                <c:pt idx="1600">
                  <c:v>41947</c:v>
                </c:pt>
                <c:pt idx="1601">
                  <c:v>41948</c:v>
                </c:pt>
                <c:pt idx="1602">
                  <c:v>41949</c:v>
                </c:pt>
                <c:pt idx="1603">
                  <c:v>41950</c:v>
                </c:pt>
                <c:pt idx="1604">
                  <c:v>41953</c:v>
                </c:pt>
                <c:pt idx="1605">
                  <c:v>41954</c:v>
                </c:pt>
                <c:pt idx="1606">
                  <c:v>41955</c:v>
                </c:pt>
                <c:pt idx="1607">
                  <c:v>41956</c:v>
                </c:pt>
                <c:pt idx="1608">
                  <c:v>41957</c:v>
                </c:pt>
                <c:pt idx="1609">
                  <c:v>41960</c:v>
                </c:pt>
                <c:pt idx="1610">
                  <c:v>41961</c:v>
                </c:pt>
                <c:pt idx="1611">
                  <c:v>41962</c:v>
                </c:pt>
                <c:pt idx="1612">
                  <c:v>41963</c:v>
                </c:pt>
                <c:pt idx="1613">
                  <c:v>41964</c:v>
                </c:pt>
                <c:pt idx="1614">
                  <c:v>41967</c:v>
                </c:pt>
                <c:pt idx="1615">
                  <c:v>41968</c:v>
                </c:pt>
                <c:pt idx="1616">
                  <c:v>41969</c:v>
                </c:pt>
                <c:pt idx="1617">
                  <c:v>41970</c:v>
                </c:pt>
                <c:pt idx="1618">
                  <c:v>41971</c:v>
                </c:pt>
                <c:pt idx="1619">
                  <c:v>41974</c:v>
                </c:pt>
                <c:pt idx="1620">
                  <c:v>41975</c:v>
                </c:pt>
                <c:pt idx="1621">
                  <c:v>41976</c:v>
                </c:pt>
                <c:pt idx="1622">
                  <c:v>41977</c:v>
                </c:pt>
                <c:pt idx="1623">
                  <c:v>41978</c:v>
                </c:pt>
                <c:pt idx="1624">
                  <c:v>41981</c:v>
                </c:pt>
                <c:pt idx="1625">
                  <c:v>41982</c:v>
                </c:pt>
                <c:pt idx="1626">
                  <c:v>41983</c:v>
                </c:pt>
                <c:pt idx="1627">
                  <c:v>41984</c:v>
                </c:pt>
                <c:pt idx="1628">
                  <c:v>41985</c:v>
                </c:pt>
                <c:pt idx="1629">
                  <c:v>41988</c:v>
                </c:pt>
                <c:pt idx="1630">
                  <c:v>41989</c:v>
                </c:pt>
                <c:pt idx="1631">
                  <c:v>41990</c:v>
                </c:pt>
                <c:pt idx="1632">
                  <c:v>41991</c:v>
                </c:pt>
                <c:pt idx="1633">
                  <c:v>41992</c:v>
                </c:pt>
                <c:pt idx="1634">
                  <c:v>41995</c:v>
                </c:pt>
                <c:pt idx="1635">
                  <c:v>41996</c:v>
                </c:pt>
                <c:pt idx="1636">
                  <c:v>41997</c:v>
                </c:pt>
                <c:pt idx="1637">
                  <c:v>41999</c:v>
                </c:pt>
                <c:pt idx="1638">
                  <c:v>42002</c:v>
                </c:pt>
                <c:pt idx="1639">
                  <c:v>42003</c:v>
                </c:pt>
                <c:pt idx="1640">
                  <c:v>42004</c:v>
                </c:pt>
                <c:pt idx="1641">
                  <c:v>42006</c:v>
                </c:pt>
                <c:pt idx="1642">
                  <c:v>42009</c:v>
                </c:pt>
                <c:pt idx="1643">
                  <c:v>42010</c:v>
                </c:pt>
                <c:pt idx="1644">
                  <c:v>42011</c:v>
                </c:pt>
                <c:pt idx="1645">
                  <c:v>42012</c:v>
                </c:pt>
                <c:pt idx="1646">
                  <c:v>42013</c:v>
                </c:pt>
                <c:pt idx="1647">
                  <c:v>42016</c:v>
                </c:pt>
                <c:pt idx="1648">
                  <c:v>42017</c:v>
                </c:pt>
                <c:pt idx="1649">
                  <c:v>42018</c:v>
                </c:pt>
                <c:pt idx="1650">
                  <c:v>42019</c:v>
                </c:pt>
                <c:pt idx="1651">
                  <c:v>42020</c:v>
                </c:pt>
                <c:pt idx="1652">
                  <c:v>42023</c:v>
                </c:pt>
                <c:pt idx="1653">
                  <c:v>42024</c:v>
                </c:pt>
                <c:pt idx="1654">
                  <c:v>42025</c:v>
                </c:pt>
                <c:pt idx="1655">
                  <c:v>42026</c:v>
                </c:pt>
                <c:pt idx="1656">
                  <c:v>42027</c:v>
                </c:pt>
                <c:pt idx="1657">
                  <c:v>42030</c:v>
                </c:pt>
                <c:pt idx="1658">
                  <c:v>42031</c:v>
                </c:pt>
                <c:pt idx="1659">
                  <c:v>42032</c:v>
                </c:pt>
                <c:pt idx="1660">
                  <c:v>42033</c:v>
                </c:pt>
                <c:pt idx="1661">
                  <c:v>42034</c:v>
                </c:pt>
                <c:pt idx="1662">
                  <c:v>42037</c:v>
                </c:pt>
                <c:pt idx="1663">
                  <c:v>42038</c:v>
                </c:pt>
                <c:pt idx="1664">
                  <c:v>42039</c:v>
                </c:pt>
                <c:pt idx="1665">
                  <c:v>42040</c:v>
                </c:pt>
                <c:pt idx="1666">
                  <c:v>42041</c:v>
                </c:pt>
                <c:pt idx="1667">
                  <c:v>42044</c:v>
                </c:pt>
                <c:pt idx="1668">
                  <c:v>42045</c:v>
                </c:pt>
                <c:pt idx="1669">
                  <c:v>42046</c:v>
                </c:pt>
                <c:pt idx="1670">
                  <c:v>42047</c:v>
                </c:pt>
                <c:pt idx="1671">
                  <c:v>42048</c:v>
                </c:pt>
                <c:pt idx="1672">
                  <c:v>42053</c:v>
                </c:pt>
                <c:pt idx="1673">
                  <c:v>42054</c:v>
                </c:pt>
                <c:pt idx="1674">
                  <c:v>42055</c:v>
                </c:pt>
                <c:pt idx="1675">
                  <c:v>42058</c:v>
                </c:pt>
                <c:pt idx="1676">
                  <c:v>42059</c:v>
                </c:pt>
                <c:pt idx="1677">
                  <c:v>42060</c:v>
                </c:pt>
                <c:pt idx="1678">
                  <c:v>42061</c:v>
                </c:pt>
                <c:pt idx="1679">
                  <c:v>42062</c:v>
                </c:pt>
                <c:pt idx="1680">
                  <c:v>42065</c:v>
                </c:pt>
                <c:pt idx="1681">
                  <c:v>42066</c:v>
                </c:pt>
                <c:pt idx="1682">
                  <c:v>42067</c:v>
                </c:pt>
                <c:pt idx="1683">
                  <c:v>42068</c:v>
                </c:pt>
                <c:pt idx="1684">
                  <c:v>42069</c:v>
                </c:pt>
                <c:pt idx="1685">
                  <c:v>42072</c:v>
                </c:pt>
                <c:pt idx="1686">
                  <c:v>42073</c:v>
                </c:pt>
                <c:pt idx="1687">
                  <c:v>42074</c:v>
                </c:pt>
                <c:pt idx="1688">
                  <c:v>42075</c:v>
                </c:pt>
                <c:pt idx="1689">
                  <c:v>42076</c:v>
                </c:pt>
                <c:pt idx="1690">
                  <c:v>42079</c:v>
                </c:pt>
                <c:pt idx="1691">
                  <c:v>42080</c:v>
                </c:pt>
                <c:pt idx="1692">
                  <c:v>42081</c:v>
                </c:pt>
                <c:pt idx="1693">
                  <c:v>42082</c:v>
                </c:pt>
                <c:pt idx="1694">
                  <c:v>42083</c:v>
                </c:pt>
                <c:pt idx="1695">
                  <c:v>42086</c:v>
                </c:pt>
                <c:pt idx="1696">
                  <c:v>42087</c:v>
                </c:pt>
                <c:pt idx="1697">
                  <c:v>42088</c:v>
                </c:pt>
                <c:pt idx="1698">
                  <c:v>42089</c:v>
                </c:pt>
                <c:pt idx="1699">
                  <c:v>42090</c:v>
                </c:pt>
                <c:pt idx="1700">
                  <c:v>42093</c:v>
                </c:pt>
                <c:pt idx="1701">
                  <c:v>42094</c:v>
                </c:pt>
                <c:pt idx="1702">
                  <c:v>42095</c:v>
                </c:pt>
                <c:pt idx="1703">
                  <c:v>42096</c:v>
                </c:pt>
                <c:pt idx="1704">
                  <c:v>42100</c:v>
                </c:pt>
                <c:pt idx="1705">
                  <c:v>42101</c:v>
                </c:pt>
                <c:pt idx="1706">
                  <c:v>42102</c:v>
                </c:pt>
                <c:pt idx="1707">
                  <c:v>42103</c:v>
                </c:pt>
                <c:pt idx="1708">
                  <c:v>42104</c:v>
                </c:pt>
                <c:pt idx="1709">
                  <c:v>42107</c:v>
                </c:pt>
                <c:pt idx="1710">
                  <c:v>42108</c:v>
                </c:pt>
                <c:pt idx="1711">
                  <c:v>42109</c:v>
                </c:pt>
                <c:pt idx="1712">
                  <c:v>42110</c:v>
                </c:pt>
                <c:pt idx="1713">
                  <c:v>42111</c:v>
                </c:pt>
                <c:pt idx="1714">
                  <c:v>42114</c:v>
                </c:pt>
                <c:pt idx="1715">
                  <c:v>42116</c:v>
                </c:pt>
                <c:pt idx="1716">
                  <c:v>42117</c:v>
                </c:pt>
                <c:pt idx="1717">
                  <c:v>42118</c:v>
                </c:pt>
                <c:pt idx="1718">
                  <c:v>42121</c:v>
                </c:pt>
                <c:pt idx="1719">
                  <c:v>42122</c:v>
                </c:pt>
                <c:pt idx="1720">
                  <c:v>42123</c:v>
                </c:pt>
                <c:pt idx="1721">
                  <c:v>42124</c:v>
                </c:pt>
                <c:pt idx="1722">
                  <c:v>42128</c:v>
                </c:pt>
                <c:pt idx="1723">
                  <c:v>42129</c:v>
                </c:pt>
                <c:pt idx="1724">
                  <c:v>42130</c:v>
                </c:pt>
                <c:pt idx="1725">
                  <c:v>42131</c:v>
                </c:pt>
                <c:pt idx="1726">
                  <c:v>42132</c:v>
                </c:pt>
                <c:pt idx="1727">
                  <c:v>42135</c:v>
                </c:pt>
                <c:pt idx="1728">
                  <c:v>42136</c:v>
                </c:pt>
                <c:pt idx="1729">
                  <c:v>42137</c:v>
                </c:pt>
                <c:pt idx="1730">
                  <c:v>42138</c:v>
                </c:pt>
                <c:pt idx="1731">
                  <c:v>42139</c:v>
                </c:pt>
                <c:pt idx="1732">
                  <c:v>42142</c:v>
                </c:pt>
                <c:pt idx="1733">
                  <c:v>42143</c:v>
                </c:pt>
                <c:pt idx="1734">
                  <c:v>42144</c:v>
                </c:pt>
                <c:pt idx="1735">
                  <c:v>42145</c:v>
                </c:pt>
                <c:pt idx="1736">
                  <c:v>42146</c:v>
                </c:pt>
                <c:pt idx="1737">
                  <c:v>42149</c:v>
                </c:pt>
                <c:pt idx="1738">
                  <c:v>42150</c:v>
                </c:pt>
                <c:pt idx="1739">
                  <c:v>42151</c:v>
                </c:pt>
                <c:pt idx="1740">
                  <c:v>42152</c:v>
                </c:pt>
                <c:pt idx="1741">
                  <c:v>42153</c:v>
                </c:pt>
                <c:pt idx="1742">
                  <c:v>42156</c:v>
                </c:pt>
                <c:pt idx="1743">
                  <c:v>42157</c:v>
                </c:pt>
                <c:pt idx="1744">
                  <c:v>42158</c:v>
                </c:pt>
                <c:pt idx="1745">
                  <c:v>42160</c:v>
                </c:pt>
                <c:pt idx="1746">
                  <c:v>42163</c:v>
                </c:pt>
                <c:pt idx="1747">
                  <c:v>42164</c:v>
                </c:pt>
                <c:pt idx="1748">
                  <c:v>42165</c:v>
                </c:pt>
                <c:pt idx="1749">
                  <c:v>42166</c:v>
                </c:pt>
                <c:pt idx="1750">
                  <c:v>42167</c:v>
                </c:pt>
                <c:pt idx="1751">
                  <c:v>42170</c:v>
                </c:pt>
                <c:pt idx="1752">
                  <c:v>42171</c:v>
                </c:pt>
                <c:pt idx="1753">
                  <c:v>42172</c:v>
                </c:pt>
                <c:pt idx="1754">
                  <c:v>42173</c:v>
                </c:pt>
                <c:pt idx="1755">
                  <c:v>42174</c:v>
                </c:pt>
                <c:pt idx="1756">
                  <c:v>42177</c:v>
                </c:pt>
                <c:pt idx="1757">
                  <c:v>42178</c:v>
                </c:pt>
                <c:pt idx="1758">
                  <c:v>42179</c:v>
                </c:pt>
                <c:pt idx="1759">
                  <c:v>42180</c:v>
                </c:pt>
                <c:pt idx="1760">
                  <c:v>42181</c:v>
                </c:pt>
                <c:pt idx="1761">
                  <c:v>42184</c:v>
                </c:pt>
                <c:pt idx="1762">
                  <c:v>42185</c:v>
                </c:pt>
                <c:pt idx="1763">
                  <c:v>42186</c:v>
                </c:pt>
                <c:pt idx="1764">
                  <c:v>42187</c:v>
                </c:pt>
                <c:pt idx="1765">
                  <c:v>42188</c:v>
                </c:pt>
                <c:pt idx="1766">
                  <c:v>42191</c:v>
                </c:pt>
                <c:pt idx="1767">
                  <c:v>42192</c:v>
                </c:pt>
                <c:pt idx="1768">
                  <c:v>42193</c:v>
                </c:pt>
                <c:pt idx="1769">
                  <c:v>42194</c:v>
                </c:pt>
                <c:pt idx="1770">
                  <c:v>42195</c:v>
                </c:pt>
                <c:pt idx="1771">
                  <c:v>42198</c:v>
                </c:pt>
                <c:pt idx="1772">
                  <c:v>42199</c:v>
                </c:pt>
                <c:pt idx="1773">
                  <c:v>42200</c:v>
                </c:pt>
                <c:pt idx="1774">
                  <c:v>42201</c:v>
                </c:pt>
                <c:pt idx="1775">
                  <c:v>42202</c:v>
                </c:pt>
                <c:pt idx="1776">
                  <c:v>42205</c:v>
                </c:pt>
                <c:pt idx="1777">
                  <c:v>42206</c:v>
                </c:pt>
                <c:pt idx="1778">
                  <c:v>42207</c:v>
                </c:pt>
                <c:pt idx="1779">
                  <c:v>42208</c:v>
                </c:pt>
                <c:pt idx="1780">
                  <c:v>42209</c:v>
                </c:pt>
                <c:pt idx="1781">
                  <c:v>42212</c:v>
                </c:pt>
                <c:pt idx="1782">
                  <c:v>42213</c:v>
                </c:pt>
                <c:pt idx="1783">
                  <c:v>42214</c:v>
                </c:pt>
                <c:pt idx="1784">
                  <c:v>42215</c:v>
                </c:pt>
                <c:pt idx="1785">
                  <c:v>42216</c:v>
                </c:pt>
                <c:pt idx="1786">
                  <c:v>42219</c:v>
                </c:pt>
                <c:pt idx="1787">
                  <c:v>42220</c:v>
                </c:pt>
                <c:pt idx="1788">
                  <c:v>42221</c:v>
                </c:pt>
                <c:pt idx="1789">
                  <c:v>42222</c:v>
                </c:pt>
                <c:pt idx="1790">
                  <c:v>42223</c:v>
                </c:pt>
                <c:pt idx="1791">
                  <c:v>42226</c:v>
                </c:pt>
                <c:pt idx="1792">
                  <c:v>42227</c:v>
                </c:pt>
                <c:pt idx="1793">
                  <c:v>42228</c:v>
                </c:pt>
                <c:pt idx="1794">
                  <c:v>42229</c:v>
                </c:pt>
                <c:pt idx="1795">
                  <c:v>42230</c:v>
                </c:pt>
                <c:pt idx="1796">
                  <c:v>42233</c:v>
                </c:pt>
                <c:pt idx="1797">
                  <c:v>42234</c:v>
                </c:pt>
                <c:pt idx="1798">
                  <c:v>42235</c:v>
                </c:pt>
                <c:pt idx="1799">
                  <c:v>42236</c:v>
                </c:pt>
                <c:pt idx="1800">
                  <c:v>42237</c:v>
                </c:pt>
                <c:pt idx="1801">
                  <c:v>42240</c:v>
                </c:pt>
                <c:pt idx="1802">
                  <c:v>42241</c:v>
                </c:pt>
                <c:pt idx="1803">
                  <c:v>42242</c:v>
                </c:pt>
                <c:pt idx="1804">
                  <c:v>42243</c:v>
                </c:pt>
                <c:pt idx="1805">
                  <c:v>42244</c:v>
                </c:pt>
                <c:pt idx="1806">
                  <c:v>42247</c:v>
                </c:pt>
                <c:pt idx="1807">
                  <c:v>42248</c:v>
                </c:pt>
                <c:pt idx="1808">
                  <c:v>42249</c:v>
                </c:pt>
                <c:pt idx="1809">
                  <c:v>42250</c:v>
                </c:pt>
                <c:pt idx="1810">
                  <c:v>42251</c:v>
                </c:pt>
                <c:pt idx="1811">
                  <c:v>42255</c:v>
                </c:pt>
                <c:pt idx="1812">
                  <c:v>42256</c:v>
                </c:pt>
                <c:pt idx="1813">
                  <c:v>42257</c:v>
                </c:pt>
                <c:pt idx="1814">
                  <c:v>42258</c:v>
                </c:pt>
                <c:pt idx="1815">
                  <c:v>42261</c:v>
                </c:pt>
                <c:pt idx="1816">
                  <c:v>42262</c:v>
                </c:pt>
                <c:pt idx="1817">
                  <c:v>42263</c:v>
                </c:pt>
                <c:pt idx="1818">
                  <c:v>42264</c:v>
                </c:pt>
                <c:pt idx="1819">
                  <c:v>42265</c:v>
                </c:pt>
                <c:pt idx="1820">
                  <c:v>42268</c:v>
                </c:pt>
                <c:pt idx="1821">
                  <c:v>42269</c:v>
                </c:pt>
                <c:pt idx="1822">
                  <c:v>42270</c:v>
                </c:pt>
                <c:pt idx="1823">
                  <c:v>42271</c:v>
                </c:pt>
                <c:pt idx="1824">
                  <c:v>42272</c:v>
                </c:pt>
                <c:pt idx="1825">
                  <c:v>42275</c:v>
                </c:pt>
                <c:pt idx="1826">
                  <c:v>42276</c:v>
                </c:pt>
                <c:pt idx="1827">
                  <c:v>42277</c:v>
                </c:pt>
                <c:pt idx="1828">
                  <c:v>42278</c:v>
                </c:pt>
                <c:pt idx="1829">
                  <c:v>42279</c:v>
                </c:pt>
                <c:pt idx="1830">
                  <c:v>42282</c:v>
                </c:pt>
                <c:pt idx="1831">
                  <c:v>42283</c:v>
                </c:pt>
                <c:pt idx="1832">
                  <c:v>42284</c:v>
                </c:pt>
                <c:pt idx="1833">
                  <c:v>42285</c:v>
                </c:pt>
                <c:pt idx="1834">
                  <c:v>42286</c:v>
                </c:pt>
                <c:pt idx="1835">
                  <c:v>42290</c:v>
                </c:pt>
                <c:pt idx="1836">
                  <c:v>42291</c:v>
                </c:pt>
                <c:pt idx="1837">
                  <c:v>42292</c:v>
                </c:pt>
                <c:pt idx="1838">
                  <c:v>42293</c:v>
                </c:pt>
                <c:pt idx="1839">
                  <c:v>42296</c:v>
                </c:pt>
                <c:pt idx="1840">
                  <c:v>42297</c:v>
                </c:pt>
                <c:pt idx="1841">
                  <c:v>42298</c:v>
                </c:pt>
                <c:pt idx="1842">
                  <c:v>42299</c:v>
                </c:pt>
                <c:pt idx="1843">
                  <c:v>42300</c:v>
                </c:pt>
                <c:pt idx="1844">
                  <c:v>42303</c:v>
                </c:pt>
                <c:pt idx="1845">
                  <c:v>42304</c:v>
                </c:pt>
                <c:pt idx="1846">
                  <c:v>42305</c:v>
                </c:pt>
                <c:pt idx="1847">
                  <c:v>42306</c:v>
                </c:pt>
                <c:pt idx="1848">
                  <c:v>42307</c:v>
                </c:pt>
                <c:pt idx="1849">
                  <c:v>42311</c:v>
                </c:pt>
                <c:pt idx="1850">
                  <c:v>42312</c:v>
                </c:pt>
                <c:pt idx="1851">
                  <c:v>42313</c:v>
                </c:pt>
                <c:pt idx="1852">
                  <c:v>42314</c:v>
                </c:pt>
                <c:pt idx="1853">
                  <c:v>42317</c:v>
                </c:pt>
                <c:pt idx="1854">
                  <c:v>42318</c:v>
                </c:pt>
                <c:pt idx="1855">
                  <c:v>42319</c:v>
                </c:pt>
                <c:pt idx="1856">
                  <c:v>42320</c:v>
                </c:pt>
                <c:pt idx="1857">
                  <c:v>42321</c:v>
                </c:pt>
                <c:pt idx="1858">
                  <c:v>42324</c:v>
                </c:pt>
                <c:pt idx="1859">
                  <c:v>42325</c:v>
                </c:pt>
                <c:pt idx="1860">
                  <c:v>42326</c:v>
                </c:pt>
                <c:pt idx="1861">
                  <c:v>42327</c:v>
                </c:pt>
                <c:pt idx="1862">
                  <c:v>42328</c:v>
                </c:pt>
                <c:pt idx="1863">
                  <c:v>42331</c:v>
                </c:pt>
                <c:pt idx="1864">
                  <c:v>42332</c:v>
                </c:pt>
                <c:pt idx="1865">
                  <c:v>42333</c:v>
                </c:pt>
                <c:pt idx="1866">
                  <c:v>42334</c:v>
                </c:pt>
                <c:pt idx="1867">
                  <c:v>42335</c:v>
                </c:pt>
                <c:pt idx="1868">
                  <c:v>42338</c:v>
                </c:pt>
                <c:pt idx="1869">
                  <c:v>42339</c:v>
                </c:pt>
                <c:pt idx="1870">
                  <c:v>42340</c:v>
                </c:pt>
                <c:pt idx="1871">
                  <c:v>42341</c:v>
                </c:pt>
                <c:pt idx="1872">
                  <c:v>42342</c:v>
                </c:pt>
                <c:pt idx="1873">
                  <c:v>42345</c:v>
                </c:pt>
                <c:pt idx="1874">
                  <c:v>42346</c:v>
                </c:pt>
                <c:pt idx="1875">
                  <c:v>42347</c:v>
                </c:pt>
                <c:pt idx="1876">
                  <c:v>42348</c:v>
                </c:pt>
                <c:pt idx="1877">
                  <c:v>42349</c:v>
                </c:pt>
                <c:pt idx="1878">
                  <c:v>42352</c:v>
                </c:pt>
                <c:pt idx="1879">
                  <c:v>42353</c:v>
                </c:pt>
                <c:pt idx="1880">
                  <c:v>42354</c:v>
                </c:pt>
                <c:pt idx="1881">
                  <c:v>42355</c:v>
                </c:pt>
                <c:pt idx="1882">
                  <c:v>42356</c:v>
                </c:pt>
                <c:pt idx="1883">
                  <c:v>42359</c:v>
                </c:pt>
                <c:pt idx="1884">
                  <c:v>42360</c:v>
                </c:pt>
                <c:pt idx="1885">
                  <c:v>42361</c:v>
                </c:pt>
                <c:pt idx="1886">
                  <c:v>42362</c:v>
                </c:pt>
                <c:pt idx="1887">
                  <c:v>42366</c:v>
                </c:pt>
                <c:pt idx="1888">
                  <c:v>42367</c:v>
                </c:pt>
                <c:pt idx="1889">
                  <c:v>42368</c:v>
                </c:pt>
                <c:pt idx="1890">
                  <c:v>42369</c:v>
                </c:pt>
                <c:pt idx="1891">
                  <c:v>42373</c:v>
                </c:pt>
                <c:pt idx="1892">
                  <c:v>42374</c:v>
                </c:pt>
                <c:pt idx="1893">
                  <c:v>42375</c:v>
                </c:pt>
                <c:pt idx="1894">
                  <c:v>42376</c:v>
                </c:pt>
                <c:pt idx="1895">
                  <c:v>42377</c:v>
                </c:pt>
                <c:pt idx="1896">
                  <c:v>42380</c:v>
                </c:pt>
                <c:pt idx="1897">
                  <c:v>42381</c:v>
                </c:pt>
                <c:pt idx="1898">
                  <c:v>42382</c:v>
                </c:pt>
                <c:pt idx="1899">
                  <c:v>42383</c:v>
                </c:pt>
                <c:pt idx="1900">
                  <c:v>42384</c:v>
                </c:pt>
                <c:pt idx="1901">
                  <c:v>42387</c:v>
                </c:pt>
                <c:pt idx="1902">
                  <c:v>42388</c:v>
                </c:pt>
                <c:pt idx="1903">
                  <c:v>42389</c:v>
                </c:pt>
                <c:pt idx="1904">
                  <c:v>42390</c:v>
                </c:pt>
                <c:pt idx="1905">
                  <c:v>42391</c:v>
                </c:pt>
                <c:pt idx="1906">
                  <c:v>42394</c:v>
                </c:pt>
                <c:pt idx="1907">
                  <c:v>42395</c:v>
                </c:pt>
                <c:pt idx="1908">
                  <c:v>42396</c:v>
                </c:pt>
                <c:pt idx="1909">
                  <c:v>42397</c:v>
                </c:pt>
                <c:pt idx="1910">
                  <c:v>42398</c:v>
                </c:pt>
                <c:pt idx="1911">
                  <c:v>42401</c:v>
                </c:pt>
                <c:pt idx="1912">
                  <c:v>42402</c:v>
                </c:pt>
                <c:pt idx="1913">
                  <c:v>42403</c:v>
                </c:pt>
                <c:pt idx="1914">
                  <c:v>42404</c:v>
                </c:pt>
                <c:pt idx="1915">
                  <c:v>42405</c:v>
                </c:pt>
                <c:pt idx="1916">
                  <c:v>42410</c:v>
                </c:pt>
                <c:pt idx="1917">
                  <c:v>42411</c:v>
                </c:pt>
                <c:pt idx="1918">
                  <c:v>42412</c:v>
                </c:pt>
                <c:pt idx="1919">
                  <c:v>42415</c:v>
                </c:pt>
                <c:pt idx="1920">
                  <c:v>42416</c:v>
                </c:pt>
                <c:pt idx="1921">
                  <c:v>42417</c:v>
                </c:pt>
                <c:pt idx="1922">
                  <c:v>42418</c:v>
                </c:pt>
                <c:pt idx="1923">
                  <c:v>42419</c:v>
                </c:pt>
                <c:pt idx="1924">
                  <c:v>42422</c:v>
                </c:pt>
                <c:pt idx="1925">
                  <c:v>42423</c:v>
                </c:pt>
                <c:pt idx="1926">
                  <c:v>42424</c:v>
                </c:pt>
                <c:pt idx="1927">
                  <c:v>42425</c:v>
                </c:pt>
                <c:pt idx="1928">
                  <c:v>42426</c:v>
                </c:pt>
                <c:pt idx="1929">
                  <c:v>42429</c:v>
                </c:pt>
                <c:pt idx="1930">
                  <c:v>42430</c:v>
                </c:pt>
                <c:pt idx="1931">
                  <c:v>42431</c:v>
                </c:pt>
                <c:pt idx="1932">
                  <c:v>42432</c:v>
                </c:pt>
                <c:pt idx="1933">
                  <c:v>42433</c:v>
                </c:pt>
                <c:pt idx="1934">
                  <c:v>42436</c:v>
                </c:pt>
                <c:pt idx="1935">
                  <c:v>42437</c:v>
                </c:pt>
                <c:pt idx="1936">
                  <c:v>42438</c:v>
                </c:pt>
                <c:pt idx="1937">
                  <c:v>42439</c:v>
                </c:pt>
                <c:pt idx="1938">
                  <c:v>42440</c:v>
                </c:pt>
                <c:pt idx="1939">
                  <c:v>42443</c:v>
                </c:pt>
                <c:pt idx="1940">
                  <c:v>42444</c:v>
                </c:pt>
                <c:pt idx="1941">
                  <c:v>42445</c:v>
                </c:pt>
                <c:pt idx="1942">
                  <c:v>42446</c:v>
                </c:pt>
                <c:pt idx="1943">
                  <c:v>42447</c:v>
                </c:pt>
                <c:pt idx="1944">
                  <c:v>42450</c:v>
                </c:pt>
                <c:pt idx="1945">
                  <c:v>42451</c:v>
                </c:pt>
                <c:pt idx="1946">
                  <c:v>42452</c:v>
                </c:pt>
                <c:pt idx="1947">
                  <c:v>42453</c:v>
                </c:pt>
                <c:pt idx="1948">
                  <c:v>42457</c:v>
                </c:pt>
                <c:pt idx="1949">
                  <c:v>42458</c:v>
                </c:pt>
                <c:pt idx="1950">
                  <c:v>42459</c:v>
                </c:pt>
                <c:pt idx="1951">
                  <c:v>42460</c:v>
                </c:pt>
                <c:pt idx="1952">
                  <c:v>42461</c:v>
                </c:pt>
                <c:pt idx="1953">
                  <c:v>42464</c:v>
                </c:pt>
                <c:pt idx="1954">
                  <c:v>42465</c:v>
                </c:pt>
                <c:pt idx="1955">
                  <c:v>42466</c:v>
                </c:pt>
                <c:pt idx="1956">
                  <c:v>42467</c:v>
                </c:pt>
                <c:pt idx="1957">
                  <c:v>42468</c:v>
                </c:pt>
                <c:pt idx="1958">
                  <c:v>42471</c:v>
                </c:pt>
                <c:pt idx="1959">
                  <c:v>42472</c:v>
                </c:pt>
                <c:pt idx="1960">
                  <c:v>42473</c:v>
                </c:pt>
                <c:pt idx="1961">
                  <c:v>42474</c:v>
                </c:pt>
                <c:pt idx="1962">
                  <c:v>42475</c:v>
                </c:pt>
                <c:pt idx="1963">
                  <c:v>42478</c:v>
                </c:pt>
                <c:pt idx="1964">
                  <c:v>42479</c:v>
                </c:pt>
                <c:pt idx="1965">
                  <c:v>42480</c:v>
                </c:pt>
                <c:pt idx="1966">
                  <c:v>42482</c:v>
                </c:pt>
                <c:pt idx="1967">
                  <c:v>42485</c:v>
                </c:pt>
                <c:pt idx="1968">
                  <c:v>42486</c:v>
                </c:pt>
                <c:pt idx="1969">
                  <c:v>42487</c:v>
                </c:pt>
                <c:pt idx="1970">
                  <c:v>42488</c:v>
                </c:pt>
                <c:pt idx="1971">
                  <c:v>42489</c:v>
                </c:pt>
                <c:pt idx="1972">
                  <c:v>42492</c:v>
                </c:pt>
                <c:pt idx="1973">
                  <c:v>42493</c:v>
                </c:pt>
                <c:pt idx="1974">
                  <c:v>42494</c:v>
                </c:pt>
                <c:pt idx="1975">
                  <c:v>42495</c:v>
                </c:pt>
                <c:pt idx="1976">
                  <c:v>42496</c:v>
                </c:pt>
                <c:pt idx="1977">
                  <c:v>42499</c:v>
                </c:pt>
                <c:pt idx="1978">
                  <c:v>42500</c:v>
                </c:pt>
                <c:pt idx="1979">
                  <c:v>42501</c:v>
                </c:pt>
                <c:pt idx="1980">
                  <c:v>42502</c:v>
                </c:pt>
                <c:pt idx="1981">
                  <c:v>42503</c:v>
                </c:pt>
                <c:pt idx="1982">
                  <c:v>42506</c:v>
                </c:pt>
                <c:pt idx="1983">
                  <c:v>42507</c:v>
                </c:pt>
                <c:pt idx="1984">
                  <c:v>42508</c:v>
                </c:pt>
                <c:pt idx="1985">
                  <c:v>42509</c:v>
                </c:pt>
                <c:pt idx="1986">
                  <c:v>42510</c:v>
                </c:pt>
                <c:pt idx="1987">
                  <c:v>42513</c:v>
                </c:pt>
                <c:pt idx="1988">
                  <c:v>42514</c:v>
                </c:pt>
                <c:pt idx="1989">
                  <c:v>42515</c:v>
                </c:pt>
                <c:pt idx="1990">
                  <c:v>42517</c:v>
                </c:pt>
                <c:pt idx="1991">
                  <c:v>42520</c:v>
                </c:pt>
                <c:pt idx="1992">
                  <c:v>42521</c:v>
                </c:pt>
                <c:pt idx="1993">
                  <c:v>42522</c:v>
                </c:pt>
                <c:pt idx="1994">
                  <c:v>42523</c:v>
                </c:pt>
                <c:pt idx="1995">
                  <c:v>42524</c:v>
                </c:pt>
                <c:pt idx="1996">
                  <c:v>42527</c:v>
                </c:pt>
                <c:pt idx="1997">
                  <c:v>42528</c:v>
                </c:pt>
                <c:pt idx="1998">
                  <c:v>42529</c:v>
                </c:pt>
                <c:pt idx="1999">
                  <c:v>42530</c:v>
                </c:pt>
                <c:pt idx="2000">
                  <c:v>42531</c:v>
                </c:pt>
                <c:pt idx="2001">
                  <c:v>42534</c:v>
                </c:pt>
                <c:pt idx="2002">
                  <c:v>42535</c:v>
                </c:pt>
                <c:pt idx="2003">
                  <c:v>42536</c:v>
                </c:pt>
                <c:pt idx="2004">
                  <c:v>42537</c:v>
                </c:pt>
                <c:pt idx="2005">
                  <c:v>42538</c:v>
                </c:pt>
                <c:pt idx="2006">
                  <c:v>42541</c:v>
                </c:pt>
                <c:pt idx="2007">
                  <c:v>42542</c:v>
                </c:pt>
                <c:pt idx="2008">
                  <c:v>42543</c:v>
                </c:pt>
                <c:pt idx="2009">
                  <c:v>42544</c:v>
                </c:pt>
                <c:pt idx="2010">
                  <c:v>42545</c:v>
                </c:pt>
                <c:pt idx="2011">
                  <c:v>42548</c:v>
                </c:pt>
                <c:pt idx="2012">
                  <c:v>42549</c:v>
                </c:pt>
                <c:pt idx="2013">
                  <c:v>42550</c:v>
                </c:pt>
                <c:pt idx="2014">
                  <c:v>42551</c:v>
                </c:pt>
                <c:pt idx="2015">
                  <c:v>42552</c:v>
                </c:pt>
                <c:pt idx="2016">
                  <c:v>42555</c:v>
                </c:pt>
                <c:pt idx="2017">
                  <c:v>42556</c:v>
                </c:pt>
                <c:pt idx="2018">
                  <c:v>42557</c:v>
                </c:pt>
                <c:pt idx="2019">
                  <c:v>42558</c:v>
                </c:pt>
                <c:pt idx="2020">
                  <c:v>42559</c:v>
                </c:pt>
                <c:pt idx="2021">
                  <c:v>42562</c:v>
                </c:pt>
                <c:pt idx="2022">
                  <c:v>42563</c:v>
                </c:pt>
                <c:pt idx="2023">
                  <c:v>42564</c:v>
                </c:pt>
                <c:pt idx="2024">
                  <c:v>42565</c:v>
                </c:pt>
                <c:pt idx="2025">
                  <c:v>42566</c:v>
                </c:pt>
                <c:pt idx="2026">
                  <c:v>42569</c:v>
                </c:pt>
                <c:pt idx="2027">
                  <c:v>42570</c:v>
                </c:pt>
                <c:pt idx="2028">
                  <c:v>42571</c:v>
                </c:pt>
                <c:pt idx="2029">
                  <c:v>42572</c:v>
                </c:pt>
                <c:pt idx="2030">
                  <c:v>42573</c:v>
                </c:pt>
                <c:pt idx="2031">
                  <c:v>42576</c:v>
                </c:pt>
                <c:pt idx="2032">
                  <c:v>42577</c:v>
                </c:pt>
                <c:pt idx="2033">
                  <c:v>42578</c:v>
                </c:pt>
                <c:pt idx="2034">
                  <c:v>42579</c:v>
                </c:pt>
                <c:pt idx="2035">
                  <c:v>42580</c:v>
                </c:pt>
                <c:pt idx="2036">
                  <c:v>42583</c:v>
                </c:pt>
                <c:pt idx="2037">
                  <c:v>42584</c:v>
                </c:pt>
                <c:pt idx="2038">
                  <c:v>42585</c:v>
                </c:pt>
                <c:pt idx="2039">
                  <c:v>42586</c:v>
                </c:pt>
                <c:pt idx="2040">
                  <c:v>42587</c:v>
                </c:pt>
                <c:pt idx="2041">
                  <c:v>42590</c:v>
                </c:pt>
                <c:pt idx="2042">
                  <c:v>42591</c:v>
                </c:pt>
                <c:pt idx="2043">
                  <c:v>42592</c:v>
                </c:pt>
                <c:pt idx="2044">
                  <c:v>42593</c:v>
                </c:pt>
                <c:pt idx="2045">
                  <c:v>42594</c:v>
                </c:pt>
                <c:pt idx="2046">
                  <c:v>42597</c:v>
                </c:pt>
                <c:pt idx="2047">
                  <c:v>42598</c:v>
                </c:pt>
                <c:pt idx="2048">
                  <c:v>42599</c:v>
                </c:pt>
                <c:pt idx="2049">
                  <c:v>42600</c:v>
                </c:pt>
                <c:pt idx="2050">
                  <c:v>42601</c:v>
                </c:pt>
                <c:pt idx="2051">
                  <c:v>42604</c:v>
                </c:pt>
                <c:pt idx="2052">
                  <c:v>42605</c:v>
                </c:pt>
                <c:pt idx="2053">
                  <c:v>42606</c:v>
                </c:pt>
                <c:pt idx="2054">
                  <c:v>42607</c:v>
                </c:pt>
                <c:pt idx="2055">
                  <c:v>42608</c:v>
                </c:pt>
                <c:pt idx="2056">
                  <c:v>42611</c:v>
                </c:pt>
                <c:pt idx="2057">
                  <c:v>42612</c:v>
                </c:pt>
                <c:pt idx="2058">
                  <c:v>42613</c:v>
                </c:pt>
                <c:pt idx="2059">
                  <c:v>42614</c:v>
                </c:pt>
                <c:pt idx="2060">
                  <c:v>42615</c:v>
                </c:pt>
                <c:pt idx="2061">
                  <c:v>42618</c:v>
                </c:pt>
                <c:pt idx="2062">
                  <c:v>42619</c:v>
                </c:pt>
                <c:pt idx="2063">
                  <c:v>42621</c:v>
                </c:pt>
                <c:pt idx="2064">
                  <c:v>42622</c:v>
                </c:pt>
                <c:pt idx="2065">
                  <c:v>42625</c:v>
                </c:pt>
                <c:pt idx="2066">
                  <c:v>42626</c:v>
                </c:pt>
                <c:pt idx="2067">
                  <c:v>42627</c:v>
                </c:pt>
                <c:pt idx="2068">
                  <c:v>42628</c:v>
                </c:pt>
                <c:pt idx="2069">
                  <c:v>42629</c:v>
                </c:pt>
                <c:pt idx="2070">
                  <c:v>42632</c:v>
                </c:pt>
                <c:pt idx="2071">
                  <c:v>42633</c:v>
                </c:pt>
                <c:pt idx="2072">
                  <c:v>42634</c:v>
                </c:pt>
                <c:pt idx="2073">
                  <c:v>42635</c:v>
                </c:pt>
                <c:pt idx="2074">
                  <c:v>42636</c:v>
                </c:pt>
                <c:pt idx="2075">
                  <c:v>42639</c:v>
                </c:pt>
                <c:pt idx="2076">
                  <c:v>42640</c:v>
                </c:pt>
                <c:pt idx="2077">
                  <c:v>42641</c:v>
                </c:pt>
                <c:pt idx="2078">
                  <c:v>42642</c:v>
                </c:pt>
                <c:pt idx="2079">
                  <c:v>42643</c:v>
                </c:pt>
                <c:pt idx="2080">
                  <c:v>42646</c:v>
                </c:pt>
                <c:pt idx="2081">
                  <c:v>42647</c:v>
                </c:pt>
                <c:pt idx="2082">
                  <c:v>42648</c:v>
                </c:pt>
                <c:pt idx="2083">
                  <c:v>42649</c:v>
                </c:pt>
                <c:pt idx="2084">
                  <c:v>42650</c:v>
                </c:pt>
                <c:pt idx="2085">
                  <c:v>42653</c:v>
                </c:pt>
                <c:pt idx="2086">
                  <c:v>42654</c:v>
                </c:pt>
                <c:pt idx="2087">
                  <c:v>42656</c:v>
                </c:pt>
                <c:pt idx="2088">
                  <c:v>42657</c:v>
                </c:pt>
                <c:pt idx="2089">
                  <c:v>42660</c:v>
                </c:pt>
                <c:pt idx="2090">
                  <c:v>42661</c:v>
                </c:pt>
                <c:pt idx="2091">
                  <c:v>42662</c:v>
                </c:pt>
                <c:pt idx="2092">
                  <c:v>42663</c:v>
                </c:pt>
                <c:pt idx="2093">
                  <c:v>42664</c:v>
                </c:pt>
                <c:pt idx="2094">
                  <c:v>42667</c:v>
                </c:pt>
                <c:pt idx="2095">
                  <c:v>42668</c:v>
                </c:pt>
                <c:pt idx="2096">
                  <c:v>42669</c:v>
                </c:pt>
                <c:pt idx="2097">
                  <c:v>42670</c:v>
                </c:pt>
                <c:pt idx="2098">
                  <c:v>42671</c:v>
                </c:pt>
                <c:pt idx="2099">
                  <c:v>42674</c:v>
                </c:pt>
                <c:pt idx="2100">
                  <c:v>42675</c:v>
                </c:pt>
                <c:pt idx="2101">
                  <c:v>42677</c:v>
                </c:pt>
                <c:pt idx="2102">
                  <c:v>42678</c:v>
                </c:pt>
                <c:pt idx="2103">
                  <c:v>42681</c:v>
                </c:pt>
                <c:pt idx="2104">
                  <c:v>42682</c:v>
                </c:pt>
                <c:pt idx="2105">
                  <c:v>42683</c:v>
                </c:pt>
                <c:pt idx="2106">
                  <c:v>42684</c:v>
                </c:pt>
                <c:pt idx="2107">
                  <c:v>42685</c:v>
                </c:pt>
                <c:pt idx="2108">
                  <c:v>42688</c:v>
                </c:pt>
                <c:pt idx="2109">
                  <c:v>42690</c:v>
                </c:pt>
                <c:pt idx="2110">
                  <c:v>42691</c:v>
                </c:pt>
                <c:pt idx="2111">
                  <c:v>42692</c:v>
                </c:pt>
                <c:pt idx="2112">
                  <c:v>42695</c:v>
                </c:pt>
                <c:pt idx="2113">
                  <c:v>42696</c:v>
                </c:pt>
                <c:pt idx="2114">
                  <c:v>42697</c:v>
                </c:pt>
                <c:pt idx="2115">
                  <c:v>42698</c:v>
                </c:pt>
                <c:pt idx="2116">
                  <c:v>42699</c:v>
                </c:pt>
                <c:pt idx="2117">
                  <c:v>42702</c:v>
                </c:pt>
                <c:pt idx="2118">
                  <c:v>42703</c:v>
                </c:pt>
                <c:pt idx="2119">
                  <c:v>42704</c:v>
                </c:pt>
                <c:pt idx="2120">
                  <c:v>42705</c:v>
                </c:pt>
                <c:pt idx="2121">
                  <c:v>42706</c:v>
                </c:pt>
                <c:pt idx="2122">
                  <c:v>42709</c:v>
                </c:pt>
                <c:pt idx="2123">
                  <c:v>42710</c:v>
                </c:pt>
                <c:pt idx="2124">
                  <c:v>42711</c:v>
                </c:pt>
                <c:pt idx="2125">
                  <c:v>42712</c:v>
                </c:pt>
                <c:pt idx="2126">
                  <c:v>42713</c:v>
                </c:pt>
                <c:pt idx="2127">
                  <c:v>42716</c:v>
                </c:pt>
                <c:pt idx="2128">
                  <c:v>42717</c:v>
                </c:pt>
                <c:pt idx="2129">
                  <c:v>42718</c:v>
                </c:pt>
                <c:pt idx="2130">
                  <c:v>42719</c:v>
                </c:pt>
                <c:pt idx="2131">
                  <c:v>42720</c:v>
                </c:pt>
                <c:pt idx="2132">
                  <c:v>42723</c:v>
                </c:pt>
                <c:pt idx="2133">
                  <c:v>42724</c:v>
                </c:pt>
                <c:pt idx="2134">
                  <c:v>42725</c:v>
                </c:pt>
                <c:pt idx="2135">
                  <c:v>42726</c:v>
                </c:pt>
                <c:pt idx="2136">
                  <c:v>42727</c:v>
                </c:pt>
                <c:pt idx="2137">
                  <c:v>42730</c:v>
                </c:pt>
                <c:pt idx="2138">
                  <c:v>42731</c:v>
                </c:pt>
                <c:pt idx="2139">
                  <c:v>42732</c:v>
                </c:pt>
                <c:pt idx="2140">
                  <c:v>42733</c:v>
                </c:pt>
                <c:pt idx="2141">
                  <c:v>42734</c:v>
                </c:pt>
                <c:pt idx="2142">
                  <c:v>42737</c:v>
                </c:pt>
                <c:pt idx="2143">
                  <c:v>42738</c:v>
                </c:pt>
                <c:pt idx="2144">
                  <c:v>42739</c:v>
                </c:pt>
                <c:pt idx="2145">
                  <c:v>42740</c:v>
                </c:pt>
                <c:pt idx="2146">
                  <c:v>42741</c:v>
                </c:pt>
                <c:pt idx="2147">
                  <c:v>42744</c:v>
                </c:pt>
                <c:pt idx="2148">
                  <c:v>42745</c:v>
                </c:pt>
                <c:pt idx="2149">
                  <c:v>42746</c:v>
                </c:pt>
                <c:pt idx="2150">
                  <c:v>42747</c:v>
                </c:pt>
                <c:pt idx="2151">
                  <c:v>42748</c:v>
                </c:pt>
                <c:pt idx="2152">
                  <c:v>42751</c:v>
                </c:pt>
                <c:pt idx="2153">
                  <c:v>42752</c:v>
                </c:pt>
                <c:pt idx="2154">
                  <c:v>42753</c:v>
                </c:pt>
                <c:pt idx="2155">
                  <c:v>42754</c:v>
                </c:pt>
                <c:pt idx="2156">
                  <c:v>42755</c:v>
                </c:pt>
                <c:pt idx="2157">
                  <c:v>42758</c:v>
                </c:pt>
                <c:pt idx="2158">
                  <c:v>42759</c:v>
                </c:pt>
                <c:pt idx="2159">
                  <c:v>42760</c:v>
                </c:pt>
                <c:pt idx="2160">
                  <c:v>42761</c:v>
                </c:pt>
                <c:pt idx="2161">
                  <c:v>42762</c:v>
                </c:pt>
                <c:pt idx="2162">
                  <c:v>42765</c:v>
                </c:pt>
                <c:pt idx="2163">
                  <c:v>42766</c:v>
                </c:pt>
                <c:pt idx="2164">
                  <c:v>42767</c:v>
                </c:pt>
                <c:pt idx="2165">
                  <c:v>42768</c:v>
                </c:pt>
                <c:pt idx="2166">
                  <c:v>42769</c:v>
                </c:pt>
                <c:pt idx="2167">
                  <c:v>42772</c:v>
                </c:pt>
                <c:pt idx="2168">
                  <c:v>42773</c:v>
                </c:pt>
                <c:pt idx="2169">
                  <c:v>42774</c:v>
                </c:pt>
                <c:pt idx="2170">
                  <c:v>42775</c:v>
                </c:pt>
                <c:pt idx="2171">
                  <c:v>42776</c:v>
                </c:pt>
                <c:pt idx="2172">
                  <c:v>42779</c:v>
                </c:pt>
                <c:pt idx="2173">
                  <c:v>42780</c:v>
                </c:pt>
                <c:pt idx="2174">
                  <c:v>42781</c:v>
                </c:pt>
                <c:pt idx="2175">
                  <c:v>42782</c:v>
                </c:pt>
                <c:pt idx="2176">
                  <c:v>42783</c:v>
                </c:pt>
                <c:pt idx="2177">
                  <c:v>42786</c:v>
                </c:pt>
                <c:pt idx="2178">
                  <c:v>42787</c:v>
                </c:pt>
                <c:pt idx="2179">
                  <c:v>42788</c:v>
                </c:pt>
                <c:pt idx="2180">
                  <c:v>42789</c:v>
                </c:pt>
                <c:pt idx="2181">
                  <c:v>42790</c:v>
                </c:pt>
                <c:pt idx="2182">
                  <c:v>42795</c:v>
                </c:pt>
                <c:pt idx="2183">
                  <c:v>42796</c:v>
                </c:pt>
                <c:pt idx="2184">
                  <c:v>42797</c:v>
                </c:pt>
                <c:pt idx="2185">
                  <c:v>42800</c:v>
                </c:pt>
                <c:pt idx="2186">
                  <c:v>42801</c:v>
                </c:pt>
                <c:pt idx="2187">
                  <c:v>42802</c:v>
                </c:pt>
                <c:pt idx="2188">
                  <c:v>42803</c:v>
                </c:pt>
                <c:pt idx="2189">
                  <c:v>42804</c:v>
                </c:pt>
                <c:pt idx="2190">
                  <c:v>42807</c:v>
                </c:pt>
                <c:pt idx="2191">
                  <c:v>42808</c:v>
                </c:pt>
                <c:pt idx="2192">
                  <c:v>42809</c:v>
                </c:pt>
                <c:pt idx="2193">
                  <c:v>42810</c:v>
                </c:pt>
                <c:pt idx="2194">
                  <c:v>42811</c:v>
                </c:pt>
                <c:pt idx="2195">
                  <c:v>42814</c:v>
                </c:pt>
                <c:pt idx="2196">
                  <c:v>42815</c:v>
                </c:pt>
                <c:pt idx="2197">
                  <c:v>42816</c:v>
                </c:pt>
                <c:pt idx="2198">
                  <c:v>42817</c:v>
                </c:pt>
                <c:pt idx="2199">
                  <c:v>42818</c:v>
                </c:pt>
                <c:pt idx="2200">
                  <c:v>42821</c:v>
                </c:pt>
                <c:pt idx="2201">
                  <c:v>42822</c:v>
                </c:pt>
                <c:pt idx="2202">
                  <c:v>42823</c:v>
                </c:pt>
                <c:pt idx="2203">
                  <c:v>42824</c:v>
                </c:pt>
                <c:pt idx="2204">
                  <c:v>42825</c:v>
                </c:pt>
                <c:pt idx="2205">
                  <c:v>42828</c:v>
                </c:pt>
                <c:pt idx="2206">
                  <c:v>42829</c:v>
                </c:pt>
                <c:pt idx="2207">
                  <c:v>42830</c:v>
                </c:pt>
                <c:pt idx="2208">
                  <c:v>42831</c:v>
                </c:pt>
                <c:pt idx="2209">
                  <c:v>42832</c:v>
                </c:pt>
                <c:pt idx="2210">
                  <c:v>42835</c:v>
                </c:pt>
                <c:pt idx="2211">
                  <c:v>42836</c:v>
                </c:pt>
                <c:pt idx="2212">
                  <c:v>42837</c:v>
                </c:pt>
                <c:pt idx="2213">
                  <c:v>42838</c:v>
                </c:pt>
                <c:pt idx="2214">
                  <c:v>42842</c:v>
                </c:pt>
                <c:pt idx="2215">
                  <c:v>42843</c:v>
                </c:pt>
                <c:pt idx="2216">
                  <c:v>42844</c:v>
                </c:pt>
                <c:pt idx="2217">
                  <c:v>42845</c:v>
                </c:pt>
                <c:pt idx="2218">
                  <c:v>42849</c:v>
                </c:pt>
                <c:pt idx="2219">
                  <c:v>42850</c:v>
                </c:pt>
                <c:pt idx="2220">
                  <c:v>42851</c:v>
                </c:pt>
                <c:pt idx="2221">
                  <c:v>42852</c:v>
                </c:pt>
                <c:pt idx="2222">
                  <c:v>42853</c:v>
                </c:pt>
                <c:pt idx="2223">
                  <c:v>42857</c:v>
                </c:pt>
                <c:pt idx="2224">
                  <c:v>42858</c:v>
                </c:pt>
                <c:pt idx="2225">
                  <c:v>42859</c:v>
                </c:pt>
                <c:pt idx="2226">
                  <c:v>42860</c:v>
                </c:pt>
                <c:pt idx="2227">
                  <c:v>42863</c:v>
                </c:pt>
                <c:pt idx="2228">
                  <c:v>42864</c:v>
                </c:pt>
                <c:pt idx="2229">
                  <c:v>42865</c:v>
                </c:pt>
                <c:pt idx="2230">
                  <c:v>42866</c:v>
                </c:pt>
                <c:pt idx="2231">
                  <c:v>42867</c:v>
                </c:pt>
                <c:pt idx="2232">
                  <c:v>42870</c:v>
                </c:pt>
                <c:pt idx="2233">
                  <c:v>42871</c:v>
                </c:pt>
                <c:pt idx="2234">
                  <c:v>42872</c:v>
                </c:pt>
                <c:pt idx="2235">
                  <c:v>42873</c:v>
                </c:pt>
                <c:pt idx="2236">
                  <c:v>42874</c:v>
                </c:pt>
                <c:pt idx="2237">
                  <c:v>42877</c:v>
                </c:pt>
                <c:pt idx="2238">
                  <c:v>42878</c:v>
                </c:pt>
                <c:pt idx="2239">
                  <c:v>42879</c:v>
                </c:pt>
                <c:pt idx="2240">
                  <c:v>42880</c:v>
                </c:pt>
                <c:pt idx="2241">
                  <c:v>42881</c:v>
                </c:pt>
                <c:pt idx="2242">
                  <c:v>42884</c:v>
                </c:pt>
                <c:pt idx="2243">
                  <c:v>42885</c:v>
                </c:pt>
                <c:pt idx="2244">
                  <c:v>42886</c:v>
                </c:pt>
                <c:pt idx="2245">
                  <c:v>42887</c:v>
                </c:pt>
                <c:pt idx="2246">
                  <c:v>42888</c:v>
                </c:pt>
                <c:pt idx="2247">
                  <c:v>42891</c:v>
                </c:pt>
                <c:pt idx="2248">
                  <c:v>42892</c:v>
                </c:pt>
                <c:pt idx="2249">
                  <c:v>42893</c:v>
                </c:pt>
                <c:pt idx="2250">
                  <c:v>42894</c:v>
                </c:pt>
                <c:pt idx="2251">
                  <c:v>42895</c:v>
                </c:pt>
                <c:pt idx="2252">
                  <c:v>42898</c:v>
                </c:pt>
                <c:pt idx="2253">
                  <c:v>42899</c:v>
                </c:pt>
                <c:pt idx="2254">
                  <c:v>42900</c:v>
                </c:pt>
                <c:pt idx="2255">
                  <c:v>42902</c:v>
                </c:pt>
                <c:pt idx="2256">
                  <c:v>42905</c:v>
                </c:pt>
                <c:pt idx="2257">
                  <c:v>42906</c:v>
                </c:pt>
                <c:pt idx="2258">
                  <c:v>42907</c:v>
                </c:pt>
                <c:pt idx="2259">
                  <c:v>42908</c:v>
                </c:pt>
                <c:pt idx="2260">
                  <c:v>42909</c:v>
                </c:pt>
                <c:pt idx="2261">
                  <c:v>42912</c:v>
                </c:pt>
                <c:pt idx="2262">
                  <c:v>42913</c:v>
                </c:pt>
                <c:pt idx="2263">
                  <c:v>42914</c:v>
                </c:pt>
                <c:pt idx="2264">
                  <c:v>42915</c:v>
                </c:pt>
                <c:pt idx="2265">
                  <c:v>42916</c:v>
                </c:pt>
                <c:pt idx="2266">
                  <c:v>42919</c:v>
                </c:pt>
                <c:pt idx="2267">
                  <c:v>42920</c:v>
                </c:pt>
                <c:pt idx="2268">
                  <c:v>42921</c:v>
                </c:pt>
                <c:pt idx="2269">
                  <c:v>42922</c:v>
                </c:pt>
                <c:pt idx="2270">
                  <c:v>42923</c:v>
                </c:pt>
                <c:pt idx="2271">
                  <c:v>42926</c:v>
                </c:pt>
                <c:pt idx="2272">
                  <c:v>42927</c:v>
                </c:pt>
                <c:pt idx="2273">
                  <c:v>42928</c:v>
                </c:pt>
                <c:pt idx="2274">
                  <c:v>42929</c:v>
                </c:pt>
                <c:pt idx="2275">
                  <c:v>42930</c:v>
                </c:pt>
                <c:pt idx="2276">
                  <c:v>42933</c:v>
                </c:pt>
                <c:pt idx="2277">
                  <c:v>42934</c:v>
                </c:pt>
                <c:pt idx="2278">
                  <c:v>42935</c:v>
                </c:pt>
                <c:pt idx="2279">
                  <c:v>42936</c:v>
                </c:pt>
                <c:pt idx="2280">
                  <c:v>42937</c:v>
                </c:pt>
                <c:pt idx="2281">
                  <c:v>42940</c:v>
                </c:pt>
                <c:pt idx="2282">
                  <c:v>42941</c:v>
                </c:pt>
                <c:pt idx="2283">
                  <c:v>42942</c:v>
                </c:pt>
                <c:pt idx="2284">
                  <c:v>42943</c:v>
                </c:pt>
                <c:pt idx="2285">
                  <c:v>42944</c:v>
                </c:pt>
                <c:pt idx="2286">
                  <c:v>42947</c:v>
                </c:pt>
                <c:pt idx="2287">
                  <c:v>42948</c:v>
                </c:pt>
                <c:pt idx="2288">
                  <c:v>42949</c:v>
                </c:pt>
                <c:pt idx="2289">
                  <c:v>42950</c:v>
                </c:pt>
                <c:pt idx="2290">
                  <c:v>42951</c:v>
                </c:pt>
                <c:pt idx="2291">
                  <c:v>42954</c:v>
                </c:pt>
                <c:pt idx="2292">
                  <c:v>42955</c:v>
                </c:pt>
                <c:pt idx="2293">
                  <c:v>42956</c:v>
                </c:pt>
                <c:pt idx="2294">
                  <c:v>42957</c:v>
                </c:pt>
                <c:pt idx="2295">
                  <c:v>42958</c:v>
                </c:pt>
                <c:pt idx="2296">
                  <c:v>42961</c:v>
                </c:pt>
                <c:pt idx="2297">
                  <c:v>42962</c:v>
                </c:pt>
                <c:pt idx="2298">
                  <c:v>42963</c:v>
                </c:pt>
                <c:pt idx="2299">
                  <c:v>42964</c:v>
                </c:pt>
                <c:pt idx="2300">
                  <c:v>42965</c:v>
                </c:pt>
                <c:pt idx="2301">
                  <c:v>42968</c:v>
                </c:pt>
                <c:pt idx="2302">
                  <c:v>42969</c:v>
                </c:pt>
                <c:pt idx="2303">
                  <c:v>42970</c:v>
                </c:pt>
                <c:pt idx="2304">
                  <c:v>42971</c:v>
                </c:pt>
                <c:pt idx="2305">
                  <c:v>42972</c:v>
                </c:pt>
                <c:pt idx="2306">
                  <c:v>42975</c:v>
                </c:pt>
                <c:pt idx="2307">
                  <c:v>42976</c:v>
                </c:pt>
                <c:pt idx="2308">
                  <c:v>42977</c:v>
                </c:pt>
                <c:pt idx="2309">
                  <c:v>42978</c:v>
                </c:pt>
                <c:pt idx="2310">
                  <c:v>42979</c:v>
                </c:pt>
                <c:pt idx="2311">
                  <c:v>42982</c:v>
                </c:pt>
                <c:pt idx="2312">
                  <c:v>42983</c:v>
                </c:pt>
                <c:pt idx="2313">
                  <c:v>42984</c:v>
                </c:pt>
                <c:pt idx="2314">
                  <c:v>42986</c:v>
                </c:pt>
                <c:pt idx="2315">
                  <c:v>42989</c:v>
                </c:pt>
                <c:pt idx="2316">
                  <c:v>42990</c:v>
                </c:pt>
                <c:pt idx="2317">
                  <c:v>42991</c:v>
                </c:pt>
                <c:pt idx="2318">
                  <c:v>42992</c:v>
                </c:pt>
                <c:pt idx="2319">
                  <c:v>42993</c:v>
                </c:pt>
                <c:pt idx="2320">
                  <c:v>42996</c:v>
                </c:pt>
                <c:pt idx="2321">
                  <c:v>42997</c:v>
                </c:pt>
                <c:pt idx="2322">
                  <c:v>42998</c:v>
                </c:pt>
                <c:pt idx="2323">
                  <c:v>42999</c:v>
                </c:pt>
                <c:pt idx="2324">
                  <c:v>43000</c:v>
                </c:pt>
                <c:pt idx="2325">
                  <c:v>43003</c:v>
                </c:pt>
                <c:pt idx="2326">
                  <c:v>43004</c:v>
                </c:pt>
                <c:pt idx="2327">
                  <c:v>43005</c:v>
                </c:pt>
                <c:pt idx="2328">
                  <c:v>43006</c:v>
                </c:pt>
                <c:pt idx="2329">
                  <c:v>43007</c:v>
                </c:pt>
                <c:pt idx="2330">
                  <c:v>43010</c:v>
                </c:pt>
                <c:pt idx="2331">
                  <c:v>43011</c:v>
                </c:pt>
                <c:pt idx="2332">
                  <c:v>43012</c:v>
                </c:pt>
                <c:pt idx="2333">
                  <c:v>43013</c:v>
                </c:pt>
                <c:pt idx="2334">
                  <c:v>43014</c:v>
                </c:pt>
                <c:pt idx="2335">
                  <c:v>43017</c:v>
                </c:pt>
                <c:pt idx="2336">
                  <c:v>43018</c:v>
                </c:pt>
                <c:pt idx="2337">
                  <c:v>43019</c:v>
                </c:pt>
                <c:pt idx="2338">
                  <c:v>43021</c:v>
                </c:pt>
                <c:pt idx="2339">
                  <c:v>43024</c:v>
                </c:pt>
                <c:pt idx="2340">
                  <c:v>43025</c:v>
                </c:pt>
                <c:pt idx="2341">
                  <c:v>43026</c:v>
                </c:pt>
                <c:pt idx="2342">
                  <c:v>43027</c:v>
                </c:pt>
                <c:pt idx="2343">
                  <c:v>43028</c:v>
                </c:pt>
                <c:pt idx="2344">
                  <c:v>43031</c:v>
                </c:pt>
                <c:pt idx="2345">
                  <c:v>43032</c:v>
                </c:pt>
                <c:pt idx="2346">
                  <c:v>43033</c:v>
                </c:pt>
                <c:pt idx="2347">
                  <c:v>43034</c:v>
                </c:pt>
                <c:pt idx="2348">
                  <c:v>43035</c:v>
                </c:pt>
                <c:pt idx="2349">
                  <c:v>43038</c:v>
                </c:pt>
                <c:pt idx="2350">
                  <c:v>43039</c:v>
                </c:pt>
                <c:pt idx="2351">
                  <c:v>43040</c:v>
                </c:pt>
                <c:pt idx="2352">
                  <c:v>43042</c:v>
                </c:pt>
                <c:pt idx="2353">
                  <c:v>43045</c:v>
                </c:pt>
                <c:pt idx="2354">
                  <c:v>43046</c:v>
                </c:pt>
                <c:pt idx="2355">
                  <c:v>43047</c:v>
                </c:pt>
                <c:pt idx="2356">
                  <c:v>43048</c:v>
                </c:pt>
                <c:pt idx="2357">
                  <c:v>43049</c:v>
                </c:pt>
                <c:pt idx="2358">
                  <c:v>43052</c:v>
                </c:pt>
                <c:pt idx="2359">
                  <c:v>43053</c:v>
                </c:pt>
                <c:pt idx="2360">
                  <c:v>43055</c:v>
                </c:pt>
                <c:pt idx="2361">
                  <c:v>43056</c:v>
                </c:pt>
                <c:pt idx="2362">
                  <c:v>43059</c:v>
                </c:pt>
                <c:pt idx="2363">
                  <c:v>43060</c:v>
                </c:pt>
                <c:pt idx="2364">
                  <c:v>43061</c:v>
                </c:pt>
                <c:pt idx="2365">
                  <c:v>43062</c:v>
                </c:pt>
                <c:pt idx="2366">
                  <c:v>43063</c:v>
                </c:pt>
                <c:pt idx="2367">
                  <c:v>43066</c:v>
                </c:pt>
                <c:pt idx="2368">
                  <c:v>43067</c:v>
                </c:pt>
                <c:pt idx="2369">
                  <c:v>43068</c:v>
                </c:pt>
                <c:pt idx="2370">
                  <c:v>43069</c:v>
                </c:pt>
                <c:pt idx="2371">
                  <c:v>43070</c:v>
                </c:pt>
                <c:pt idx="2372">
                  <c:v>43073</c:v>
                </c:pt>
                <c:pt idx="2373">
                  <c:v>43074</c:v>
                </c:pt>
                <c:pt idx="2374">
                  <c:v>43075</c:v>
                </c:pt>
                <c:pt idx="2375">
                  <c:v>43076</c:v>
                </c:pt>
                <c:pt idx="2376">
                  <c:v>43077</c:v>
                </c:pt>
                <c:pt idx="2377">
                  <c:v>43080</c:v>
                </c:pt>
                <c:pt idx="2378">
                  <c:v>43081</c:v>
                </c:pt>
                <c:pt idx="2379">
                  <c:v>43082</c:v>
                </c:pt>
                <c:pt idx="2380">
                  <c:v>43083</c:v>
                </c:pt>
                <c:pt idx="2381">
                  <c:v>43084</c:v>
                </c:pt>
                <c:pt idx="2382">
                  <c:v>43087</c:v>
                </c:pt>
                <c:pt idx="2383">
                  <c:v>43088</c:v>
                </c:pt>
                <c:pt idx="2384">
                  <c:v>43089</c:v>
                </c:pt>
                <c:pt idx="2385">
                  <c:v>43090</c:v>
                </c:pt>
                <c:pt idx="2386">
                  <c:v>43091</c:v>
                </c:pt>
                <c:pt idx="2387">
                  <c:v>43095</c:v>
                </c:pt>
                <c:pt idx="2388">
                  <c:v>43096</c:v>
                </c:pt>
                <c:pt idx="2389">
                  <c:v>43097</c:v>
                </c:pt>
                <c:pt idx="2390">
                  <c:v>43098</c:v>
                </c:pt>
                <c:pt idx="2391">
                  <c:v>43102</c:v>
                </c:pt>
                <c:pt idx="2392">
                  <c:v>43103</c:v>
                </c:pt>
                <c:pt idx="2393">
                  <c:v>43104</c:v>
                </c:pt>
                <c:pt idx="2394">
                  <c:v>43105</c:v>
                </c:pt>
                <c:pt idx="2395">
                  <c:v>43108</c:v>
                </c:pt>
                <c:pt idx="2396">
                  <c:v>43109</c:v>
                </c:pt>
                <c:pt idx="2397">
                  <c:v>43110</c:v>
                </c:pt>
                <c:pt idx="2398">
                  <c:v>43111</c:v>
                </c:pt>
                <c:pt idx="2399">
                  <c:v>43112</c:v>
                </c:pt>
                <c:pt idx="2400">
                  <c:v>43115</c:v>
                </c:pt>
                <c:pt idx="2401">
                  <c:v>43116</c:v>
                </c:pt>
                <c:pt idx="2402">
                  <c:v>43117</c:v>
                </c:pt>
                <c:pt idx="2403">
                  <c:v>43118</c:v>
                </c:pt>
                <c:pt idx="2404">
                  <c:v>43119</c:v>
                </c:pt>
                <c:pt idx="2405">
                  <c:v>43122</c:v>
                </c:pt>
                <c:pt idx="2406">
                  <c:v>43123</c:v>
                </c:pt>
                <c:pt idx="2407">
                  <c:v>43124</c:v>
                </c:pt>
                <c:pt idx="2408">
                  <c:v>43125</c:v>
                </c:pt>
                <c:pt idx="2409">
                  <c:v>43126</c:v>
                </c:pt>
                <c:pt idx="2410">
                  <c:v>43129</c:v>
                </c:pt>
                <c:pt idx="2411">
                  <c:v>43130</c:v>
                </c:pt>
                <c:pt idx="2412">
                  <c:v>43131</c:v>
                </c:pt>
                <c:pt idx="2413">
                  <c:v>43132</c:v>
                </c:pt>
                <c:pt idx="2414">
                  <c:v>43133</c:v>
                </c:pt>
                <c:pt idx="2415">
                  <c:v>43136</c:v>
                </c:pt>
                <c:pt idx="2416">
                  <c:v>43137</c:v>
                </c:pt>
                <c:pt idx="2417">
                  <c:v>43138</c:v>
                </c:pt>
                <c:pt idx="2418">
                  <c:v>43139</c:v>
                </c:pt>
                <c:pt idx="2419">
                  <c:v>43140</c:v>
                </c:pt>
                <c:pt idx="2420">
                  <c:v>43145</c:v>
                </c:pt>
                <c:pt idx="2421">
                  <c:v>43146</c:v>
                </c:pt>
                <c:pt idx="2422">
                  <c:v>43147</c:v>
                </c:pt>
                <c:pt idx="2423">
                  <c:v>43150</c:v>
                </c:pt>
                <c:pt idx="2424">
                  <c:v>43151</c:v>
                </c:pt>
                <c:pt idx="2425">
                  <c:v>43152</c:v>
                </c:pt>
                <c:pt idx="2426">
                  <c:v>43153</c:v>
                </c:pt>
                <c:pt idx="2427">
                  <c:v>43154</c:v>
                </c:pt>
                <c:pt idx="2428">
                  <c:v>43157</c:v>
                </c:pt>
                <c:pt idx="2429">
                  <c:v>43158</c:v>
                </c:pt>
                <c:pt idx="2430">
                  <c:v>43159</c:v>
                </c:pt>
                <c:pt idx="2431">
                  <c:v>43160</c:v>
                </c:pt>
                <c:pt idx="2432">
                  <c:v>43161</c:v>
                </c:pt>
                <c:pt idx="2433">
                  <c:v>43164</c:v>
                </c:pt>
                <c:pt idx="2434">
                  <c:v>43165</c:v>
                </c:pt>
                <c:pt idx="2435">
                  <c:v>43166</c:v>
                </c:pt>
                <c:pt idx="2436">
                  <c:v>43167</c:v>
                </c:pt>
                <c:pt idx="2437">
                  <c:v>43168</c:v>
                </c:pt>
                <c:pt idx="2438">
                  <c:v>43171</c:v>
                </c:pt>
                <c:pt idx="2439">
                  <c:v>43172</c:v>
                </c:pt>
                <c:pt idx="2440">
                  <c:v>43173</c:v>
                </c:pt>
                <c:pt idx="2441">
                  <c:v>43174</c:v>
                </c:pt>
                <c:pt idx="2442">
                  <c:v>43175</c:v>
                </c:pt>
                <c:pt idx="2443">
                  <c:v>43178</c:v>
                </c:pt>
                <c:pt idx="2444">
                  <c:v>43179</c:v>
                </c:pt>
                <c:pt idx="2445">
                  <c:v>43180</c:v>
                </c:pt>
                <c:pt idx="2446">
                  <c:v>43181</c:v>
                </c:pt>
                <c:pt idx="2447">
                  <c:v>43182</c:v>
                </c:pt>
                <c:pt idx="2448">
                  <c:v>43185</c:v>
                </c:pt>
                <c:pt idx="2449">
                  <c:v>43186</c:v>
                </c:pt>
                <c:pt idx="2450">
                  <c:v>43187</c:v>
                </c:pt>
                <c:pt idx="2451">
                  <c:v>43188</c:v>
                </c:pt>
                <c:pt idx="2452">
                  <c:v>43192</c:v>
                </c:pt>
                <c:pt idx="2453">
                  <c:v>43193</c:v>
                </c:pt>
                <c:pt idx="2454">
                  <c:v>43194</c:v>
                </c:pt>
                <c:pt idx="2455">
                  <c:v>43195</c:v>
                </c:pt>
                <c:pt idx="2456">
                  <c:v>43196</c:v>
                </c:pt>
                <c:pt idx="2457">
                  <c:v>43199</c:v>
                </c:pt>
                <c:pt idx="2458">
                  <c:v>43200</c:v>
                </c:pt>
                <c:pt idx="2459">
                  <c:v>43201</c:v>
                </c:pt>
                <c:pt idx="2460">
                  <c:v>43202</c:v>
                </c:pt>
                <c:pt idx="2461">
                  <c:v>43203</c:v>
                </c:pt>
                <c:pt idx="2462">
                  <c:v>43206</c:v>
                </c:pt>
                <c:pt idx="2463">
                  <c:v>43207</c:v>
                </c:pt>
                <c:pt idx="2464">
                  <c:v>43208</c:v>
                </c:pt>
                <c:pt idx="2465">
                  <c:v>43209</c:v>
                </c:pt>
                <c:pt idx="2466">
                  <c:v>43210</c:v>
                </c:pt>
                <c:pt idx="2467">
                  <c:v>43213</c:v>
                </c:pt>
                <c:pt idx="2468">
                  <c:v>43214</c:v>
                </c:pt>
                <c:pt idx="2469">
                  <c:v>43215</c:v>
                </c:pt>
                <c:pt idx="2470">
                  <c:v>43216</c:v>
                </c:pt>
                <c:pt idx="2471">
                  <c:v>43217</c:v>
                </c:pt>
                <c:pt idx="2472">
                  <c:v>43220</c:v>
                </c:pt>
                <c:pt idx="2473">
                  <c:v>43222</c:v>
                </c:pt>
                <c:pt idx="2474">
                  <c:v>43223</c:v>
                </c:pt>
                <c:pt idx="2475">
                  <c:v>43224</c:v>
                </c:pt>
                <c:pt idx="2476">
                  <c:v>43227</c:v>
                </c:pt>
                <c:pt idx="2477">
                  <c:v>43228</c:v>
                </c:pt>
                <c:pt idx="2478">
                  <c:v>43229</c:v>
                </c:pt>
                <c:pt idx="2479">
                  <c:v>43230</c:v>
                </c:pt>
                <c:pt idx="2480">
                  <c:v>43231</c:v>
                </c:pt>
                <c:pt idx="2481">
                  <c:v>43234</c:v>
                </c:pt>
                <c:pt idx="2482">
                  <c:v>43235</c:v>
                </c:pt>
                <c:pt idx="2483">
                  <c:v>43236</c:v>
                </c:pt>
                <c:pt idx="2484">
                  <c:v>43237</c:v>
                </c:pt>
                <c:pt idx="2485">
                  <c:v>43238</c:v>
                </c:pt>
                <c:pt idx="2486">
                  <c:v>43241</c:v>
                </c:pt>
                <c:pt idx="2487">
                  <c:v>43242</c:v>
                </c:pt>
                <c:pt idx="2488">
                  <c:v>43243</c:v>
                </c:pt>
                <c:pt idx="2489">
                  <c:v>43244</c:v>
                </c:pt>
                <c:pt idx="2490">
                  <c:v>43245</c:v>
                </c:pt>
                <c:pt idx="2491">
                  <c:v>43248</c:v>
                </c:pt>
                <c:pt idx="2492">
                  <c:v>43249</c:v>
                </c:pt>
                <c:pt idx="2493">
                  <c:v>43250</c:v>
                </c:pt>
                <c:pt idx="2494">
                  <c:v>43252</c:v>
                </c:pt>
                <c:pt idx="2495">
                  <c:v>43255</c:v>
                </c:pt>
                <c:pt idx="2496">
                  <c:v>43256</c:v>
                </c:pt>
                <c:pt idx="2497">
                  <c:v>43257</c:v>
                </c:pt>
                <c:pt idx="2498">
                  <c:v>43258</c:v>
                </c:pt>
                <c:pt idx="2499">
                  <c:v>43259</c:v>
                </c:pt>
                <c:pt idx="2500">
                  <c:v>43262</c:v>
                </c:pt>
                <c:pt idx="2501">
                  <c:v>43263</c:v>
                </c:pt>
                <c:pt idx="2502">
                  <c:v>43264</c:v>
                </c:pt>
                <c:pt idx="2503">
                  <c:v>43265</c:v>
                </c:pt>
                <c:pt idx="2504">
                  <c:v>43266</c:v>
                </c:pt>
                <c:pt idx="2505">
                  <c:v>43269</c:v>
                </c:pt>
                <c:pt idx="2506">
                  <c:v>43270</c:v>
                </c:pt>
                <c:pt idx="2507">
                  <c:v>43271</c:v>
                </c:pt>
                <c:pt idx="2508">
                  <c:v>43272</c:v>
                </c:pt>
                <c:pt idx="2509">
                  <c:v>43273</c:v>
                </c:pt>
                <c:pt idx="2510">
                  <c:v>43276</c:v>
                </c:pt>
                <c:pt idx="2511">
                  <c:v>43277</c:v>
                </c:pt>
                <c:pt idx="2512">
                  <c:v>43278</c:v>
                </c:pt>
                <c:pt idx="2513">
                  <c:v>43279</c:v>
                </c:pt>
                <c:pt idx="2514">
                  <c:v>43280</c:v>
                </c:pt>
                <c:pt idx="2515">
                  <c:v>43283</c:v>
                </c:pt>
                <c:pt idx="2516">
                  <c:v>43284</c:v>
                </c:pt>
                <c:pt idx="2517">
                  <c:v>43285</c:v>
                </c:pt>
                <c:pt idx="2518">
                  <c:v>43286</c:v>
                </c:pt>
                <c:pt idx="2519">
                  <c:v>43287</c:v>
                </c:pt>
                <c:pt idx="2520">
                  <c:v>43290</c:v>
                </c:pt>
                <c:pt idx="2521">
                  <c:v>43291</c:v>
                </c:pt>
                <c:pt idx="2522">
                  <c:v>43292</c:v>
                </c:pt>
                <c:pt idx="2523">
                  <c:v>43293</c:v>
                </c:pt>
                <c:pt idx="2524">
                  <c:v>43294</c:v>
                </c:pt>
                <c:pt idx="2525">
                  <c:v>43297</c:v>
                </c:pt>
                <c:pt idx="2526">
                  <c:v>43298</c:v>
                </c:pt>
                <c:pt idx="2527">
                  <c:v>43299</c:v>
                </c:pt>
                <c:pt idx="2528">
                  <c:v>43300</c:v>
                </c:pt>
                <c:pt idx="2529">
                  <c:v>43301</c:v>
                </c:pt>
                <c:pt idx="2530">
                  <c:v>43304</c:v>
                </c:pt>
                <c:pt idx="2531">
                  <c:v>43305</c:v>
                </c:pt>
                <c:pt idx="2532">
                  <c:v>43306</c:v>
                </c:pt>
                <c:pt idx="2533">
                  <c:v>43307</c:v>
                </c:pt>
                <c:pt idx="2534">
                  <c:v>43308</c:v>
                </c:pt>
                <c:pt idx="2535">
                  <c:v>43311</c:v>
                </c:pt>
                <c:pt idx="2536">
                  <c:v>43312</c:v>
                </c:pt>
                <c:pt idx="2537">
                  <c:v>43313</c:v>
                </c:pt>
                <c:pt idx="2538">
                  <c:v>43314</c:v>
                </c:pt>
                <c:pt idx="2539">
                  <c:v>43315</c:v>
                </c:pt>
                <c:pt idx="2540">
                  <c:v>43318</c:v>
                </c:pt>
                <c:pt idx="2541">
                  <c:v>43319</c:v>
                </c:pt>
                <c:pt idx="2542">
                  <c:v>43320</c:v>
                </c:pt>
                <c:pt idx="2543">
                  <c:v>43321</c:v>
                </c:pt>
                <c:pt idx="2544">
                  <c:v>43322</c:v>
                </c:pt>
                <c:pt idx="2545">
                  <c:v>43325</c:v>
                </c:pt>
                <c:pt idx="2546">
                  <c:v>43326</c:v>
                </c:pt>
                <c:pt idx="2547">
                  <c:v>43327</c:v>
                </c:pt>
                <c:pt idx="2548">
                  <c:v>43328</c:v>
                </c:pt>
                <c:pt idx="2549">
                  <c:v>43329</c:v>
                </c:pt>
                <c:pt idx="2550">
                  <c:v>43332</c:v>
                </c:pt>
                <c:pt idx="2551">
                  <c:v>43333</c:v>
                </c:pt>
                <c:pt idx="2552">
                  <c:v>43334</c:v>
                </c:pt>
                <c:pt idx="2553">
                  <c:v>43335</c:v>
                </c:pt>
                <c:pt idx="2554">
                  <c:v>43336</c:v>
                </c:pt>
                <c:pt idx="2555">
                  <c:v>43339</c:v>
                </c:pt>
                <c:pt idx="2556">
                  <c:v>43340</c:v>
                </c:pt>
                <c:pt idx="2557">
                  <c:v>43341</c:v>
                </c:pt>
                <c:pt idx="2558">
                  <c:v>43342</c:v>
                </c:pt>
                <c:pt idx="2559">
                  <c:v>43343</c:v>
                </c:pt>
                <c:pt idx="2560">
                  <c:v>43346</c:v>
                </c:pt>
                <c:pt idx="2561">
                  <c:v>43347</c:v>
                </c:pt>
                <c:pt idx="2562">
                  <c:v>43348</c:v>
                </c:pt>
                <c:pt idx="2563">
                  <c:v>43349</c:v>
                </c:pt>
                <c:pt idx="2564">
                  <c:v>43353</c:v>
                </c:pt>
                <c:pt idx="2565">
                  <c:v>43354</c:v>
                </c:pt>
                <c:pt idx="2566">
                  <c:v>43355</c:v>
                </c:pt>
                <c:pt idx="2567">
                  <c:v>43356</c:v>
                </c:pt>
                <c:pt idx="2568">
                  <c:v>43357</c:v>
                </c:pt>
                <c:pt idx="2569">
                  <c:v>43360</c:v>
                </c:pt>
                <c:pt idx="2570">
                  <c:v>43361</c:v>
                </c:pt>
                <c:pt idx="2571">
                  <c:v>43362</c:v>
                </c:pt>
                <c:pt idx="2572">
                  <c:v>43363</c:v>
                </c:pt>
                <c:pt idx="2573">
                  <c:v>43364</c:v>
                </c:pt>
                <c:pt idx="2574">
                  <c:v>43367</c:v>
                </c:pt>
                <c:pt idx="2575">
                  <c:v>43368</c:v>
                </c:pt>
                <c:pt idx="2576">
                  <c:v>43369</c:v>
                </c:pt>
                <c:pt idx="2577">
                  <c:v>43370</c:v>
                </c:pt>
                <c:pt idx="2578">
                  <c:v>43371</c:v>
                </c:pt>
                <c:pt idx="2579">
                  <c:v>43374</c:v>
                </c:pt>
                <c:pt idx="2580">
                  <c:v>43375</c:v>
                </c:pt>
                <c:pt idx="2581">
                  <c:v>43376</c:v>
                </c:pt>
                <c:pt idx="2582">
                  <c:v>43377</c:v>
                </c:pt>
                <c:pt idx="2583">
                  <c:v>43378</c:v>
                </c:pt>
                <c:pt idx="2584">
                  <c:v>43381</c:v>
                </c:pt>
                <c:pt idx="2585">
                  <c:v>43382</c:v>
                </c:pt>
                <c:pt idx="2586">
                  <c:v>43383</c:v>
                </c:pt>
                <c:pt idx="2587">
                  <c:v>43384</c:v>
                </c:pt>
                <c:pt idx="2588">
                  <c:v>43388</c:v>
                </c:pt>
                <c:pt idx="2589">
                  <c:v>43389</c:v>
                </c:pt>
                <c:pt idx="2590">
                  <c:v>43390</c:v>
                </c:pt>
                <c:pt idx="2591">
                  <c:v>43391</c:v>
                </c:pt>
                <c:pt idx="2592">
                  <c:v>43392</c:v>
                </c:pt>
                <c:pt idx="2593">
                  <c:v>43395</c:v>
                </c:pt>
                <c:pt idx="2594">
                  <c:v>43396</c:v>
                </c:pt>
                <c:pt idx="2595">
                  <c:v>43397</c:v>
                </c:pt>
                <c:pt idx="2596">
                  <c:v>43398</c:v>
                </c:pt>
                <c:pt idx="2597">
                  <c:v>43399</c:v>
                </c:pt>
                <c:pt idx="2598">
                  <c:v>43402</c:v>
                </c:pt>
                <c:pt idx="2599">
                  <c:v>43403</c:v>
                </c:pt>
                <c:pt idx="2600">
                  <c:v>43404</c:v>
                </c:pt>
                <c:pt idx="2601">
                  <c:v>43405</c:v>
                </c:pt>
                <c:pt idx="2602">
                  <c:v>43409</c:v>
                </c:pt>
                <c:pt idx="2603">
                  <c:v>43410</c:v>
                </c:pt>
                <c:pt idx="2604">
                  <c:v>43411</c:v>
                </c:pt>
                <c:pt idx="2605">
                  <c:v>43412</c:v>
                </c:pt>
                <c:pt idx="2606">
                  <c:v>43413</c:v>
                </c:pt>
                <c:pt idx="2607">
                  <c:v>43416</c:v>
                </c:pt>
                <c:pt idx="2608">
                  <c:v>43417</c:v>
                </c:pt>
                <c:pt idx="2609">
                  <c:v>43418</c:v>
                </c:pt>
                <c:pt idx="2610">
                  <c:v>43420</c:v>
                </c:pt>
                <c:pt idx="2611">
                  <c:v>43423</c:v>
                </c:pt>
                <c:pt idx="2612">
                  <c:v>43424</c:v>
                </c:pt>
                <c:pt idx="2613">
                  <c:v>43425</c:v>
                </c:pt>
                <c:pt idx="2614">
                  <c:v>43426</c:v>
                </c:pt>
                <c:pt idx="2615">
                  <c:v>43427</c:v>
                </c:pt>
                <c:pt idx="2616">
                  <c:v>43430</c:v>
                </c:pt>
                <c:pt idx="2617">
                  <c:v>43431</c:v>
                </c:pt>
                <c:pt idx="2618">
                  <c:v>43432</c:v>
                </c:pt>
                <c:pt idx="2619">
                  <c:v>43433</c:v>
                </c:pt>
                <c:pt idx="2620">
                  <c:v>43434</c:v>
                </c:pt>
                <c:pt idx="2621">
                  <c:v>43437</c:v>
                </c:pt>
                <c:pt idx="2622">
                  <c:v>43438</c:v>
                </c:pt>
                <c:pt idx="2623">
                  <c:v>43439</c:v>
                </c:pt>
                <c:pt idx="2624">
                  <c:v>43440</c:v>
                </c:pt>
                <c:pt idx="2625">
                  <c:v>43441</c:v>
                </c:pt>
                <c:pt idx="2626">
                  <c:v>43444</c:v>
                </c:pt>
                <c:pt idx="2627">
                  <c:v>43445</c:v>
                </c:pt>
                <c:pt idx="2628">
                  <c:v>43446</c:v>
                </c:pt>
                <c:pt idx="2629">
                  <c:v>43447</c:v>
                </c:pt>
                <c:pt idx="2630">
                  <c:v>43448</c:v>
                </c:pt>
                <c:pt idx="2631">
                  <c:v>43451</c:v>
                </c:pt>
                <c:pt idx="2632">
                  <c:v>43452</c:v>
                </c:pt>
                <c:pt idx="2633">
                  <c:v>43453</c:v>
                </c:pt>
                <c:pt idx="2634">
                  <c:v>43454</c:v>
                </c:pt>
                <c:pt idx="2635">
                  <c:v>43455</c:v>
                </c:pt>
                <c:pt idx="2636">
                  <c:v>43458</c:v>
                </c:pt>
                <c:pt idx="2637">
                  <c:v>43460</c:v>
                </c:pt>
                <c:pt idx="2638">
                  <c:v>43461</c:v>
                </c:pt>
                <c:pt idx="2639">
                  <c:v>43462</c:v>
                </c:pt>
                <c:pt idx="2640">
                  <c:v>43465</c:v>
                </c:pt>
                <c:pt idx="2641">
                  <c:v>43467</c:v>
                </c:pt>
                <c:pt idx="2642">
                  <c:v>43468</c:v>
                </c:pt>
                <c:pt idx="2643">
                  <c:v>43469</c:v>
                </c:pt>
                <c:pt idx="2644">
                  <c:v>43472</c:v>
                </c:pt>
                <c:pt idx="2645">
                  <c:v>43473</c:v>
                </c:pt>
                <c:pt idx="2646">
                  <c:v>43474</c:v>
                </c:pt>
                <c:pt idx="2647">
                  <c:v>43475</c:v>
                </c:pt>
                <c:pt idx="2648">
                  <c:v>43476</c:v>
                </c:pt>
                <c:pt idx="2649">
                  <c:v>43479</c:v>
                </c:pt>
                <c:pt idx="2650">
                  <c:v>43480</c:v>
                </c:pt>
                <c:pt idx="2651">
                  <c:v>43481</c:v>
                </c:pt>
                <c:pt idx="2652">
                  <c:v>43482</c:v>
                </c:pt>
                <c:pt idx="2653">
                  <c:v>43483</c:v>
                </c:pt>
                <c:pt idx="2654">
                  <c:v>43486</c:v>
                </c:pt>
                <c:pt idx="2655">
                  <c:v>43487</c:v>
                </c:pt>
                <c:pt idx="2656">
                  <c:v>43488</c:v>
                </c:pt>
                <c:pt idx="2657">
                  <c:v>43489</c:v>
                </c:pt>
                <c:pt idx="2658">
                  <c:v>43490</c:v>
                </c:pt>
                <c:pt idx="2659">
                  <c:v>43493</c:v>
                </c:pt>
                <c:pt idx="2660">
                  <c:v>43494</c:v>
                </c:pt>
                <c:pt idx="2661">
                  <c:v>43495</c:v>
                </c:pt>
                <c:pt idx="2662">
                  <c:v>43496</c:v>
                </c:pt>
                <c:pt idx="2663">
                  <c:v>43497</c:v>
                </c:pt>
                <c:pt idx="2664">
                  <c:v>43500</c:v>
                </c:pt>
                <c:pt idx="2665">
                  <c:v>43501</c:v>
                </c:pt>
                <c:pt idx="2666">
                  <c:v>43502</c:v>
                </c:pt>
                <c:pt idx="2667">
                  <c:v>43503</c:v>
                </c:pt>
                <c:pt idx="2668">
                  <c:v>43504</c:v>
                </c:pt>
                <c:pt idx="2669">
                  <c:v>43507</c:v>
                </c:pt>
                <c:pt idx="2670">
                  <c:v>43508</c:v>
                </c:pt>
                <c:pt idx="2671">
                  <c:v>43509</c:v>
                </c:pt>
                <c:pt idx="2672">
                  <c:v>43510</c:v>
                </c:pt>
                <c:pt idx="2673">
                  <c:v>43511</c:v>
                </c:pt>
                <c:pt idx="2674">
                  <c:v>43514</c:v>
                </c:pt>
                <c:pt idx="2675">
                  <c:v>43515</c:v>
                </c:pt>
                <c:pt idx="2676">
                  <c:v>43516</c:v>
                </c:pt>
                <c:pt idx="2677">
                  <c:v>43517</c:v>
                </c:pt>
                <c:pt idx="2678">
                  <c:v>43518</c:v>
                </c:pt>
                <c:pt idx="2679">
                  <c:v>43521</c:v>
                </c:pt>
                <c:pt idx="2680">
                  <c:v>43522</c:v>
                </c:pt>
                <c:pt idx="2681">
                  <c:v>43523</c:v>
                </c:pt>
                <c:pt idx="2682">
                  <c:v>43524</c:v>
                </c:pt>
                <c:pt idx="2683">
                  <c:v>43525</c:v>
                </c:pt>
                <c:pt idx="2684">
                  <c:v>43530</c:v>
                </c:pt>
                <c:pt idx="2685">
                  <c:v>43531</c:v>
                </c:pt>
                <c:pt idx="2686">
                  <c:v>43532</c:v>
                </c:pt>
                <c:pt idx="2687">
                  <c:v>43535</c:v>
                </c:pt>
                <c:pt idx="2688">
                  <c:v>43536</c:v>
                </c:pt>
                <c:pt idx="2689">
                  <c:v>43537</c:v>
                </c:pt>
                <c:pt idx="2690">
                  <c:v>43538</c:v>
                </c:pt>
                <c:pt idx="2691">
                  <c:v>43539</c:v>
                </c:pt>
                <c:pt idx="2692">
                  <c:v>43542</c:v>
                </c:pt>
                <c:pt idx="2693">
                  <c:v>43543</c:v>
                </c:pt>
                <c:pt idx="2694">
                  <c:v>43544</c:v>
                </c:pt>
                <c:pt idx="2695">
                  <c:v>43545</c:v>
                </c:pt>
                <c:pt idx="2696">
                  <c:v>43546</c:v>
                </c:pt>
                <c:pt idx="2697">
                  <c:v>43549</c:v>
                </c:pt>
                <c:pt idx="2698">
                  <c:v>43550</c:v>
                </c:pt>
                <c:pt idx="2699">
                  <c:v>43551</c:v>
                </c:pt>
                <c:pt idx="2700">
                  <c:v>43552</c:v>
                </c:pt>
                <c:pt idx="2701">
                  <c:v>43553</c:v>
                </c:pt>
                <c:pt idx="2702">
                  <c:v>43556</c:v>
                </c:pt>
                <c:pt idx="2703">
                  <c:v>43557</c:v>
                </c:pt>
                <c:pt idx="2704">
                  <c:v>43558</c:v>
                </c:pt>
                <c:pt idx="2705">
                  <c:v>43559</c:v>
                </c:pt>
                <c:pt idx="2706">
                  <c:v>43560</c:v>
                </c:pt>
                <c:pt idx="2707">
                  <c:v>43563</c:v>
                </c:pt>
                <c:pt idx="2708">
                  <c:v>43564</c:v>
                </c:pt>
                <c:pt idx="2709">
                  <c:v>43565</c:v>
                </c:pt>
                <c:pt idx="2710">
                  <c:v>43566</c:v>
                </c:pt>
                <c:pt idx="2711">
                  <c:v>43567</c:v>
                </c:pt>
                <c:pt idx="2712">
                  <c:v>43570</c:v>
                </c:pt>
                <c:pt idx="2713">
                  <c:v>43571</c:v>
                </c:pt>
                <c:pt idx="2714">
                  <c:v>43572</c:v>
                </c:pt>
                <c:pt idx="2715">
                  <c:v>43573</c:v>
                </c:pt>
                <c:pt idx="2716">
                  <c:v>43577</c:v>
                </c:pt>
                <c:pt idx="2717">
                  <c:v>43578</c:v>
                </c:pt>
                <c:pt idx="2718">
                  <c:v>43579</c:v>
                </c:pt>
                <c:pt idx="2719">
                  <c:v>43580</c:v>
                </c:pt>
                <c:pt idx="2720">
                  <c:v>43581</c:v>
                </c:pt>
                <c:pt idx="2721">
                  <c:v>43584</c:v>
                </c:pt>
                <c:pt idx="2722">
                  <c:v>43585</c:v>
                </c:pt>
                <c:pt idx="2723">
                  <c:v>43587</c:v>
                </c:pt>
                <c:pt idx="2724">
                  <c:v>43588</c:v>
                </c:pt>
                <c:pt idx="2725">
                  <c:v>43591</c:v>
                </c:pt>
                <c:pt idx="2726">
                  <c:v>43592</c:v>
                </c:pt>
                <c:pt idx="2727">
                  <c:v>43593</c:v>
                </c:pt>
                <c:pt idx="2728">
                  <c:v>43594</c:v>
                </c:pt>
                <c:pt idx="2729">
                  <c:v>43595</c:v>
                </c:pt>
                <c:pt idx="2730">
                  <c:v>43598</c:v>
                </c:pt>
                <c:pt idx="2731">
                  <c:v>43599</c:v>
                </c:pt>
                <c:pt idx="2732">
                  <c:v>43600</c:v>
                </c:pt>
                <c:pt idx="2733">
                  <c:v>43601</c:v>
                </c:pt>
                <c:pt idx="2734">
                  <c:v>43602</c:v>
                </c:pt>
                <c:pt idx="2735">
                  <c:v>43605</c:v>
                </c:pt>
                <c:pt idx="2736">
                  <c:v>43606</c:v>
                </c:pt>
                <c:pt idx="2737">
                  <c:v>43607</c:v>
                </c:pt>
                <c:pt idx="2738">
                  <c:v>43608</c:v>
                </c:pt>
                <c:pt idx="2739">
                  <c:v>43609</c:v>
                </c:pt>
                <c:pt idx="2740">
                  <c:v>43612</c:v>
                </c:pt>
                <c:pt idx="2741">
                  <c:v>43613</c:v>
                </c:pt>
                <c:pt idx="2742">
                  <c:v>43614</c:v>
                </c:pt>
                <c:pt idx="2743">
                  <c:v>43615</c:v>
                </c:pt>
                <c:pt idx="2744">
                  <c:v>43616</c:v>
                </c:pt>
                <c:pt idx="2745">
                  <c:v>43619</c:v>
                </c:pt>
                <c:pt idx="2746">
                  <c:v>43620</c:v>
                </c:pt>
                <c:pt idx="2747">
                  <c:v>43621</c:v>
                </c:pt>
                <c:pt idx="2748">
                  <c:v>43622</c:v>
                </c:pt>
                <c:pt idx="2749">
                  <c:v>43623</c:v>
                </c:pt>
                <c:pt idx="2750">
                  <c:v>43626</c:v>
                </c:pt>
                <c:pt idx="2751">
                  <c:v>43627</c:v>
                </c:pt>
                <c:pt idx="2752">
                  <c:v>43628</c:v>
                </c:pt>
                <c:pt idx="2753">
                  <c:v>43629</c:v>
                </c:pt>
                <c:pt idx="2754">
                  <c:v>43630</c:v>
                </c:pt>
                <c:pt idx="2755">
                  <c:v>43633</c:v>
                </c:pt>
                <c:pt idx="2756">
                  <c:v>43634</c:v>
                </c:pt>
                <c:pt idx="2757">
                  <c:v>43635</c:v>
                </c:pt>
                <c:pt idx="2758">
                  <c:v>43637</c:v>
                </c:pt>
                <c:pt idx="2759">
                  <c:v>43640</c:v>
                </c:pt>
                <c:pt idx="2760">
                  <c:v>43641</c:v>
                </c:pt>
                <c:pt idx="2761">
                  <c:v>43642</c:v>
                </c:pt>
                <c:pt idx="2762">
                  <c:v>43643</c:v>
                </c:pt>
                <c:pt idx="2763">
                  <c:v>43644</c:v>
                </c:pt>
                <c:pt idx="2764">
                  <c:v>43647</c:v>
                </c:pt>
                <c:pt idx="2765">
                  <c:v>43648</c:v>
                </c:pt>
                <c:pt idx="2766">
                  <c:v>43649</c:v>
                </c:pt>
                <c:pt idx="2767">
                  <c:v>43650</c:v>
                </c:pt>
                <c:pt idx="2768">
                  <c:v>43651</c:v>
                </c:pt>
                <c:pt idx="2769">
                  <c:v>43654</c:v>
                </c:pt>
                <c:pt idx="2770">
                  <c:v>43655</c:v>
                </c:pt>
                <c:pt idx="2771">
                  <c:v>43656</c:v>
                </c:pt>
                <c:pt idx="2772">
                  <c:v>43657</c:v>
                </c:pt>
                <c:pt idx="2773">
                  <c:v>43658</c:v>
                </c:pt>
                <c:pt idx="2774">
                  <c:v>43661</c:v>
                </c:pt>
                <c:pt idx="2775">
                  <c:v>43662</c:v>
                </c:pt>
                <c:pt idx="2776">
                  <c:v>43663</c:v>
                </c:pt>
                <c:pt idx="2777">
                  <c:v>43664</c:v>
                </c:pt>
                <c:pt idx="2778">
                  <c:v>43665</c:v>
                </c:pt>
                <c:pt idx="2779">
                  <c:v>43668</c:v>
                </c:pt>
                <c:pt idx="2780">
                  <c:v>43669</c:v>
                </c:pt>
                <c:pt idx="2781">
                  <c:v>43670</c:v>
                </c:pt>
                <c:pt idx="2782">
                  <c:v>43671</c:v>
                </c:pt>
                <c:pt idx="2783">
                  <c:v>43672</c:v>
                </c:pt>
                <c:pt idx="2784">
                  <c:v>43675</c:v>
                </c:pt>
                <c:pt idx="2785">
                  <c:v>43676</c:v>
                </c:pt>
                <c:pt idx="2786">
                  <c:v>43677</c:v>
                </c:pt>
                <c:pt idx="2787">
                  <c:v>43678</c:v>
                </c:pt>
                <c:pt idx="2788">
                  <c:v>43679</c:v>
                </c:pt>
                <c:pt idx="2789">
                  <c:v>43682</c:v>
                </c:pt>
                <c:pt idx="2790">
                  <c:v>43683</c:v>
                </c:pt>
                <c:pt idx="2791">
                  <c:v>43684</c:v>
                </c:pt>
                <c:pt idx="2792">
                  <c:v>43685</c:v>
                </c:pt>
                <c:pt idx="2793">
                  <c:v>43686</c:v>
                </c:pt>
                <c:pt idx="2794">
                  <c:v>43689</c:v>
                </c:pt>
                <c:pt idx="2795">
                  <c:v>43690</c:v>
                </c:pt>
                <c:pt idx="2796">
                  <c:v>43691</c:v>
                </c:pt>
                <c:pt idx="2797">
                  <c:v>43692</c:v>
                </c:pt>
                <c:pt idx="2798">
                  <c:v>43693</c:v>
                </c:pt>
                <c:pt idx="2799">
                  <c:v>43696</c:v>
                </c:pt>
                <c:pt idx="2800">
                  <c:v>43697</c:v>
                </c:pt>
                <c:pt idx="2801">
                  <c:v>43698</c:v>
                </c:pt>
                <c:pt idx="2802">
                  <c:v>43699</c:v>
                </c:pt>
                <c:pt idx="2803">
                  <c:v>43700</c:v>
                </c:pt>
                <c:pt idx="2804">
                  <c:v>43703</c:v>
                </c:pt>
                <c:pt idx="2805">
                  <c:v>43704</c:v>
                </c:pt>
                <c:pt idx="2806">
                  <c:v>43705</c:v>
                </c:pt>
                <c:pt idx="2807">
                  <c:v>43706</c:v>
                </c:pt>
                <c:pt idx="2808">
                  <c:v>43707</c:v>
                </c:pt>
                <c:pt idx="2809">
                  <c:v>43710</c:v>
                </c:pt>
                <c:pt idx="2810">
                  <c:v>43711</c:v>
                </c:pt>
                <c:pt idx="2811">
                  <c:v>43712</c:v>
                </c:pt>
                <c:pt idx="2812">
                  <c:v>43713</c:v>
                </c:pt>
                <c:pt idx="2813">
                  <c:v>43714</c:v>
                </c:pt>
                <c:pt idx="2814">
                  <c:v>43717</c:v>
                </c:pt>
                <c:pt idx="2815">
                  <c:v>43718</c:v>
                </c:pt>
                <c:pt idx="2816">
                  <c:v>43719</c:v>
                </c:pt>
                <c:pt idx="2817">
                  <c:v>43720</c:v>
                </c:pt>
                <c:pt idx="2818">
                  <c:v>43721</c:v>
                </c:pt>
                <c:pt idx="2819">
                  <c:v>43724</c:v>
                </c:pt>
                <c:pt idx="2820">
                  <c:v>43725</c:v>
                </c:pt>
                <c:pt idx="2821">
                  <c:v>43726</c:v>
                </c:pt>
                <c:pt idx="2822">
                  <c:v>43727</c:v>
                </c:pt>
                <c:pt idx="2823">
                  <c:v>43728</c:v>
                </c:pt>
                <c:pt idx="2824">
                  <c:v>43731</c:v>
                </c:pt>
                <c:pt idx="2825">
                  <c:v>43732</c:v>
                </c:pt>
                <c:pt idx="2826">
                  <c:v>43733</c:v>
                </c:pt>
                <c:pt idx="2827">
                  <c:v>43734</c:v>
                </c:pt>
                <c:pt idx="2828">
                  <c:v>43735</c:v>
                </c:pt>
                <c:pt idx="2829">
                  <c:v>43738</c:v>
                </c:pt>
                <c:pt idx="2830">
                  <c:v>43739</c:v>
                </c:pt>
                <c:pt idx="2831">
                  <c:v>43740</c:v>
                </c:pt>
                <c:pt idx="2832">
                  <c:v>43741</c:v>
                </c:pt>
                <c:pt idx="2833">
                  <c:v>43742</c:v>
                </c:pt>
                <c:pt idx="2834">
                  <c:v>43745</c:v>
                </c:pt>
                <c:pt idx="2835">
                  <c:v>43746</c:v>
                </c:pt>
                <c:pt idx="2836">
                  <c:v>43747</c:v>
                </c:pt>
                <c:pt idx="2837">
                  <c:v>43748</c:v>
                </c:pt>
                <c:pt idx="2838">
                  <c:v>43749</c:v>
                </c:pt>
                <c:pt idx="2839">
                  <c:v>43752</c:v>
                </c:pt>
                <c:pt idx="2840">
                  <c:v>43753</c:v>
                </c:pt>
                <c:pt idx="2841">
                  <c:v>43754</c:v>
                </c:pt>
                <c:pt idx="2842">
                  <c:v>43755</c:v>
                </c:pt>
                <c:pt idx="2843">
                  <c:v>43756</c:v>
                </c:pt>
                <c:pt idx="2844">
                  <c:v>43759</c:v>
                </c:pt>
                <c:pt idx="2845">
                  <c:v>43760</c:v>
                </c:pt>
                <c:pt idx="2846">
                  <c:v>43761</c:v>
                </c:pt>
                <c:pt idx="2847">
                  <c:v>43762</c:v>
                </c:pt>
                <c:pt idx="2848">
                  <c:v>43763</c:v>
                </c:pt>
                <c:pt idx="2849">
                  <c:v>43766</c:v>
                </c:pt>
                <c:pt idx="2850">
                  <c:v>43767</c:v>
                </c:pt>
                <c:pt idx="2851">
                  <c:v>43768</c:v>
                </c:pt>
                <c:pt idx="2852">
                  <c:v>43769</c:v>
                </c:pt>
                <c:pt idx="2853">
                  <c:v>43770</c:v>
                </c:pt>
                <c:pt idx="2854">
                  <c:v>43773</c:v>
                </c:pt>
                <c:pt idx="2855">
                  <c:v>43774</c:v>
                </c:pt>
                <c:pt idx="2856">
                  <c:v>43775</c:v>
                </c:pt>
                <c:pt idx="2857">
                  <c:v>43776</c:v>
                </c:pt>
                <c:pt idx="2858">
                  <c:v>43777</c:v>
                </c:pt>
                <c:pt idx="2859">
                  <c:v>43780</c:v>
                </c:pt>
                <c:pt idx="2860">
                  <c:v>43781</c:v>
                </c:pt>
                <c:pt idx="2861">
                  <c:v>43782</c:v>
                </c:pt>
                <c:pt idx="2862">
                  <c:v>43783</c:v>
                </c:pt>
                <c:pt idx="2863">
                  <c:v>43787</c:v>
                </c:pt>
                <c:pt idx="2864">
                  <c:v>43788</c:v>
                </c:pt>
                <c:pt idx="2865">
                  <c:v>43789</c:v>
                </c:pt>
                <c:pt idx="2866">
                  <c:v>43790</c:v>
                </c:pt>
                <c:pt idx="2867">
                  <c:v>43791</c:v>
                </c:pt>
                <c:pt idx="2868">
                  <c:v>43794</c:v>
                </c:pt>
                <c:pt idx="2869">
                  <c:v>43795</c:v>
                </c:pt>
                <c:pt idx="2870">
                  <c:v>43796</c:v>
                </c:pt>
                <c:pt idx="2871">
                  <c:v>43797</c:v>
                </c:pt>
                <c:pt idx="2872">
                  <c:v>43798</c:v>
                </c:pt>
                <c:pt idx="2873">
                  <c:v>43801</c:v>
                </c:pt>
                <c:pt idx="2874">
                  <c:v>43802</c:v>
                </c:pt>
                <c:pt idx="2875">
                  <c:v>43803</c:v>
                </c:pt>
                <c:pt idx="2876">
                  <c:v>43804</c:v>
                </c:pt>
                <c:pt idx="2877">
                  <c:v>43805</c:v>
                </c:pt>
                <c:pt idx="2878">
                  <c:v>43808</c:v>
                </c:pt>
                <c:pt idx="2879">
                  <c:v>43809</c:v>
                </c:pt>
                <c:pt idx="2880">
                  <c:v>43810</c:v>
                </c:pt>
                <c:pt idx="2881">
                  <c:v>43811</c:v>
                </c:pt>
                <c:pt idx="2882">
                  <c:v>43812</c:v>
                </c:pt>
                <c:pt idx="2883">
                  <c:v>43815</c:v>
                </c:pt>
                <c:pt idx="2884">
                  <c:v>43816</c:v>
                </c:pt>
                <c:pt idx="2885">
                  <c:v>43817</c:v>
                </c:pt>
                <c:pt idx="2886">
                  <c:v>43818</c:v>
                </c:pt>
                <c:pt idx="2887">
                  <c:v>43819</c:v>
                </c:pt>
                <c:pt idx="2888">
                  <c:v>43822</c:v>
                </c:pt>
                <c:pt idx="2889">
                  <c:v>43823</c:v>
                </c:pt>
                <c:pt idx="2890">
                  <c:v>43825</c:v>
                </c:pt>
                <c:pt idx="2891">
                  <c:v>43826</c:v>
                </c:pt>
                <c:pt idx="2892">
                  <c:v>43829</c:v>
                </c:pt>
                <c:pt idx="2893">
                  <c:v>43830</c:v>
                </c:pt>
                <c:pt idx="2894">
                  <c:v>43832</c:v>
                </c:pt>
                <c:pt idx="2895">
                  <c:v>43833</c:v>
                </c:pt>
                <c:pt idx="2896">
                  <c:v>43836</c:v>
                </c:pt>
                <c:pt idx="2897">
                  <c:v>43837</c:v>
                </c:pt>
                <c:pt idx="2898">
                  <c:v>43838</c:v>
                </c:pt>
                <c:pt idx="2899">
                  <c:v>43839</c:v>
                </c:pt>
                <c:pt idx="2900">
                  <c:v>43840</c:v>
                </c:pt>
                <c:pt idx="2901">
                  <c:v>43843</c:v>
                </c:pt>
                <c:pt idx="2902">
                  <c:v>43844</c:v>
                </c:pt>
                <c:pt idx="2903">
                  <c:v>43845</c:v>
                </c:pt>
                <c:pt idx="2904">
                  <c:v>43846</c:v>
                </c:pt>
                <c:pt idx="2905">
                  <c:v>43847</c:v>
                </c:pt>
                <c:pt idx="2906">
                  <c:v>43850</c:v>
                </c:pt>
                <c:pt idx="2907">
                  <c:v>43851</c:v>
                </c:pt>
                <c:pt idx="2908">
                  <c:v>43852</c:v>
                </c:pt>
                <c:pt idx="2909">
                  <c:v>43853</c:v>
                </c:pt>
                <c:pt idx="2910">
                  <c:v>43854</c:v>
                </c:pt>
                <c:pt idx="2911">
                  <c:v>43857</c:v>
                </c:pt>
                <c:pt idx="2912">
                  <c:v>43858</c:v>
                </c:pt>
                <c:pt idx="2913">
                  <c:v>43859</c:v>
                </c:pt>
                <c:pt idx="2914">
                  <c:v>43860</c:v>
                </c:pt>
                <c:pt idx="2915">
                  <c:v>43861</c:v>
                </c:pt>
                <c:pt idx="2916">
                  <c:v>43864</c:v>
                </c:pt>
                <c:pt idx="2917">
                  <c:v>43865</c:v>
                </c:pt>
                <c:pt idx="2918">
                  <c:v>43866</c:v>
                </c:pt>
                <c:pt idx="2919">
                  <c:v>43867</c:v>
                </c:pt>
                <c:pt idx="2920">
                  <c:v>43868</c:v>
                </c:pt>
                <c:pt idx="2921">
                  <c:v>43871</c:v>
                </c:pt>
                <c:pt idx="2922">
                  <c:v>43872</c:v>
                </c:pt>
                <c:pt idx="2923">
                  <c:v>43873</c:v>
                </c:pt>
                <c:pt idx="2924">
                  <c:v>43874</c:v>
                </c:pt>
                <c:pt idx="2925">
                  <c:v>43875</c:v>
                </c:pt>
                <c:pt idx="2926">
                  <c:v>43878</c:v>
                </c:pt>
                <c:pt idx="2927">
                  <c:v>43879</c:v>
                </c:pt>
                <c:pt idx="2928">
                  <c:v>43880</c:v>
                </c:pt>
                <c:pt idx="2929">
                  <c:v>43881</c:v>
                </c:pt>
                <c:pt idx="2930">
                  <c:v>43882</c:v>
                </c:pt>
                <c:pt idx="2931">
                  <c:v>43887</c:v>
                </c:pt>
                <c:pt idx="2932">
                  <c:v>43888</c:v>
                </c:pt>
                <c:pt idx="2933">
                  <c:v>43889</c:v>
                </c:pt>
                <c:pt idx="2934">
                  <c:v>43892</c:v>
                </c:pt>
                <c:pt idx="2935">
                  <c:v>43893</c:v>
                </c:pt>
                <c:pt idx="2936">
                  <c:v>43894</c:v>
                </c:pt>
                <c:pt idx="2937">
                  <c:v>43895</c:v>
                </c:pt>
                <c:pt idx="2938">
                  <c:v>43896</c:v>
                </c:pt>
                <c:pt idx="2939">
                  <c:v>43899</c:v>
                </c:pt>
                <c:pt idx="2940">
                  <c:v>43900</c:v>
                </c:pt>
                <c:pt idx="2941">
                  <c:v>43901</c:v>
                </c:pt>
                <c:pt idx="2942">
                  <c:v>43902</c:v>
                </c:pt>
                <c:pt idx="2943">
                  <c:v>43903</c:v>
                </c:pt>
                <c:pt idx="2944">
                  <c:v>43906</c:v>
                </c:pt>
                <c:pt idx="2945">
                  <c:v>43907</c:v>
                </c:pt>
                <c:pt idx="2946">
                  <c:v>43908</c:v>
                </c:pt>
                <c:pt idx="2947">
                  <c:v>43909</c:v>
                </c:pt>
                <c:pt idx="2948">
                  <c:v>43910</c:v>
                </c:pt>
                <c:pt idx="2949">
                  <c:v>43913</c:v>
                </c:pt>
                <c:pt idx="2950">
                  <c:v>43914</c:v>
                </c:pt>
                <c:pt idx="2951">
                  <c:v>43915</c:v>
                </c:pt>
                <c:pt idx="2952">
                  <c:v>43916</c:v>
                </c:pt>
                <c:pt idx="2953">
                  <c:v>43917</c:v>
                </c:pt>
                <c:pt idx="2954">
                  <c:v>43920</c:v>
                </c:pt>
                <c:pt idx="2955">
                  <c:v>43921</c:v>
                </c:pt>
                <c:pt idx="2956">
                  <c:v>43922</c:v>
                </c:pt>
                <c:pt idx="2957">
                  <c:v>43923</c:v>
                </c:pt>
                <c:pt idx="2958">
                  <c:v>43924</c:v>
                </c:pt>
                <c:pt idx="2959">
                  <c:v>43927</c:v>
                </c:pt>
                <c:pt idx="2960">
                  <c:v>43928</c:v>
                </c:pt>
                <c:pt idx="2961">
                  <c:v>43929</c:v>
                </c:pt>
                <c:pt idx="2962">
                  <c:v>43930</c:v>
                </c:pt>
                <c:pt idx="2963">
                  <c:v>43934</c:v>
                </c:pt>
                <c:pt idx="2964">
                  <c:v>43935</c:v>
                </c:pt>
                <c:pt idx="2965">
                  <c:v>43936</c:v>
                </c:pt>
                <c:pt idx="2966">
                  <c:v>43937</c:v>
                </c:pt>
                <c:pt idx="2967">
                  <c:v>43938</c:v>
                </c:pt>
                <c:pt idx="2968">
                  <c:v>43941</c:v>
                </c:pt>
                <c:pt idx="2969">
                  <c:v>43943</c:v>
                </c:pt>
                <c:pt idx="2970">
                  <c:v>43944</c:v>
                </c:pt>
                <c:pt idx="2971">
                  <c:v>43945</c:v>
                </c:pt>
                <c:pt idx="2972">
                  <c:v>43948</c:v>
                </c:pt>
                <c:pt idx="2973">
                  <c:v>43949</c:v>
                </c:pt>
                <c:pt idx="2974">
                  <c:v>43950</c:v>
                </c:pt>
                <c:pt idx="2975">
                  <c:v>43951</c:v>
                </c:pt>
                <c:pt idx="2976">
                  <c:v>43955</c:v>
                </c:pt>
                <c:pt idx="2977">
                  <c:v>43956</c:v>
                </c:pt>
                <c:pt idx="2978">
                  <c:v>43957</c:v>
                </c:pt>
                <c:pt idx="2979">
                  <c:v>43958</c:v>
                </c:pt>
                <c:pt idx="2980">
                  <c:v>43959</c:v>
                </c:pt>
                <c:pt idx="2981">
                  <c:v>43962</c:v>
                </c:pt>
                <c:pt idx="2982">
                  <c:v>43963</c:v>
                </c:pt>
                <c:pt idx="2983">
                  <c:v>43964</c:v>
                </c:pt>
                <c:pt idx="2984">
                  <c:v>43965</c:v>
                </c:pt>
                <c:pt idx="2985">
                  <c:v>43966</c:v>
                </c:pt>
                <c:pt idx="2986">
                  <c:v>43969</c:v>
                </c:pt>
                <c:pt idx="2987">
                  <c:v>43970</c:v>
                </c:pt>
                <c:pt idx="2988">
                  <c:v>43971</c:v>
                </c:pt>
                <c:pt idx="2989">
                  <c:v>43972</c:v>
                </c:pt>
                <c:pt idx="2990">
                  <c:v>43973</c:v>
                </c:pt>
                <c:pt idx="2991">
                  <c:v>43976</c:v>
                </c:pt>
                <c:pt idx="2992">
                  <c:v>43977</c:v>
                </c:pt>
                <c:pt idx="2993">
                  <c:v>43978</c:v>
                </c:pt>
                <c:pt idx="2994">
                  <c:v>43979</c:v>
                </c:pt>
                <c:pt idx="2995">
                  <c:v>43980</c:v>
                </c:pt>
                <c:pt idx="2996">
                  <c:v>43983</c:v>
                </c:pt>
                <c:pt idx="2997">
                  <c:v>43984</c:v>
                </c:pt>
                <c:pt idx="2998">
                  <c:v>43985</c:v>
                </c:pt>
                <c:pt idx="2999">
                  <c:v>43986</c:v>
                </c:pt>
                <c:pt idx="3000">
                  <c:v>43987</c:v>
                </c:pt>
                <c:pt idx="3001">
                  <c:v>43990</c:v>
                </c:pt>
                <c:pt idx="3002">
                  <c:v>43991</c:v>
                </c:pt>
                <c:pt idx="3003">
                  <c:v>43992</c:v>
                </c:pt>
                <c:pt idx="3004">
                  <c:v>43994</c:v>
                </c:pt>
                <c:pt idx="3005">
                  <c:v>43997</c:v>
                </c:pt>
                <c:pt idx="3006">
                  <c:v>43998</c:v>
                </c:pt>
                <c:pt idx="3007">
                  <c:v>43999</c:v>
                </c:pt>
                <c:pt idx="3008">
                  <c:v>44000</c:v>
                </c:pt>
                <c:pt idx="3009">
                  <c:v>44001</c:v>
                </c:pt>
                <c:pt idx="3010">
                  <c:v>44004</c:v>
                </c:pt>
                <c:pt idx="3011">
                  <c:v>44005</c:v>
                </c:pt>
                <c:pt idx="3012">
                  <c:v>44006</c:v>
                </c:pt>
                <c:pt idx="3013">
                  <c:v>44007</c:v>
                </c:pt>
                <c:pt idx="3014">
                  <c:v>44008</c:v>
                </c:pt>
                <c:pt idx="3015">
                  <c:v>44011</c:v>
                </c:pt>
                <c:pt idx="3016">
                  <c:v>44012</c:v>
                </c:pt>
                <c:pt idx="3017">
                  <c:v>44013</c:v>
                </c:pt>
                <c:pt idx="3018">
                  <c:v>44014</c:v>
                </c:pt>
                <c:pt idx="3019">
                  <c:v>44015</c:v>
                </c:pt>
                <c:pt idx="3020">
                  <c:v>44018</c:v>
                </c:pt>
                <c:pt idx="3021">
                  <c:v>44019</c:v>
                </c:pt>
                <c:pt idx="3022">
                  <c:v>44020</c:v>
                </c:pt>
                <c:pt idx="3023">
                  <c:v>44021</c:v>
                </c:pt>
                <c:pt idx="3024">
                  <c:v>44022</c:v>
                </c:pt>
                <c:pt idx="3025">
                  <c:v>44025</c:v>
                </c:pt>
                <c:pt idx="3026">
                  <c:v>44026</c:v>
                </c:pt>
                <c:pt idx="3027">
                  <c:v>44027</c:v>
                </c:pt>
                <c:pt idx="3028">
                  <c:v>44028</c:v>
                </c:pt>
                <c:pt idx="3029">
                  <c:v>44029</c:v>
                </c:pt>
                <c:pt idx="3030">
                  <c:v>44032</c:v>
                </c:pt>
                <c:pt idx="3031">
                  <c:v>44033</c:v>
                </c:pt>
                <c:pt idx="3032">
                  <c:v>44034</c:v>
                </c:pt>
                <c:pt idx="3033">
                  <c:v>44035</c:v>
                </c:pt>
                <c:pt idx="3034">
                  <c:v>44036</c:v>
                </c:pt>
                <c:pt idx="3035">
                  <c:v>44039</c:v>
                </c:pt>
                <c:pt idx="3036">
                  <c:v>44040</c:v>
                </c:pt>
                <c:pt idx="3037">
                  <c:v>44041</c:v>
                </c:pt>
                <c:pt idx="3038">
                  <c:v>44042</c:v>
                </c:pt>
                <c:pt idx="3039">
                  <c:v>44043</c:v>
                </c:pt>
                <c:pt idx="3040">
                  <c:v>44046</c:v>
                </c:pt>
                <c:pt idx="3041">
                  <c:v>44047</c:v>
                </c:pt>
                <c:pt idx="3042">
                  <c:v>44048</c:v>
                </c:pt>
                <c:pt idx="3043">
                  <c:v>44049</c:v>
                </c:pt>
                <c:pt idx="3044">
                  <c:v>44050</c:v>
                </c:pt>
                <c:pt idx="3045">
                  <c:v>44053</c:v>
                </c:pt>
                <c:pt idx="3046">
                  <c:v>44054</c:v>
                </c:pt>
                <c:pt idx="3047">
                  <c:v>44055</c:v>
                </c:pt>
                <c:pt idx="3048">
                  <c:v>44056</c:v>
                </c:pt>
                <c:pt idx="3049">
                  <c:v>44057</c:v>
                </c:pt>
                <c:pt idx="3050">
                  <c:v>44060</c:v>
                </c:pt>
                <c:pt idx="3051">
                  <c:v>44061</c:v>
                </c:pt>
                <c:pt idx="3052">
                  <c:v>44062</c:v>
                </c:pt>
                <c:pt idx="3053">
                  <c:v>44063</c:v>
                </c:pt>
                <c:pt idx="3054">
                  <c:v>44064</c:v>
                </c:pt>
                <c:pt idx="3055">
                  <c:v>44067</c:v>
                </c:pt>
                <c:pt idx="3056">
                  <c:v>44068</c:v>
                </c:pt>
                <c:pt idx="3057">
                  <c:v>44069</c:v>
                </c:pt>
                <c:pt idx="3058">
                  <c:v>44070</c:v>
                </c:pt>
                <c:pt idx="3059">
                  <c:v>44071</c:v>
                </c:pt>
                <c:pt idx="3060">
                  <c:v>44074</c:v>
                </c:pt>
                <c:pt idx="3061">
                  <c:v>44075</c:v>
                </c:pt>
                <c:pt idx="3062">
                  <c:v>44076</c:v>
                </c:pt>
                <c:pt idx="3063">
                  <c:v>44077</c:v>
                </c:pt>
                <c:pt idx="3064">
                  <c:v>44078</c:v>
                </c:pt>
                <c:pt idx="3065">
                  <c:v>44082</c:v>
                </c:pt>
                <c:pt idx="3066">
                  <c:v>44083</c:v>
                </c:pt>
                <c:pt idx="3067">
                  <c:v>44084</c:v>
                </c:pt>
                <c:pt idx="3068">
                  <c:v>44085</c:v>
                </c:pt>
                <c:pt idx="3069">
                  <c:v>44088</c:v>
                </c:pt>
                <c:pt idx="3070">
                  <c:v>44089</c:v>
                </c:pt>
                <c:pt idx="3071">
                  <c:v>44090</c:v>
                </c:pt>
                <c:pt idx="3072">
                  <c:v>44091</c:v>
                </c:pt>
                <c:pt idx="3073">
                  <c:v>44092</c:v>
                </c:pt>
                <c:pt idx="3074">
                  <c:v>44095</c:v>
                </c:pt>
                <c:pt idx="3075">
                  <c:v>44096</c:v>
                </c:pt>
                <c:pt idx="3076">
                  <c:v>44097</c:v>
                </c:pt>
                <c:pt idx="3077">
                  <c:v>44098</c:v>
                </c:pt>
                <c:pt idx="3078">
                  <c:v>44099</c:v>
                </c:pt>
                <c:pt idx="3079">
                  <c:v>44102</c:v>
                </c:pt>
                <c:pt idx="3080">
                  <c:v>44103</c:v>
                </c:pt>
                <c:pt idx="3081">
                  <c:v>44104</c:v>
                </c:pt>
                <c:pt idx="3082">
                  <c:v>44105</c:v>
                </c:pt>
                <c:pt idx="3083">
                  <c:v>44106</c:v>
                </c:pt>
                <c:pt idx="3084">
                  <c:v>44109</c:v>
                </c:pt>
                <c:pt idx="3085">
                  <c:v>44110</c:v>
                </c:pt>
                <c:pt idx="3086">
                  <c:v>44111</c:v>
                </c:pt>
                <c:pt idx="3087">
                  <c:v>44112</c:v>
                </c:pt>
                <c:pt idx="3088">
                  <c:v>44113</c:v>
                </c:pt>
                <c:pt idx="3089">
                  <c:v>44117</c:v>
                </c:pt>
                <c:pt idx="3090">
                  <c:v>44118</c:v>
                </c:pt>
                <c:pt idx="3091">
                  <c:v>44119</c:v>
                </c:pt>
                <c:pt idx="3092">
                  <c:v>44120</c:v>
                </c:pt>
                <c:pt idx="3093">
                  <c:v>44123</c:v>
                </c:pt>
                <c:pt idx="3094">
                  <c:v>44124</c:v>
                </c:pt>
                <c:pt idx="3095">
                  <c:v>44125</c:v>
                </c:pt>
                <c:pt idx="3096">
                  <c:v>44126</c:v>
                </c:pt>
                <c:pt idx="3097">
                  <c:v>44127</c:v>
                </c:pt>
                <c:pt idx="3098">
                  <c:v>44130</c:v>
                </c:pt>
                <c:pt idx="3099">
                  <c:v>44131</c:v>
                </c:pt>
                <c:pt idx="3100">
                  <c:v>44132</c:v>
                </c:pt>
                <c:pt idx="3101">
                  <c:v>44133</c:v>
                </c:pt>
                <c:pt idx="3102">
                  <c:v>44134</c:v>
                </c:pt>
                <c:pt idx="3103">
                  <c:v>44138</c:v>
                </c:pt>
                <c:pt idx="3104">
                  <c:v>44139</c:v>
                </c:pt>
                <c:pt idx="3105">
                  <c:v>44140</c:v>
                </c:pt>
                <c:pt idx="3106">
                  <c:v>44141</c:v>
                </c:pt>
                <c:pt idx="3107">
                  <c:v>44144</c:v>
                </c:pt>
                <c:pt idx="3108">
                  <c:v>44145</c:v>
                </c:pt>
                <c:pt idx="3109">
                  <c:v>44146</c:v>
                </c:pt>
                <c:pt idx="3110">
                  <c:v>44147</c:v>
                </c:pt>
                <c:pt idx="3111">
                  <c:v>44148</c:v>
                </c:pt>
                <c:pt idx="3112">
                  <c:v>44151</c:v>
                </c:pt>
                <c:pt idx="3113">
                  <c:v>44152</c:v>
                </c:pt>
                <c:pt idx="3114">
                  <c:v>44153</c:v>
                </c:pt>
                <c:pt idx="3115">
                  <c:v>44154</c:v>
                </c:pt>
                <c:pt idx="3116">
                  <c:v>44155</c:v>
                </c:pt>
                <c:pt idx="3117">
                  <c:v>44158</c:v>
                </c:pt>
                <c:pt idx="3118">
                  <c:v>44159</c:v>
                </c:pt>
                <c:pt idx="3119">
                  <c:v>44160</c:v>
                </c:pt>
                <c:pt idx="3120">
                  <c:v>44161</c:v>
                </c:pt>
                <c:pt idx="3121">
                  <c:v>44162</c:v>
                </c:pt>
                <c:pt idx="3122">
                  <c:v>44165</c:v>
                </c:pt>
                <c:pt idx="3123">
                  <c:v>44166</c:v>
                </c:pt>
                <c:pt idx="3124">
                  <c:v>44167</c:v>
                </c:pt>
                <c:pt idx="3125">
                  <c:v>44168</c:v>
                </c:pt>
                <c:pt idx="3126">
                  <c:v>44169</c:v>
                </c:pt>
                <c:pt idx="3127">
                  <c:v>44172</c:v>
                </c:pt>
                <c:pt idx="3128">
                  <c:v>44173</c:v>
                </c:pt>
                <c:pt idx="3129">
                  <c:v>44174</c:v>
                </c:pt>
                <c:pt idx="3130">
                  <c:v>44175</c:v>
                </c:pt>
                <c:pt idx="3131">
                  <c:v>44176</c:v>
                </c:pt>
                <c:pt idx="3132">
                  <c:v>44179</c:v>
                </c:pt>
                <c:pt idx="3133">
                  <c:v>44180</c:v>
                </c:pt>
                <c:pt idx="3134">
                  <c:v>44181</c:v>
                </c:pt>
                <c:pt idx="3135">
                  <c:v>44182</c:v>
                </c:pt>
                <c:pt idx="3136">
                  <c:v>44183</c:v>
                </c:pt>
                <c:pt idx="3137">
                  <c:v>44186</c:v>
                </c:pt>
                <c:pt idx="3138">
                  <c:v>44187</c:v>
                </c:pt>
                <c:pt idx="3139">
                  <c:v>44188</c:v>
                </c:pt>
                <c:pt idx="3140">
                  <c:v>44189</c:v>
                </c:pt>
                <c:pt idx="3141">
                  <c:v>44193</c:v>
                </c:pt>
                <c:pt idx="3142">
                  <c:v>44194</c:v>
                </c:pt>
                <c:pt idx="3143">
                  <c:v>44195</c:v>
                </c:pt>
                <c:pt idx="3144">
                  <c:v>44196</c:v>
                </c:pt>
                <c:pt idx="3145">
                  <c:v>44200</c:v>
                </c:pt>
                <c:pt idx="3146">
                  <c:v>44201</c:v>
                </c:pt>
                <c:pt idx="3147">
                  <c:v>44202</c:v>
                </c:pt>
                <c:pt idx="3148">
                  <c:v>44203</c:v>
                </c:pt>
                <c:pt idx="3149">
                  <c:v>44204</c:v>
                </c:pt>
                <c:pt idx="3150">
                  <c:v>44207</c:v>
                </c:pt>
                <c:pt idx="3151">
                  <c:v>44208</c:v>
                </c:pt>
                <c:pt idx="3152">
                  <c:v>44209</c:v>
                </c:pt>
                <c:pt idx="3153">
                  <c:v>44210</c:v>
                </c:pt>
                <c:pt idx="3154">
                  <c:v>44211</c:v>
                </c:pt>
                <c:pt idx="3155">
                  <c:v>44214</c:v>
                </c:pt>
                <c:pt idx="3156">
                  <c:v>44215</c:v>
                </c:pt>
                <c:pt idx="3157">
                  <c:v>44216</c:v>
                </c:pt>
                <c:pt idx="3158">
                  <c:v>44217</c:v>
                </c:pt>
                <c:pt idx="3159">
                  <c:v>44218</c:v>
                </c:pt>
                <c:pt idx="3160">
                  <c:v>44221</c:v>
                </c:pt>
                <c:pt idx="3161">
                  <c:v>44222</c:v>
                </c:pt>
                <c:pt idx="3162">
                  <c:v>44223</c:v>
                </c:pt>
                <c:pt idx="3163">
                  <c:v>44224</c:v>
                </c:pt>
                <c:pt idx="3164">
                  <c:v>44225</c:v>
                </c:pt>
                <c:pt idx="3165">
                  <c:v>44228</c:v>
                </c:pt>
                <c:pt idx="3166">
                  <c:v>44229</c:v>
                </c:pt>
                <c:pt idx="3167">
                  <c:v>44230</c:v>
                </c:pt>
                <c:pt idx="3168">
                  <c:v>44231</c:v>
                </c:pt>
                <c:pt idx="3169">
                  <c:v>44232</c:v>
                </c:pt>
                <c:pt idx="3170">
                  <c:v>44235</c:v>
                </c:pt>
                <c:pt idx="3171">
                  <c:v>44236</c:v>
                </c:pt>
                <c:pt idx="3172">
                  <c:v>44237</c:v>
                </c:pt>
                <c:pt idx="3173">
                  <c:v>44238</c:v>
                </c:pt>
                <c:pt idx="3174">
                  <c:v>44239</c:v>
                </c:pt>
                <c:pt idx="3175">
                  <c:v>44244</c:v>
                </c:pt>
                <c:pt idx="3176">
                  <c:v>44245</c:v>
                </c:pt>
                <c:pt idx="3177">
                  <c:v>44246</c:v>
                </c:pt>
                <c:pt idx="3178">
                  <c:v>44249</c:v>
                </c:pt>
                <c:pt idx="3179">
                  <c:v>44250</c:v>
                </c:pt>
                <c:pt idx="3180">
                  <c:v>44251</c:v>
                </c:pt>
                <c:pt idx="3181">
                  <c:v>44252</c:v>
                </c:pt>
                <c:pt idx="3182">
                  <c:v>44253</c:v>
                </c:pt>
                <c:pt idx="3183">
                  <c:v>44256</c:v>
                </c:pt>
                <c:pt idx="3184">
                  <c:v>44257</c:v>
                </c:pt>
                <c:pt idx="3185">
                  <c:v>44258</c:v>
                </c:pt>
                <c:pt idx="3186">
                  <c:v>44259</c:v>
                </c:pt>
                <c:pt idx="3187">
                  <c:v>44260</c:v>
                </c:pt>
                <c:pt idx="3188">
                  <c:v>44263</c:v>
                </c:pt>
                <c:pt idx="3189">
                  <c:v>44264</c:v>
                </c:pt>
                <c:pt idx="3190">
                  <c:v>44265</c:v>
                </c:pt>
                <c:pt idx="3191">
                  <c:v>44266</c:v>
                </c:pt>
                <c:pt idx="3192">
                  <c:v>44267</c:v>
                </c:pt>
                <c:pt idx="3193">
                  <c:v>44270</c:v>
                </c:pt>
                <c:pt idx="3194">
                  <c:v>44271</c:v>
                </c:pt>
                <c:pt idx="3195">
                  <c:v>44272</c:v>
                </c:pt>
                <c:pt idx="3196">
                  <c:v>44273</c:v>
                </c:pt>
                <c:pt idx="3197">
                  <c:v>44274</c:v>
                </c:pt>
                <c:pt idx="3198">
                  <c:v>44277</c:v>
                </c:pt>
                <c:pt idx="3199">
                  <c:v>44278</c:v>
                </c:pt>
                <c:pt idx="3200">
                  <c:v>44279</c:v>
                </c:pt>
                <c:pt idx="3201">
                  <c:v>44280</c:v>
                </c:pt>
                <c:pt idx="3202">
                  <c:v>44281</c:v>
                </c:pt>
                <c:pt idx="3203">
                  <c:v>44284</c:v>
                </c:pt>
                <c:pt idx="3204">
                  <c:v>44285</c:v>
                </c:pt>
                <c:pt idx="3205">
                  <c:v>44286</c:v>
                </c:pt>
                <c:pt idx="3206">
                  <c:v>44287</c:v>
                </c:pt>
                <c:pt idx="3207">
                  <c:v>44291</c:v>
                </c:pt>
                <c:pt idx="3208">
                  <c:v>44292</c:v>
                </c:pt>
                <c:pt idx="3209">
                  <c:v>44293</c:v>
                </c:pt>
                <c:pt idx="3210">
                  <c:v>44294</c:v>
                </c:pt>
                <c:pt idx="3211">
                  <c:v>44295</c:v>
                </c:pt>
                <c:pt idx="3212">
                  <c:v>44298</c:v>
                </c:pt>
                <c:pt idx="3213">
                  <c:v>44299</c:v>
                </c:pt>
                <c:pt idx="3214">
                  <c:v>44300</c:v>
                </c:pt>
                <c:pt idx="3215">
                  <c:v>44301</c:v>
                </c:pt>
                <c:pt idx="3216">
                  <c:v>44302</c:v>
                </c:pt>
                <c:pt idx="3217">
                  <c:v>44305</c:v>
                </c:pt>
                <c:pt idx="3218">
                  <c:v>44306</c:v>
                </c:pt>
                <c:pt idx="3219">
                  <c:v>44308</c:v>
                </c:pt>
                <c:pt idx="3220">
                  <c:v>44309</c:v>
                </c:pt>
                <c:pt idx="3221">
                  <c:v>44312</c:v>
                </c:pt>
                <c:pt idx="3222">
                  <c:v>44313</c:v>
                </c:pt>
                <c:pt idx="3223">
                  <c:v>44314</c:v>
                </c:pt>
                <c:pt idx="3224">
                  <c:v>44315</c:v>
                </c:pt>
                <c:pt idx="3225">
                  <c:v>44316</c:v>
                </c:pt>
                <c:pt idx="3226">
                  <c:v>44319</c:v>
                </c:pt>
                <c:pt idx="3227">
                  <c:v>44320</c:v>
                </c:pt>
                <c:pt idx="3228">
                  <c:v>44321</c:v>
                </c:pt>
                <c:pt idx="3229">
                  <c:v>44322</c:v>
                </c:pt>
                <c:pt idx="3230">
                  <c:v>44323</c:v>
                </c:pt>
                <c:pt idx="3231">
                  <c:v>44326</c:v>
                </c:pt>
                <c:pt idx="3232">
                  <c:v>44327</c:v>
                </c:pt>
                <c:pt idx="3233">
                  <c:v>44328</c:v>
                </c:pt>
                <c:pt idx="3234">
                  <c:v>44329</c:v>
                </c:pt>
                <c:pt idx="3235">
                  <c:v>44330</c:v>
                </c:pt>
                <c:pt idx="3236">
                  <c:v>44333</c:v>
                </c:pt>
                <c:pt idx="3237">
                  <c:v>44334</c:v>
                </c:pt>
                <c:pt idx="3238">
                  <c:v>44335</c:v>
                </c:pt>
                <c:pt idx="3239">
                  <c:v>44336</c:v>
                </c:pt>
                <c:pt idx="3240">
                  <c:v>44337</c:v>
                </c:pt>
                <c:pt idx="3241">
                  <c:v>44340</c:v>
                </c:pt>
                <c:pt idx="3242">
                  <c:v>44341</c:v>
                </c:pt>
                <c:pt idx="3243">
                  <c:v>44342</c:v>
                </c:pt>
                <c:pt idx="3244">
                  <c:v>44343</c:v>
                </c:pt>
                <c:pt idx="3245">
                  <c:v>44344</c:v>
                </c:pt>
                <c:pt idx="3246">
                  <c:v>44347</c:v>
                </c:pt>
                <c:pt idx="3247">
                  <c:v>44348</c:v>
                </c:pt>
                <c:pt idx="3248">
                  <c:v>44349</c:v>
                </c:pt>
                <c:pt idx="3249">
                  <c:v>44351</c:v>
                </c:pt>
                <c:pt idx="3250">
                  <c:v>44354</c:v>
                </c:pt>
                <c:pt idx="3251">
                  <c:v>44355</c:v>
                </c:pt>
                <c:pt idx="3252">
                  <c:v>44356</c:v>
                </c:pt>
                <c:pt idx="3253">
                  <c:v>44357</c:v>
                </c:pt>
                <c:pt idx="3254">
                  <c:v>44358</c:v>
                </c:pt>
                <c:pt idx="3255">
                  <c:v>44361</c:v>
                </c:pt>
                <c:pt idx="3256">
                  <c:v>44362</c:v>
                </c:pt>
                <c:pt idx="3257">
                  <c:v>44363</c:v>
                </c:pt>
                <c:pt idx="3258">
                  <c:v>44364</c:v>
                </c:pt>
                <c:pt idx="3259">
                  <c:v>44365</c:v>
                </c:pt>
                <c:pt idx="3260">
                  <c:v>44368</c:v>
                </c:pt>
                <c:pt idx="3261">
                  <c:v>44369</c:v>
                </c:pt>
                <c:pt idx="3262">
                  <c:v>44370</c:v>
                </c:pt>
                <c:pt idx="3263">
                  <c:v>44371</c:v>
                </c:pt>
                <c:pt idx="3264">
                  <c:v>44372</c:v>
                </c:pt>
                <c:pt idx="3265">
                  <c:v>44375</c:v>
                </c:pt>
                <c:pt idx="3266">
                  <c:v>44376</c:v>
                </c:pt>
                <c:pt idx="3267">
                  <c:v>44377</c:v>
                </c:pt>
                <c:pt idx="3268">
                  <c:v>44378</c:v>
                </c:pt>
                <c:pt idx="3269">
                  <c:v>44379</c:v>
                </c:pt>
                <c:pt idx="3270">
                  <c:v>44382</c:v>
                </c:pt>
                <c:pt idx="3271">
                  <c:v>44383</c:v>
                </c:pt>
                <c:pt idx="3272">
                  <c:v>44384</c:v>
                </c:pt>
                <c:pt idx="3273">
                  <c:v>44385</c:v>
                </c:pt>
                <c:pt idx="3274">
                  <c:v>44386</c:v>
                </c:pt>
                <c:pt idx="3275">
                  <c:v>44389</c:v>
                </c:pt>
                <c:pt idx="3276">
                  <c:v>44390</c:v>
                </c:pt>
                <c:pt idx="3277">
                  <c:v>44391</c:v>
                </c:pt>
                <c:pt idx="3278">
                  <c:v>44392</c:v>
                </c:pt>
                <c:pt idx="3279">
                  <c:v>44393</c:v>
                </c:pt>
                <c:pt idx="3280">
                  <c:v>44396</c:v>
                </c:pt>
                <c:pt idx="3281">
                  <c:v>44397</c:v>
                </c:pt>
                <c:pt idx="3282">
                  <c:v>44398</c:v>
                </c:pt>
                <c:pt idx="3283">
                  <c:v>44399</c:v>
                </c:pt>
                <c:pt idx="3284">
                  <c:v>44400</c:v>
                </c:pt>
                <c:pt idx="3285">
                  <c:v>44403</c:v>
                </c:pt>
                <c:pt idx="3286">
                  <c:v>44404</c:v>
                </c:pt>
                <c:pt idx="3287">
                  <c:v>44405</c:v>
                </c:pt>
                <c:pt idx="3288">
                  <c:v>44406</c:v>
                </c:pt>
                <c:pt idx="3289">
                  <c:v>44407</c:v>
                </c:pt>
                <c:pt idx="3290">
                  <c:v>44410</c:v>
                </c:pt>
                <c:pt idx="3291">
                  <c:v>44411</c:v>
                </c:pt>
                <c:pt idx="3292">
                  <c:v>44412</c:v>
                </c:pt>
                <c:pt idx="3293">
                  <c:v>44413</c:v>
                </c:pt>
                <c:pt idx="3294">
                  <c:v>44414</c:v>
                </c:pt>
                <c:pt idx="3295">
                  <c:v>44417</c:v>
                </c:pt>
                <c:pt idx="3296">
                  <c:v>44418</c:v>
                </c:pt>
                <c:pt idx="3297">
                  <c:v>44419</c:v>
                </c:pt>
                <c:pt idx="3298">
                  <c:v>44420</c:v>
                </c:pt>
                <c:pt idx="3299">
                  <c:v>44421</c:v>
                </c:pt>
                <c:pt idx="3300">
                  <c:v>44424</c:v>
                </c:pt>
                <c:pt idx="3301">
                  <c:v>44425</c:v>
                </c:pt>
                <c:pt idx="3302">
                  <c:v>44426</c:v>
                </c:pt>
                <c:pt idx="3303">
                  <c:v>44427</c:v>
                </c:pt>
                <c:pt idx="3304">
                  <c:v>44428</c:v>
                </c:pt>
                <c:pt idx="3305">
                  <c:v>44431</c:v>
                </c:pt>
                <c:pt idx="3306">
                  <c:v>44432</c:v>
                </c:pt>
                <c:pt idx="3307">
                  <c:v>44433</c:v>
                </c:pt>
                <c:pt idx="3308">
                  <c:v>44434</c:v>
                </c:pt>
                <c:pt idx="3309">
                  <c:v>44435</c:v>
                </c:pt>
                <c:pt idx="3310">
                  <c:v>44438</c:v>
                </c:pt>
                <c:pt idx="3311">
                  <c:v>44439</c:v>
                </c:pt>
                <c:pt idx="3312">
                  <c:v>44440</c:v>
                </c:pt>
                <c:pt idx="3313">
                  <c:v>44441</c:v>
                </c:pt>
                <c:pt idx="3314">
                  <c:v>44442</c:v>
                </c:pt>
                <c:pt idx="3315">
                  <c:v>44445</c:v>
                </c:pt>
                <c:pt idx="3316">
                  <c:v>44447</c:v>
                </c:pt>
                <c:pt idx="3317">
                  <c:v>44448</c:v>
                </c:pt>
                <c:pt idx="3318">
                  <c:v>44449</c:v>
                </c:pt>
                <c:pt idx="3319">
                  <c:v>44452</c:v>
                </c:pt>
                <c:pt idx="3320">
                  <c:v>44453</c:v>
                </c:pt>
                <c:pt idx="3321">
                  <c:v>44454</c:v>
                </c:pt>
                <c:pt idx="3322">
                  <c:v>44455</c:v>
                </c:pt>
                <c:pt idx="3323">
                  <c:v>44456</c:v>
                </c:pt>
                <c:pt idx="3324">
                  <c:v>44459</c:v>
                </c:pt>
                <c:pt idx="3325">
                  <c:v>44460</c:v>
                </c:pt>
                <c:pt idx="3326">
                  <c:v>44461</c:v>
                </c:pt>
                <c:pt idx="3327">
                  <c:v>44462</c:v>
                </c:pt>
                <c:pt idx="3328">
                  <c:v>44463</c:v>
                </c:pt>
                <c:pt idx="3329">
                  <c:v>44466</c:v>
                </c:pt>
                <c:pt idx="3330">
                  <c:v>44467</c:v>
                </c:pt>
                <c:pt idx="3331">
                  <c:v>44468</c:v>
                </c:pt>
                <c:pt idx="3332">
                  <c:v>44469</c:v>
                </c:pt>
                <c:pt idx="3333">
                  <c:v>44470</c:v>
                </c:pt>
                <c:pt idx="3334">
                  <c:v>44473</c:v>
                </c:pt>
                <c:pt idx="3335">
                  <c:v>44474</c:v>
                </c:pt>
                <c:pt idx="3336">
                  <c:v>44475</c:v>
                </c:pt>
                <c:pt idx="3337">
                  <c:v>44476</c:v>
                </c:pt>
                <c:pt idx="3338">
                  <c:v>44477</c:v>
                </c:pt>
                <c:pt idx="3339">
                  <c:v>44480</c:v>
                </c:pt>
                <c:pt idx="3340">
                  <c:v>44482</c:v>
                </c:pt>
                <c:pt idx="3341">
                  <c:v>44483</c:v>
                </c:pt>
                <c:pt idx="3342">
                  <c:v>44484</c:v>
                </c:pt>
                <c:pt idx="3343">
                  <c:v>44487</c:v>
                </c:pt>
                <c:pt idx="3344">
                  <c:v>44488</c:v>
                </c:pt>
                <c:pt idx="3345">
                  <c:v>44489</c:v>
                </c:pt>
                <c:pt idx="3346">
                  <c:v>44490</c:v>
                </c:pt>
                <c:pt idx="3347">
                  <c:v>44491</c:v>
                </c:pt>
                <c:pt idx="3348">
                  <c:v>44494</c:v>
                </c:pt>
                <c:pt idx="3349">
                  <c:v>44495</c:v>
                </c:pt>
                <c:pt idx="3350">
                  <c:v>44496</c:v>
                </c:pt>
                <c:pt idx="3351">
                  <c:v>44497</c:v>
                </c:pt>
                <c:pt idx="3352">
                  <c:v>44498</c:v>
                </c:pt>
                <c:pt idx="3353">
                  <c:v>44501</c:v>
                </c:pt>
                <c:pt idx="3354">
                  <c:v>44503</c:v>
                </c:pt>
                <c:pt idx="3355">
                  <c:v>44504</c:v>
                </c:pt>
                <c:pt idx="3356">
                  <c:v>44505</c:v>
                </c:pt>
                <c:pt idx="3357">
                  <c:v>44508</c:v>
                </c:pt>
                <c:pt idx="3358">
                  <c:v>44509</c:v>
                </c:pt>
                <c:pt idx="3359">
                  <c:v>44510</c:v>
                </c:pt>
                <c:pt idx="3360">
                  <c:v>44511</c:v>
                </c:pt>
                <c:pt idx="3361">
                  <c:v>44512</c:v>
                </c:pt>
                <c:pt idx="3362">
                  <c:v>44516</c:v>
                </c:pt>
                <c:pt idx="3363">
                  <c:v>44517</c:v>
                </c:pt>
                <c:pt idx="3364">
                  <c:v>44518</c:v>
                </c:pt>
                <c:pt idx="3365">
                  <c:v>44519</c:v>
                </c:pt>
                <c:pt idx="3366">
                  <c:v>44522</c:v>
                </c:pt>
                <c:pt idx="3367">
                  <c:v>44523</c:v>
                </c:pt>
                <c:pt idx="3368">
                  <c:v>44524</c:v>
                </c:pt>
                <c:pt idx="3369">
                  <c:v>44525</c:v>
                </c:pt>
                <c:pt idx="3370">
                  <c:v>44526</c:v>
                </c:pt>
                <c:pt idx="3371">
                  <c:v>44529</c:v>
                </c:pt>
                <c:pt idx="3372">
                  <c:v>44530</c:v>
                </c:pt>
                <c:pt idx="3373">
                  <c:v>44531</c:v>
                </c:pt>
                <c:pt idx="3374">
                  <c:v>44532</c:v>
                </c:pt>
                <c:pt idx="3375">
                  <c:v>44533</c:v>
                </c:pt>
                <c:pt idx="3376">
                  <c:v>44536</c:v>
                </c:pt>
                <c:pt idx="3377">
                  <c:v>44537</c:v>
                </c:pt>
                <c:pt idx="3378">
                  <c:v>44538</c:v>
                </c:pt>
                <c:pt idx="3379">
                  <c:v>44539</c:v>
                </c:pt>
                <c:pt idx="3380">
                  <c:v>44540</c:v>
                </c:pt>
                <c:pt idx="3381">
                  <c:v>44543</c:v>
                </c:pt>
                <c:pt idx="3382">
                  <c:v>44544</c:v>
                </c:pt>
                <c:pt idx="3383">
                  <c:v>44545</c:v>
                </c:pt>
                <c:pt idx="3384">
                  <c:v>44546</c:v>
                </c:pt>
                <c:pt idx="3385">
                  <c:v>44547</c:v>
                </c:pt>
                <c:pt idx="3386">
                  <c:v>44550</c:v>
                </c:pt>
                <c:pt idx="3387">
                  <c:v>44551</c:v>
                </c:pt>
                <c:pt idx="3388">
                  <c:v>44552</c:v>
                </c:pt>
                <c:pt idx="3389">
                  <c:v>44553</c:v>
                </c:pt>
                <c:pt idx="3390">
                  <c:v>44554</c:v>
                </c:pt>
                <c:pt idx="3391">
                  <c:v>44557</c:v>
                </c:pt>
                <c:pt idx="3392">
                  <c:v>44558</c:v>
                </c:pt>
                <c:pt idx="3393">
                  <c:v>44559</c:v>
                </c:pt>
                <c:pt idx="3394">
                  <c:v>44560</c:v>
                </c:pt>
                <c:pt idx="3395">
                  <c:v>44561</c:v>
                </c:pt>
                <c:pt idx="3396">
                  <c:v>44564</c:v>
                </c:pt>
                <c:pt idx="3397">
                  <c:v>44565</c:v>
                </c:pt>
                <c:pt idx="3398">
                  <c:v>44566</c:v>
                </c:pt>
                <c:pt idx="3399">
                  <c:v>44567</c:v>
                </c:pt>
                <c:pt idx="3400">
                  <c:v>44568</c:v>
                </c:pt>
                <c:pt idx="3401">
                  <c:v>44571</c:v>
                </c:pt>
                <c:pt idx="3402">
                  <c:v>44572</c:v>
                </c:pt>
                <c:pt idx="3403">
                  <c:v>44573</c:v>
                </c:pt>
                <c:pt idx="3404">
                  <c:v>44574</c:v>
                </c:pt>
                <c:pt idx="3405">
                  <c:v>44575</c:v>
                </c:pt>
                <c:pt idx="3406">
                  <c:v>44578</c:v>
                </c:pt>
                <c:pt idx="3407">
                  <c:v>44579</c:v>
                </c:pt>
                <c:pt idx="3408">
                  <c:v>44580</c:v>
                </c:pt>
                <c:pt idx="3409">
                  <c:v>44581</c:v>
                </c:pt>
                <c:pt idx="3410">
                  <c:v>44582</c:v>
                </c:pt>
                <c:pt idx="3411">
                  <c:v>44585</c:v>
                </c:pt>
                <c:pt idx="3412">
                  <c:v>44586</c:v>
                </c:pt>
                <c:pt idx="3413">
                  <c:v>44587</c:v>
                </c:pt>
                <c:pt idx="3414">
                  <c:v>44588</c:v>
                </c:pt>
                <c:pt idx="3415">
                  <c:v>44589</c:v>
                </c:pt>
                <c:pt idx="3416">
                  <c:v>44592</c:v>
                </c:pt>
                <c:pt idx="3417">
                  <c:v>44593</c:v>
                </c:pt>
                <c:pt idx="3418">
                  <c:v>44594</c:v>
                </c:pt>
                <c:pt idx="3419">
                  <c:v>44595</c:v>
                </c:pt>
                <c:pt idx="3420">
                  <c:v>44596</c:v>
                </c:pt>
                <c:pt idx="3421">
                  <c:v>44599</c:v>
                </c:pt>
                <c:pt idx="3422">
                  <c:v>44600</c:v>
                </c:pt>
                <c:pt idx="3423">
                  <c:v>44601</c:v>
                </c:pt>
                <c:pt idx="3424">
                  <c:v>44602</c:v>
                </c:pt>
                <c:pt idx="3425">
                  <c:v>44603</c:v>
                </c:pt>
                <c:pt idx="3426">
                  <c:v>44606</c:v>
                </c:pt>
                <c:pt idx="3427">
                  <c:v>44607</c:v>
                </c:pt>
                <c:pt idx="3428">
                  <c:v>44608</c:v>
                </c:pt>
                <c:pt idx="3429">
                  <c:v>44609</c:v>
                </c:pt>
                <c:pt idx="3430">
                  <c:v>44610</c:v>
                </c:pt>
                <c:pt idx="3431">
                  <c:v>44613</c:v>
                </c:pt>
                <c:pt idx="3432">
                  <c:v>44614</c:v>
                </c:pt>
                <c:pt idx="3433">
                  <c:v>44615</c:v>
                </c:pt>
                <c:pt idx="3434">
                  <c:v>44616</c:v>
                </c:pt>
                <c:pt idx="3435">
                  <c:v>44617</c:v>
                </c:pt>
                <c:pt idx="3436">
                  <c:v>44622</c:v>
                </c:pt>
                <c:pt idx="3437">
                  <c:v>44623</c:v>
                </c:pt>
                <c:pt idx="3438">
                  <c:v>44624</c:v>
                </c:pt>
                <c:pt idx="3439">
                  <c:v>44627</c:v>
                </c:pt>
                <c:pt idx="3440">
                  <c:v>44628</c:v>
                </c:pt>
                <c:pt idx="3441">
                  <c:v>44629</c:v>
                </c:pt>
                <c:pt idx="3442">
                  <c:v>44630</c:v>
                </c:pt>
                <c:pt idx="3443">
                  <c:v>44631</c:v>
                </c:pt>
                <c:pt idx="3444">
                  <c:v>44634</c:v>
                </c:pt>
                <c:pt idx="3445">
                  <c:v>44635</c:v>
                </c:pt>
                <c:pt idx="3446">
                  <c:v>44636</c:v>
                </c:pt>
                <c:pt idx="3447">
                  <c:v>44637</c:v>
                </c:pt>
                <c:pt idx="3448">
                  <c:v>44638</c:v>
                </c:pt>
                <c:pt idx="3449">
                  <c:v>44641</c:v>
                </c:pt>
                <c:pt idx="3450">
                  <c:v>44642</c:v>
                </c:pt>
                <c:pt idx="3451">
                  <c:v>44643</c:v>
                </c:pt>
                <c:pt idx="3452">
                  <c:v>44644</c:v>
                </c:pt>
                <c:pt idx="3453">
                  <c:v>44645</c:v>
                </c:pt>
                <c:pt idx="3454">
                  <c:v>44648</c:v>
                </c:pt>
                <c:pt idx="3455">
                  <c:v>44649</c:v>
                </c:pt>
                <c:pt idx="3456">
                  <c:v>44650</c:v>
                </c:pt>
                <c:pt idx="3457">
                  <c:v>44651</c:v>
                </c:pt>
                <c:pt idx="3458">
                  <c:v>44652</c:v>
                </c:pt>
                <c:pt idx="3459">
                  <c:v>44655</c:v>
                </c:pt>
                <c:pt idx="3460">
                  <c:v>44656</c:v>
                </c:pt>
                <c:pt idx="3461">
                  <c:v>44657</c:v>
                </c:pt>
                <c:pt idx="3462">
                  <c:v>44658</c:v>
                </c:pt>
                <c:pt idx="3463">
                  <c:v>44659</c:v>
                </c:pt>
                <c:pt idx="3464">
                  <c:v>44662</c:v>
                </c:pt>
                <c:pt idx="3465">
                  <c:v>44663</c:v>
                </c:pt>
                <c:pt idx="3466">
                  <c:v>44664</c:v>
                </c:pt>
                <c:pt idx="3467">
                  <c:v>44665</c:v>
                </c:pt>
                <c:pt idx="3468">
                  <c:v>44669</c:v>
                </c:pt>
                <c:pt idx="3469">
                  <c:v>44670</c:v>
                </c:pt>
                <c:pt idx="3470">
                  <c:v>44671</c:v>
                </c:pt>
                <c:pt idx="3471">
                  <c:v>44673</c:v>
                </c:pt>
                <c:pt idx="3472">
                  <c:v>44676</c:v>
                </c:pt>
                <c:pt idx="3473">
                  <c:v>44677</c:v>
                </c:pt>
                <c:pt idx="3474">
                  <c:v>44678</c:v>
                </c:pt>
                <c:pt idx="3475">
                  <c:v>44679</c:v>
                </c:pt>
                <c:pt idx="3476">
                  <c:v>44680</c:v>
                </c:pt>
                <c:pt idx="3477">
                  <c:v>44683</c:v>
                </c:pt>
                <c:pt idx="3478">
                  <c:v>44684</c:v>
                </c:pt>
                <c:pt idx="3479">
                  <c:v>44685</c:v>
                </c:pt>
                <c:pt idx="3480">
                  <c:v>44686</c:v>
                </c:pt>
                <c:pt idx="3481">
                  <c:v>44687</c:v>
                </c:pt>
                <c:pt idx="3482">
                  <c:v>44690</c:v>
                </c:pt>
                <c:pt idx="3483">
                  <c:v>44691</c:v>
                </c:pt>
                <c:pt idx="3484">
                  <c:v>44692</c:v>
                </c:pt>
                <c:pt idx="3485">
                  <c:v>44693</c:v>
                </c:pt>
                <c:pt idx="3486">
                  <c:v>44694</c:v>
                </c:pt>
                <c:pt idx="3487">
                  <c:v>44697</c:v>
                </c:pt>
                <c:pt idx="3488">
                  <c:v>44698</c:v>
                </c:pt>
                <c:pt idx="3489">
                  <c:v>44699</c:v>
                </c:pt>
                <c:pt idx="3490">
                  <c:v>44700</c:v>
                </c:pt>
                <c:pt idx="3491">
                  <c:v>44701</c:v>
                </c:pt>
                <c:pt idx="3492">
                  <c:v>44704</c:v>
                </c:pt>
                <c:pt idx="3493">
                  <c:v>44705</c:v>
                </c:pt>
                <c:pt idx="3494">
                  <c:v>44706</c:v>
                </c:pt>
                <c:pt idx="3495">
                  <c:v>44707</c:v>
                </c:pt>
                <c:pt idx="3496">
                  <c:v>44708</c:v>
                </c:pt>
                <c:pt idx="3497">
                  <c:v>44711</c:v>
                </c:pt>
                <c:pt idx="3498">
                  <c:v>44712</c:v>
                </c:pt>
                <c:pt idx="3499">
                  <c:v>44713</c:v>
                </c:pt>
                <c:pt idx="3500">
                  <c:v>44714</c:v>
                </c:pt>
                <c:pt idx="3501">
                  <c:v>44715</c:v>
                </c:pt>
                <c:pt idx="3502">
                  <c:v>44718</c:v>
                </c:pt>
                <c:pt idx="3503">
                  <c:v>44719</c:v>
                </c:pt>
                <c:pt idx="3504">
                  <c:v>44720</c:v>
                </c:pt>
                <c:pt idx="3505">
                  <c:v>44721</c:v>
                </c:pt>
                <c:pt idx="3506">
                  <c:v>44722</c:v>
                </c:pt>
                <c:pt idx="3507">
                  <c:v>44725</c:v>
                </c:pt>
                <c:pt idx="3508">
                  <c:v>44726</c:v>
                </c:pt>
                <c:pt idx="3509">
                  <c:v>44727</c:v>
                </c:pt>
                <c:pt idx="3510">
                  <c:v>44729</c:v>
                </c:pt>
                <c:pt idx="3511">
                  <c:v>44732</c:v>
                </c:pt>
                <c:pt idx="3512">
                  <c:v>44733</c:v>
                </c:pt>
                <c:pt idx="3513">
                  <c:v>44734</c:v>
                </c:pt>
                <c:pt idx="3514">
                  <c:v>44735</c:v>
                </c:pt>
                <c:pt idx="3515">
                  <c:v>44736</c:v>
                </c:pt>
                <c:pt idx="3516">
                  <c:v>44739</c:v>
                </c:pt>
                <c:pt idx="3517">
                  <c:v>44740</c:v>
                </c:pt>
                <c:pt idx="3518">
                  <c:v>44741</c:v>
                </c:pt>
                <c:pt idx="3519">
                  <c:v>44742</c:v>
                </c:pt>
                <c:pt idx="3520">
                  <c:v>44743</c:v>
                </c:pt>
                <c:pt idx="3521">
                  <c:v>44746</c:v>
                </c:pt>
                <c:pt idx="3522">
                  <c:v>44747</c:v>
                </c:pt>
                <c:pt idx="3523">
                  <c:v>44748</c:v>
                </c:pt>
                <c:pt idx="3524">
                  <c:v>44749</c:v>
                </c:pt>
                <c:pt idx="3525">
                  <c:v>44750</c:v>
                </c:pt>
                <c:pt idx="3526">
                  <c:v>44753</c:v>
                </c:pt>
                <c:pt idx="3527">
                  <c:v>44754</c:v>
                </c:pt>
                <c:pt idx="3528">
                  <c:v>44755</c:v>
                </c:pt>
                <c:pt idx="3529">
                  <c:v>44756</c:v>
                </c:pt>
                <c:pt idx="3530">
                  <c:v>44757</c:v>
                </c:pt>
                <c:pt idx="3531">
                  <c:v>44760</c:v>
                </c:pt>
                <c:pt idx="3532">
                  <c:v>44761</c:v>
                </c:pt>
                <c:pt idx="3533">
                  <c:v>44762</c:v>
                </c:pt>
                <c:pt idx="3534">
                  <c:v>44763</c:v>
                </c:pt>
                <c:pt idx="3535">
                  <c:v>44764</c:v>
                </c:pt>
                <c:pt idx="3536">
                  <c:v>44767</c:v>
                </c:pt>
                <c:pt idx="3537">
                  <c:v>44768</c:v>
                </c:pt>
                <c:pt idx="3538">
                  <c:v>44769</c:v>
                </c:pt>
                <c:pt idx="3539">
                  <c:v>44770</c:v>
                </c:pt>
                <c:pt idx="3540">
                  <c:v>44771</c:v>
                </c:pt>
                <c:pt idx="3541">
                  <c:v>44774</c:v>
                </c:pt>
                <c:pt idx="3542">
                  <c:v>44775</c:v>
                </c:pt>
                <c:pt idx="3543">
                  <c:v>44776</c:v>
                </c:pt>
                <c:pt idx="3544">
                  <c:v>44777</c:v>
                </c:pt>
                <c:pt idx="3545">
                  <c:v>44778</c:v>
                </c:pt>
                <c:pt idx="3546">
                  <c:v>44781</c:v>
                </c:pt>
                <c:pt idx="3547">
                  <c:v>44782</c:v>
                </c:pt>
                <c:pt idx="3548">
                  <c:v>44783</c:v>
                </c:pt>
                <c:pt idx="3549">
                  <c:v>44784</c:v>
                </c:pt>
                <c:pt idx="3550">
                  <c:v>44785</c:v>
                </c:pt>
                <c:pt idx="3551">
                  <c:v>44788</c:v>
                </c:pt>
                <c:pt idx="3552">
                  <c:v>44789</c:v>
                </c:pt>
                <c:pt idx="3553">
                  <c:v>44790</c:v>
                </c:pt>
                <c:pt idx="3554">
                  <c:v>44791</c:v>
                </c:pt>
                <c:pt idx="3555">
                  <c:v>44792</c:v>
                </c:pt>
                <c:pt idx="3556">
                  <c:v>44795</c:v>
                </c:pt>
                <c:pt idx="3557">
                  <c:v>44796</c:v>
                </c:pt>
                <c:pt idx="3558">
                  <c:v>44797</c:v>
                </c:pt>
                <c:pt idx="3559">
                  <c:v>44798</c:v>
                </c:pt>
                <c:pt idx="3560">
                  <c:v>44799</c:v>
                </c:pt>
                <c:pt idx="3561">
                  <c:v>44802</c:v>
                </c:pt>
                <c:pt idx="3562">
                  <c:v>44803</c:v>
                </c:pt>
                <c:pt idx="3563">
                  <c:v>44804</c:v>
                </c:pt>
                <c:pt idx="3564">
                  <c:v>44805</c:v>
                </c:pt>
                <c:pt idx="3565">
                  <c:v>44806</c:v>
                </c:pt>
                <c:pt idx="3566">
                  <c:v>44809</c:v>
                </c:pt>
                <c:pt idx="3567">
                  <c:v>44810</c:v>
                </c:pt>
                <c:pt idx="3568">
                  <c:v>44812</c:v>
                </c:pt>
                <c:pt idx="3569">
                  <c:v>44813</c:v>
                </c:pt>
                <c:pt idx="3570">
                  <c:v>44816</c:v>
                </c:pt>
                <c:pt idx="3571">
                  <c:v>44817</c:v>
                </c:pt>
                <c:pt idx="3572">
                  <c:v>44818</c:v>
                </c:pt>
                <c:pt idx="3573">
                  <c:v>44819</c:v>
                </c:pt>
                <c:pt idx="3574">
                  <c:v>44820</c:v>
                </c:pt>
                <c:pt idx="3575">
                  <c:v>44823</c:v>
                </c:pt>
                <c:pt idx="3576">
                  <c:v>44824</c:v>
                </c:pt>
                <c:pt idx="3577">
                  <c:v>44825</c:v>
                </c:pt>
                <c:pt idx="3578">
                  <c:v>44826</c:v>
                </c:pt>
                <c:pt idx="3579">
                  <c:v>44827</c:v>
                </c:pt>
                <c:pt idx="3580">
                  <c:v>44830</c:v>
                </c:pt>
                <c:pt idx="3581">
                  <c:v>44831</c:v>
                </c:pt>
                <c:pt idx="3582">
                  <c:v>44832</c:v>
                </c:pt>
                <c:pt idx="3583">
                  <c:v>44833</c:v>
                </c:pt>
                <c:pt idx="3584">
                  <c:v>44834</c:v>
                </c:pt>
                <c:pt idx="3585">
                  <c:v>44837</c:v>
                </c:pt>
                <c:pt idx="3586">
                  <c:v>44838</c:v>
                </c:pt>
                <c:pt idx="3587">
                  <c:v>44839</c:v>
                </c:pt>
                <c:pt idx="3588">
                  <c:v>44840</c:v>
                </c:pt>
                <c:pt idx="3589">
                  <c:v>44841</c:v>
                </c:pt>
                <c:pt idx="3590">
                  <c:v>44844</c:v>
                </c:pt>
                <c:pt idx="3591">
                  <c:v>44845</c:v>
                </c:pt>
                <c:pt idx="3592">
                  <c:v>44847</c:v>
                </c:pt>
                <c:pt idx="3593">
                  <c:v>44848</c:v>
                </c:pt>
                <c:pt idx="3594">
                  <c:v>44851</c:v>
                </c:pt>
                <c:pt idx="3595">
                  <c:v>44852</c:v>
                </c:pt>
                <c:pt idx="3596">
                  <c:v>44853</c:v>
                </c:pt>
                <c:pt idx="3597">
                  <c:v>44854</c:v>
                </c:pt>
                <c:pt idx="3598">
                  <c:v>44855</c:v>
                </c:pt>
                <c:pt idx="3599">
                  <c:v>44858</c:v>
                </c:pt>
                <c:pt idx="3600">
                  <c:v>44859</c:v>
                </c:pt>
                <c:pt idx="3601">
                  <c:v>44860</c:v>
                </c:pt>
                <c:pt idx="3602">
                  <c:v>44861</c:v>
                </c:pt>
                <c:pt idx="3603">
                  <c:v>44862</c:v>
                </c:pt>
                <c:pt idx="3604">
                  <c:v>44865</c:v>
                </c:pt>
                <c:pt idx="3605">
                  <c:v>44866</c:v>
                </c:pt>
                <c:pt idx="3606">
                  <c:v>44868</c:v>
                </c:pt>
                <c:pt idx="3607">
                  <c:v>44869</c:v>
                </c:pt>
                <c:pt idx="3608">
                  <c:v>44872</c:v>
                </c:pt>
                <c:pt idx="3609">
                  <c:v>44873</c:v>
                </c:pt>
                <c:pt idx="3610">
                  <c:v>44874</c:v>
                </c:pt>
                <c:pt idx="3611">
                  <c:v>44875</c:v>
                </c:pt>
                <c:pt idx="3612">
                  <c:v>44876</c:v>
                </c:pt>
                <c:pt idx="3613">
                  <c:v>44879</c:v>
                </c:pt>
                <c:pt idx="3614">
                  <c:v>44881</c:v>
                </c:pt>
                <c:pt idx="3615">
                  <c:v>44882</c:v>
                </c:pt>
                <c:pt idx="3616">
                  <c:v>44883</c:v>
                </c:pt>
                <c:pt idx="3617">
                  <c:v>44886</c:v>
                </c:pt>
                <c:pt idx="3618">
                  <c:v>44887</c:v>
                </c:pt>
                <c:pt idx="3619">
                  <c:v>44888</c:v>
                </c:pt>
                <c:pt idx="3620">
                  <c:v>44889</c:v>
                </c:pt>
                <c:pt idx="3621">
                  <c:v>44890</c:v>
                </c:pt>
                <c:pt idx="3622">
                  <c:v>44893</c:v>
                </c:pt>
                <c:pt idx="3623">
                  <c:v>44894</c:v>
                </c:pt>
                <c:pt idx="3624">
                  <c:v>44895</c:v>
                </c:pt>
                <c:pt idx="3625">
                  <c:v>44896</c:v>
                </c:pt>
                <c:pt idx="3626">
                  <c:v>44897</c:v>
                </c:pt>
                <c:pt idx="3627">
                  <c:v>44900</c:v>
                </c:pt>
                <c:pt idx="3628">
                  <c:v>44901</c:v>
                </c:pt>
                <c:pt idx="3629">
                  <c:v>44902</c:v>
                </c:pt>
                <c:pt idx="3630">
                  <c:v>44903</c:v>
                </c:pt>
                <c:pt idx="3631">
                  <c:v>44904</c:v>
                </c:pt>
                <c:pt idx="3632">
                  <c:v>44907</c:v>
                </c:pt>
                <c:pt idx="3633">
                  <c:v>44908</c:v>
                </c:pt>
                <c:pt idx="3634">
                  <c:v>44909</c:v>
                </c:pt>
                <c:pt idx="3635">
                  <c:v>44910</c:v>
                </c:pt>
                <c:pt idx="3636">
                  <c:v>44911</c:v>
                </c:pt>
                <c:pt idx="3637">
                  <c:v>44914</c:v>
                </c:pt>
                <c:pt idx="3638">
                  <c:v>44915</c:v>
                </c:pt>
                <c:pt idx="3639">
                  <c:v>44916</c:v>
                </c:pt>
                <c:pt idx="3640">
                  <c:v>44917</c:v>
                </c:pt>
                <c:pt idx="3641">
                  <c:v>44918</c:v>
                </c:pt>
                <c:pt idx="3642">
                  <c:v>44921</c:v>
                </c:pt>
                <c:pt idx="3643">
                  <c:v>44922</c:v>
                </c:pt>
                <c:pt idx="3644">
                  <c:v>44923</c:v>
                </c:pt>
                <c:pt idx="3645">
                  <c:v>44924</c:v>
                </c:pt>
                <c:pt idx="3646">
                  <c:v>44925</c:v>
                </c:pt>
                <c:pt idx="3647">
                  <c:v>44928</c:v>
                </c:pt>
                <c:pt idx="3648">
                  <c:v>44929</c:v>
                </c:pt>
                <c:pt idx="3649">
                  <c:v>44930</c:v>
                </c:pt>
                <c:pt idx="3650">
                  <c:v>44931</c:v>
                </c:pt>
                <c:pt idx="3651">
                  <c:v>44932</c:v>
                </c:pt>
                <c:pt idx="3652">
                  <c:v>44935</c:v>
                </c:pt>
                <c:pt idx="3653">
                  <c:v>44936</c:v>
                </c:pt>
                <c:pt idx="3654">
                  <c:v>44937</c:v>
                </c:pt>
                <c:pt idx="3655">
                  <c:v>44938</c:v>
                </c:pt>
                <c:pt idx="3656">
                  <c:v>44939</c:v>
                </c:pt>
                <c:pt idx="3657">
                  <c:v>44942</c:v>
                </c:pt>
                <c:pt idx="3658">
                  <c:v>44943</c:v>
                </c:pt>
                <c:pt idx="3659">
                  <c:v>44944</c:v>
                </c:pt>
                <c:pt idx="3660">
                  <c:v>44945</c:v>
                </c:pt>
                <c:pt idx="3661">
                  <c:v>44946</c:v>
                </c:pt>
                <c:pt idx="3662">
                  <c:v>44949</c:v>
                </c:pt>
                <c:pt idx="3663">
                  <c:v>44950</c:v>
                </c:pt>
                <c:pt idx="3664">
                  <c:v>44951</c:v>
                </c:pt>
                <c:pt idx="3665">
                  <c:v>44952</c:v>
                </c:pt>
                <c:pt idx="3666">
                  <c:v>44953</c:v>
                </c:pt>
                <c:pt idx="3667">
                  <c:v>44956</c:v>
                </c:pt>
                <c:pt idx="3668">
                  <c:v>44957</c:v>
                </c:pt>
                <c:pt idx="3669">
                  <c:v>44958</c:v>
                </c:pt>
                <c:pt idx="3670">
                  <c:v>44959</c:v>
                </c:pt>
                <c:pt idx="3671">
                  <c:v>44960</c:v>
                </c:pt>
                <c:pt idx="3672">
                  <c:v>44963</c:v>
                </c:pt>
                <c:pt idx="3673">
                  <c:v>44964</c:v>
                </c:pt>
                <c:pt idx="3674">
                  <c:v>44965</c:v>
                </c:pt>
                <c:pt idx="3675">
                  <c:v>44966</c:v>
                </c:pt>
                <c:pt idx="3676">
                  <c:v>44967</c:v>
                </c:pt>
                <c:pt idx="3677">
                  <c:v>44970</c:v>
                </c:pt>
                <c:pt idx="3678">
                  <c:v>44971</c:v>
                </c:pt>
                <c:pt idx="3679">
                  <c:v>44972</c:v>
                </c:pt>
                <c:pt idx="3680">
                  <c:v>44973</c:v>
                </c:pt>
                <c:pt idx="3681">
                  <c:v>44974</c:v>
                </c:pt>
                <c:pt idx="3682">
                  <c:v>44979</c:v>
                </c:pt>
                <c:pt idx="3683">
                  <c:v>44980</c:v>
                </c:pt>
                <c:pt idx="3684">
                  <c:v>44981</c:v>
                </c:pt>
                <c:pt idx="3685">
                  <c:v>44984</c:v>
                </c:pt>
                <c:pt idx="3686">
                  <c:v>44985</c:v>
                </c:pt>
                <c:pt idx="3687">
                  <c:v>44986</c:v>
                </c:pt>
                <c:pt idx="3688">
                  <c:v>44987</c:v>
                </c:pt>
                <c:pt idx="3689">
                  <c:v>44988</c:v>
                </c:pt>
                <c:pt idx="3690">
                  <c:v>44991</c:v>
                </c:pt>
                <c:pt idx="3691">
                  <c:v>44992</c:v>
                </c:pt>
                <c:pt idx="3692">
                  <c:v>44993</c:v>
                </c:pt>
                <c:pt idx="3693">
                  <c:v>44994</c:v>
                </c:pt>
                <c:pt idx="3694">
                  <c:v>44995</c:v>
                </c:pt>
                <c:pt idx="3695">
                  <c:v>44998</c:v>
                </c:pt>
                <c:pt idx="3696">
                  <c:v>44999</c:v>
                </c:pt>
                <c:pt idx="3697">
                  <c:v>45000</c:v>
                </c:pt>
                <c:pt idx="3698">
                  <c:v>45001</c:v>
                </c:pt>
                <c:pt idx="3699">
                  <c:v>45002</c:v>
                </c:pt>
                <c:pt idx="3700">
                  <c:v>45005</c:v>
                </c:pt>
                <c:pt idx="3701">
                  <c:v>45006</c:v>
                </c:pt>
                <c:pt idx="3702">
                  <c:v>45007</c:v>
                </c:pt>
                <c:pt idx="3703">
                  <c:v>45008</c:v>
                </c:pt>
                <c:pt idx="3704">
                  <c:v>45009</c:v>
                </c:pt>
                <c:pt idx="3705">
                  <c:v>45012</c:v>
                </c:pt>
                <c:pt idx="3706">
                  <c:v>45013</c:v>
                </c:pt>
                <c:pt idx="3707">
                  <c:v>45014</c:v>
                </c:pt>
                <c:pt idx="3708">
                  <c:v>45015</c:v>
                </c:pt>
                <c:pt idx="3709">
                  <c:v>45016</c:v>
                </c:pt>
                <c:pt idx="3710">
                  <c:v>45019</c:v>
                </c:pt>
                <c:pt idx="3711">
                  <c:v>45020</c:v>
                </c:pt>
                <c:pt idx="3712">
                  <c:v>45021</c:v>
                </c:pt>
                <c:pt idx="3713">
                  <c:v>45022</c:v>
                </c:pt>
                <c:pt idx="3714">
                  <c:v>45026</c:v>
                </c:pt>
                <c:pt idx="3715">
                  <c:v>45027</c:v>
                </c:pt>
                <c:pt idx="3716">
                  <c:v>45028</c:v>
                </c:pt>
                <c:pt idx="3717">
                  <c:v>45029</c:v>
                </c:pt>
                <c:pt idx="3718">
                  <c:v>45030</c:v>
                </c:pt>
                <c:pt idx="3719">
                  <c:v>45033</c:v>
                </c:pt>
                <c:pt idx="3720">
                  <c:v>45034</c:v>
                </c:pt>
                <c:pt idx="3721">
                  <c:v>45035</c:v>
                </c:pt>
                <c:pt idx="3722">
                  <c:v>45036</c:v>
                </c:pt>
                <c:pt idx="3723">
                  <c:v>45040</c:v>
                </c:pt>
                <c:pt idx="3724">
                  <c:v>45041</c:v>
                </c:pt>
                <c:pt idx="3725">
                  <c:v>45042</c:v>
                </c:pt>
                <c:pt idx="3726">
                  <c:v>45043</c:v>
                </c:pt>
                <c:pt idx="3727">
                  <c:v>45044</c:v>
                </c:pt>
                <c:pt idx="3728">
                  <c:v>45048</c:v>
                </c:pt>
                <c:pt idx="3729">
                  <c:v>45049</c:v>
                </c:pt>
                <c:pt idx="3730">
                  <c:v>45050</c:v>
                </c:pt>
                <c:pt idx="3731">
                  <c:v>45051</c:v>
                </c:pt>
                <c:pt idx="3732">
                  <c:v>45054</c:v>
                </c:pt>
                <c:pt idx="3733">
                  <c:v>45055</c:v>
                </c:pt>
                <c:pt idx="3734">
                  <c:v>45056</c:v>
                </c:pt>
                <c:pt idx="3735">
                  <c:v>45057</c:v>
                </c:pt>
                <c:pt idx="3736">
                  <c:v>45058</c:v>
                </c:pt>
                <c:pt idx="3737">
                  <c:v>45061</c:v>
                </c:pt>
                <c:pt idx="3738">
                  <c:v>45062</c:v>
                </c:pt>
                <c:pt idx="3739">
                  <c:v>45063</c:v>
                </c:pt>
                <c:pt idx="3740">
                  <c:v>45064</c:v>
                </c:pt>
                <c:pt idx="3741">
                  <c:v>45065</c:v>
                </c:pt>
                <c:pt idx="3742">
                  <c:v>45068</c:v>
                </c:pt>
                <c:pt idx="3743">
                  <c:v>45069</c:v>
                </c:pt>
                <c:pt idx="3744">
                  <c:v>45070</c:v>
                </c:pt>
                <c:pt idx="3745">
                  <c:v>45071</c:v>
                </c:pt>
                <c:pt idx="3746">
                  <c:v>45072</c:v>
                </c:pt>
                <c:pt idx="3747">
                  <c:v>45075</c:v>
                </c:pt>
                <c:pt idx="3748">
                  <c:v>45076</c:v>
                </c:pt>
                <c:pt idx="3749">
                  <c:v>45077</c:v>
                </c:pt>
                <c:pt idx="3750">
                  <c:v>45078</c:v>
                </c:pt>
                <c:pt idx="3751">
                  <c:v>45079</c:v>
                </c:pt>
                <c:pt idx="3752">
                  <c:v>45082</c:v>
                </c:pt>
                <c:pt idx="3753">
                  <c:v>45083</c:v>
                </c:pt>
                <c:pt idx="3754">
                  <c:v>45084</c:v>
                </c:pt>
                <c:pt idx="3755">
                  <c:v>45086</c:v>
                </c:pt>
                <c:pt idx="3756">
                  <c:v>45089</c:v>
                </c:pt>
                <c:pt idx="3757">
                  <c:v>45090</c:v>
                </c:pt>
                <c:pt idx="3758">
                  <c:v>45091</c:v>
                </c:pt>
                <c:pt idx="3759">
                  <c:v>45092</c:v>
                </c:pt>
                <c:pt idx="3760">
                  <c:v>45093</c:v>
                </c:pt>
                <c:pt idx="3761">
                  <c:v>45096</c:v>
                </c:pt>
                <c:pt idx="3762">
                  <c:v>45097</c:v>
                </c:pt>
                <c:pt idx="3763">
                  <c:v>45098</c:v>
                </c:pt>
                <c:pt idx="3764">
                  <c:v>45099</c:v>
                </c:pt>
                <c:pt idx="3765">
                  <c:v>45100</c:v>
                </c:pt>
                <c:pt idx="3766">
                  <c:v>45103</c:v>
                </c:pt>
                <c:pt idx="3767">
                  <c:v>45104</c:v>
                </c:pt>
                <c:pt idx="3768">
                  <c:v>45105</c:v>
                </c:pt>
                <c:pt idx="3769">
                  <c:v>45106</c:v>
                </c:pt>
                <c:pt idx="3770">
                  <c:v>45107</c:v>
                </c:pt>
                <c:pt idx="3771">
                  <c:v>45110</c:v>
                </c:pt>
                <c:pt idx="3772">
                  <c:v>45111</c:v>
                </c:pt>
                <c:pt idx="3773">
                  <c:v>45112</c:v>
                </c:pt>
                <c:pt idx="3774">
                  <c:v>45113</c:v>
                </c:pt>
                <c:pt idx="3775">
                  <c:v>45114</c:v>
                </c:pt>
                <c:pt idx="3776">
                  <c:v>45117</c:v>
                </c:pt>
                <c:pt idx="3777">
                  <c:v>45118</c:v>
                </c:pt>
                <c:pt idx="3778">
                  <c:v>45119</c:v>
                </c:pt>
                <c:pt idx="3779">
                  <c:v>45120</c:v>
                </c:pt>
                <c:pt idx="3780">
                  <c:v>45121</c:v>
                </c:pt>
                <c:pt idx="3781">
                  <c:v>45124</c:v>
                </c:pt>
                <c:pt idx="3782">
                  <c:v>45125</c:v>
                </c:pt>
                <c:pt idx="3783">
                  <c:v>45126</c:v>
                </c:pt>
                <c:pt idx="3784">
                  <c:v>45127</c:v>
                </c:pt>
                <c:pt idx="3785">
                  <c:v>45128</c:v>
                </c:pt>
                <c:pt idx="3786">
                  <c:v>45131</c:v>
                </c:pt>
                <c:pt idx="3787">
                  <c:v>45132</c:v>
                </c:pt>
                <c:pt idx="3788">
                  <c:v>45133</c:v>
                </c:pt>
                <c:pt idx="3789">
                  <c:v>45134</c:v>
                </c:pt>
                <c:pt idx="3790">
                  <c:v>45135</c:v>
                </c:pt>
                <c:pt idx="3791">
                  <c:v>45138</c:v>
                </c:pt>
                <c:pt idx="3792">
                  <c:v>45139</c:v>
                </c:pt>
                <c:pt idx="3793">
                  <c:v>45140</c:v>
                </c:pt>
                <c:pt idx="3794">
                  <c:v>45141</c:v>
                </c:pt>
                <c:pt idx="3795">
                  <c:v>45142</c:v>
                </c:pt>
                <c:pt idx="3796">
                  <c:v>45145</c:v>
                </c:pt>
                <c:pt idx="3797">
                  <c:v>45146</c:v>
                </c:pt>
                <c:pt idx="3798">
                  <c:v>45147</c:v>
                </c:pt>
                <c:pt idx="3799">
                  <c:v>45148</c:v>
                </c:pt>
                <c:pt idx="3800">
                  <c:v>45149</c:v>
                </c:pt>
                <c:pt idx="3801">
                  <c:v>45152</c:v>
                </c:pt>
                <c:pt idx="3802">
                  <c:v>45153</c:v>
                </c:pt>
                <c:pt idx="3803">
                  <c:v>45154</c:v>
                </c:pt>
                <c:pt idx="3804">
                  <c:v>45155</c:v>
                </c:pt>
                <c:pt idx="3805">
                  <c:v>45156</c:v>
                </c:pt>
                <c:pt idx="3806">
                  <c:v>45159</c:v>
                </c:pt>
                <c:pt idx="3807">
                  <c:v>45160</c:v>
                </c:pt>
                <c:pt idx="3808">
                  <c:v>45161</c:v>
                </c:pt>
                <c:pt idx="3809">
                  <c:v>45162</c:v>
                </c:pt>
                <c:pt idx="3810">
                  <c:v>45163</c:v>
                </c:pt>
                <c:pt idx="3811">
                  <c:v>45166</c:v>
                </c:pt>
                <c:pt idx="3812">
                  <c:v>45167</c:v>
                </c:pt>
                <c:pt idx="3813">
                  <c:v>45168</c:v>
                </c:pt>
                <c:pt idx="3814">
                  <c:v>45169</c:v>
                </c:pt>
                <c:pt idx="3815">
                  <c:v>45170</c:v>
                </c:pt>
                <c:pt idx="3816">
                  <c:v>45173</c:v>
                </c:pt>
                <c:pt idx="3817">
                  <c:v>45174</c:v>
                </c:pt>
                <c:pt idx="3818">
                  <c:v>45175</c:v>
                </c:pt>
                <c:pt idx="3819">
                  <c:v>45177</c:v>
                </c:pt>
                <c:pt idx="3820">
                  <c:v>45180</c:v>
                </c:pt>
                <c:pt idx="3821">
                  <c:v>45181</c:v>
                </c:pt>
                <c:pt idx="3822">
                  <c:v>45182</c:v>
                </c:pt>
                <c:pt idx="3823">
                  <c:v>45183</c:v>
                </c:pt>
                <c:pt idx="3824">
                  <c:v>45184</c:v>
                </c:pt>
                <c:pt idx="3825">
                  <c:v>45187</c:v>
                </c:pt>
                <c:pt idx="3826">
                  <c:v>45188</c:v>
                </c:pt>
                <c:pt idx="3827">
                  <c:v>45189</c:v>
                </c:pt>
                <c:pt idx="3828">
                  <c:v>45190</c:v>
                </c:pt>
                <c:pt idx="3829">
                  <c:v>45191</c:v>
                </c:pt>
                <c:pt idx="3830">
                  <c:v>45194</c:v>
                </c:pt>
                <c:pt idx="3831">
                  <c:v>45195</c:v>
                </c:pt>
                <c:pt idx="3832">
                  <c:v>45196</c:v>
                </c:pt>
                <c:pt idx="3833">
                  <c:v>45197</c:v>
                </c:pt>
                <c:pt idx="3834">
                  <c:v>45198</c:v>
                </c:pt>
                <c:pt idx="3835">
                  <c:v>45201</c:v>
                </c:pt>
                <c:pt idx="3836">
                  <c:v>45202</c:v>
                </c:pt>
                <c:pt idx="3837">
                  <c:v>45203</c:v>
                </c:pt>
                <c:pt idx="3838">
                  <c:v>45204</c:v>
                </c:pt>
                <c:pt idx="3839">
                  <c:v>45205</c:v>
                </c:pt>
                <c:pt idx="3840">
                  <c:v>45208</c:v>
                </c:pt>
                <c:pt idx="3841">
                  <c:v>45209</c:v>
                </c:pt>
                <c:pt idx="3842">
                  <c:v>45210</c:v>
                </c:pt>
                <c:pt idx="3843">
                  <c:v>45212</c:v>
                </c:pt>
                <c:pt idx="3844">
                  <c:v>45215</c:v>
                </c:pt>
                <c:pt idx="3845">
                  <c:v>45216</c:v>
                </c:pt>
                <c:pt idx="3846">
                  <c:v>45217</c:v>
                </c:pt>
                <c:pt idx="3847">
                  <c:v>45218</c:v>
                </c:pt>
                <c:pt idx="3848">
                  <c:v>45219</c:v>
                </c:pt>
                <c:pt idx="3849">
                  <c:v>45222</c:v>
                </c:pt>
                <c:pt idx="3850">
                  <c:v>45223</c:v>
                </c:pt>
                <c:pt idx="3851">
                  <c:v>45224</c:v>
                </c:pt>
                <c:pt idx="3852">
                  <c:v>45225</c:v>
                </c:pt>
                <c:pt idx="3853">
                  <c:v>45226</c:v>
                </c:pt>
                <c:pt idx="3854">
                  <c:v>45229</c:v>
                </c:pt>
                <c:pt idx="3855">
                  <c:v>45230</c:v>
                </c:pt>
                <c:pt idx="3856">
                  <c:v>45231</c:v>
                </c:pt>
                <c:pt idx="3857">
                  <c:v>45233</c:v>
                </c:pt>
                <c:pt idx="3858">
                  <c:v>45236</c:v>
                </c:pt>
                <c:pt idx="3859">
                  <c:v>45237</c:v>
                </c:pt>
                <c:pt idx="3860">
                  <c:v>45238</c:v>
                </c:pt>
                <c:pt idx="3861">
                  <c:v>45239</c:v>
                </c:pt>
                <c:pt idx="3862">
                  <c:v>45240</c:v>
                </c:pt>
                <c:pt idx="3863">
                  <c:v>45243</c:v>
                </c:pt>
                <c:pt idx="3864">
                  <c:v>45244</c:v>
                </c:pt>
                <c:pt idx="3865">
                  <c:v>45246</c:v>
                </c:pt>
                <c:pt idx="3866">
                  <c:v>45247</c:v>
                </c:pt>
                <c:pt idx="3867">
                  <c:v>45250</c:v>
                </c:pt>
                <c:pt idx="3868">
                  <c:v>45251</c:v>
                </c:pt>
                <c:pt idx="3869">
                  <c:v>45252</c:v>
                </c:pt>
                <c:pt idx="3870">
                  <c:v>45253</c:v>
                </c:pt>
                <c:pt idx="3871">
                  <c:v>45254</c:v>
                </c:pt>
                <c:pt idx="3872">
                  <c:v>45257</c:v>
                </c:pt>
                <c:pt idx="3873">
                  <c:v>45258</c:v>
                </c:pt>
                <c:pt idx="3874">
                  <c:v>45259</c:v>
                </c:pt>
                <c:pt idx="3875">
                  <c:v>45260</c:v>
                </c:pt>
                <c:pt idx="3876">
                  <c:v>45261</c:v>
                </c:pt>
                <c:pt idx="3877">
                  <c:v>45264</c:v>
                </c:pt>
                <c:pt idx="3878">
                  <c:v>45265</c:v>
                </c:pt>
                <c:pt idx="3879">
                  <c:v>45266</c:v>
                </c:pt>
                <c:pt idx="3880">
                  <c:v>45267</c:v>
                </c:pt>
                <c:pt idx="3881">
                  <c:v>45268</c:v>
                </c:pt>
                <c:pt idx="3882">
                  <c:v>45271</c:v>
                </c:pt>
                <c:pt idx="3883">
                  <c:v>45272</c:v>
                </c:pt>
                <c:pt idx="3884">
                  <c:v>45273</c:v>
                </c:pt>
                <c:pt idx="3885">
                  <c:v>45274</c:v>
                </c:pt>
                <c:pt idx="3886">
                  <c:v>45275</c:v>
                </c:pt>
                <c:pt idx="3887">
                  <c:v>45278</c:v>
                </c:pt>
                <c:pt idx="3888">
                  <c:v>45279</c:v>
                </c:pt>
                <c:pt idx="3889">
                  <c:v>45280</c:v>
                </c:pt>
                <c:pt idx="3890">
                  <c:v>45281</c:v>
                </c:pt>
                <c:pt idx="3891">
                  <c:v>45282</c:v>
                </c:pt>
                <c:pt idx="3892">
                  <c:v>45286</c:v>
                </c:pt>
                <c:pt idx="3893">
                  <c:v>45287</c:v>
                </c:pt>
                <c:pt idx="3894">
                  <c:v>45288</c:v>
                </c:pt>
                <c:pt idx="3895">
                  <c:v>45289</c:v>
                </c:pt>
                <c:pt idx="3896">
                  <c:v>45293</c:v>
                </c:pt>
                <c:pt idx="3897">
                  <c:v>45294</c:v>
                </c:pt>
                <c:pt idx="3898">
                  <c:v>45295</c:v>
                </c:pt>
                <c:pt idx="3899">
                  <c:v>45296</c:v>
                </c:pt>
                <c:pt idx="3900">
                  <c:v>45299</c:v>
                </c:pt>
                <c:pt idx="3901">
                  <c:v>45300</c:v>
                </c:pt>
                <c:pt idx="3902">
                  <c:v>45301</c:v>
                </c:pt>
                <c:pt idx="3903">
                  <c:v>45302</c:v>
                </c:pt>
                <c:pt idx="3904">
                  <c:v>45303</c:v>
                </c:pt>
                <c:pt idx="3905">
                  <c:v>45306</c:v>
                </c:pt>
                <c:pt idx="3906">
                  <c:v>45307</c:v>
                </c:pt>
                <c:pt idx="3907">
                  <c:v>45308</c:v>
                </c:pt>
                <c:pt idx="3908">
                  <c:v>45309</c:v>
                </c:pt>
                <c:pt idx="3909">
                  <c:v>45310</c:v>
                </c:pt>
                <c:pt idx="3910">
                  <c:v>45313</c:v>
                </c:pt>
                <c:pt idx="3911">
                  <c:v>45314</c:v>
                </c:pt>
                <c:pt idx="3912">
                  <c:v>45315</c:v>
                </c:pt>
                <c:pt idx="3913">
                  <c:v>45316</c:v>
                </c:pt>
                <c:pt idx="3914">
                  <c:v>45317</c:v>
                </c:pt>
                <c:pt idx="3915">
                  <c:v>45320</c:v>
                </c:pt>
                <c:pt idx="3916">
                  <c:v>45321</c:v>
                </c:pt>
                <c:pt idx="3917">
                  <c:v>45322</c:v>
                </c:pt>
                <c:pt idx="3918">
                  <c:v>45323</c:v>
                </c:pt>
                <c:pt idx="3919">
                  <c:v>45324</c:v>
                </c:pt>
                <c:pt idx="3920">
                  <c:v>45327</c:v>
                </c:pt>
                <c:pt idx="3921">
                  <c:v>45328</c:v>
                </c:pt>
                <c:pt idx="3922">
                  <c:v>45329</c:v>
                </c:pt>
                <c:pt idx="3923">
                  <c:v>45330</c:v>
                </c:pt>
                <c:pt idx="3924">
                  <c:v>45331</c:v>
                </c:pt>
                <c:pt idx="3925">
                  <c:v>45336</c:v>
                </c:pt>
                <c:pt idx="3926">
                  <c:v>45337</c:v>
                </c:pt>
                <c:pt idx="3927">
                  <c:v>45338</c:v>
                </c:pt>
                <c:pt idx="3928">
                  <c:v>45341</c:v>
                </c:pt>
                <c:pt idx="3929">
                  <c:v>45342</c:v>
                </c:pt>
                <c:pt idx="3930">
                  <c:v>45343</c:v>
                </c:pt>
                <c:pt idx="3931">
                  <c:v>45344</c:v>
                </c:pt>
                <c:pt idx="3932">
                  <c:v>45345</c:v>
                </c:pt>
                <c:pt idx="3933">
                  <c:v>45348</c:v>
                </c:pt>
                <c:pt idx="3934">
                  <c:v>45349</c:v>
                </c:pt>
                <c:pt idx="3935">
                  <c:v>45350</c:v>
                </c:pt>
                <c:pt idx="3936">
                  <c:v>45351</c:v>
                </c:pt>
                <c:pt idx="3937">
                  <c:v>45352</c:v>
                </c:pt>
                <c:pt idx="3938">
                  <c:v>45355</c:v>
                </c:pt>
                <c:pt idx="3939">
                  <c:v>45356</c:v>
                </c:pt>
                <c:pt idx="3940">
                  <c:v>45357</c:v>
                </c:pt>
                <c:pt idx="3941">
                  <c:v>45358</c:v>
                </c:pt>
                <c:pt idx="3942">
                  <c:v>45359</c:v>
                </c:pt>
                <c:pt idx="3943">
                  <c:v>45362</c:v>
                </c:pt>
                <c:pt idx="3944">
                  <c:v>45363</c:v>
                </c:pt>
                <c:pt idx="3945">
                  <c:v>45364</c:v>
                </c:pt>
                <c:pt idx="3946">
                  <c:v>45365</c:v>
                </c:pt>
                <c:pt idx="3947">
                  <c:v>45366</c:v>
                </c:pt>
                <c:pt idx="3948">
                  <c:v>45369</c:v>
                </c:pt>
                <c:pt idx="3949">
                  <c:v>45370</c:v>
                </c:pt>
                <c:pt idx="3950">
                  <c:v>45371</c:v>
                </c:pt>
                <c:pt idx="3951">
                  <c:v>45372</c:v>
                </c:pt>
                <c:pt idx="3952">
                  <c:v>45373</c:v>
                </c:pt>
                <c:pt idx="3953">
                  <c:v>45376</c:v>
                </c:pt>
                <c:pt idx="3954">
                  <c:v>45377</c:v>
                </c:pt>
                <c:pt idx="3955">
                  <c:v>45378</c:v>
                </c:pt>
                <c:pt idx="3956">
                  <c:v>45379</c:v>
                </c:pt>
                <c:pt idx="3957">
                  <c:v>45383</c:v>
                </c:pt>
                <c:pt idx="3958">
                  <c:v>45384</c:v>
                </c:pt>
                <c:pt idx="3959">
                  <c:v>45385</c:v>
                </c:pt>
                <c:pt idx="3960">
                  <c:v>45386</c:v>
                </c:pt>
                <c:pt idx="3961">
                  <c:v>45387</c:v>
                </c:pt>
                <c:pt idx="3962">
                  <c:v>45390</c:v>
                </c:pt>
                <c:pt idx="3963">
                  <c:v>45391</c:v>
                </c:pt>
                <c:pt idx="3964">
                  <c:v>45392</c:v>
                </c:pt>
                <c:pt idx="3965">
                  <c:v>45393</c:v>
                </c:pt>
                <c:pt idx="3966">
                  <c:v>45394</c:v>
                </c:pt>
                <c:pt idx="3967">
                  <c:v>45397</c:v>
                </c:pt>
                <c:pt idx="3968">
                  <c:v>45398</c:v>
                </c:pt>
                <c:pt idx="3969">
                  <c:v>45399</c:v>
                </c:pt>
                <c:pt idx="3970">
                  <c:v>45400</c:v>
                </c:pt>
                <c:pt idx="3971">
                  <c:v>45401</c:v>
                </c:pt>
                <c:pt idx="3972">
                  <c:v>45404</c:v>
                </c:pt>
                <c:pt idx="3973">
                  <c:v>45405</c:v>
                </c:pt>
                <c:pt idx="3974">
                  <c:v>45406</c:v>
                </c:pt>
                <c:pt idx="3975">
                  <c:v>45407</c:v>
                </c:pt>
                <c:pt idx="3976">
                  <c:v>45408</c:v>
                </c:pt>
                <c:pt idx="3977">
                  <c:v>45411</c:v>
                </c:pt>
                <c:pt idx="3978">
                  <c:v>45412</c:v>
                </c:pt>
                <c:pt idx="3979">
                  <c:v>45414</c:v>
                </c:pt>
                <c:pt idx="3980">
                  <c:v>45415</c:v>
                </c:pt>
                <c:pt idx="3981">
                  <c:v>45418</c:v>
                </c:pt>
                <c:pt idx="3982">
                  <c:v>45419</c:v>
                </c:pt>
                <c:pt idx="3983">
                  <c:v>45420</c:v>
                </c:pt>
                <c:pt idx="3984">
                  <c:v>45421</c:v>
                </c:pt>
                <c:pt idx="3985">
                  <c:v>45422</c:v>
                </c:pt>
                <c:pt idx="3986">
                  <c:v>45425</c:v>
                </c:pt>
                <c:pt idx="3987">
                  <c:v>45426</c:v>
                </c:pt>
                <c:pt idx="3988">
                  <c:v>45427</c:v>
                </c:pt>
                <c:pt idx="3989">
                  <c:v>45428</c:v>
                </c:pt>
                <c:pt idx="3990">
                  <c:v>45429</c:v>
                </c:pt>
                <c:pt idx="3991">
                  <c:v>45432</c:v>
                </c:pt>
                <c:pt idx="3992">
                  <c:v>45433</c:v>
                </c:pt>
                <c:pt idx="3993">
                  <c:v>45434</c:v>
                </c:pt>
                <c:pt idx="3994">
                  <c:v>45435</c:v>
                </c:pt>
                <c:pt idx="3995">
                  <c:v>45436</c:v>
                </c:pt>
                <c:pt idx="3996">
                  <c:v>45439</c:v>
                </c:pt>
                <c:pt idx="3997">
                  <c:v>45440</c:v>
                </c:pt>
                <c:pt idx="3998">
                  <c:v>45441</c:v>
                </c:pt>
                <c:pt idx="3999">
                  <c:v>45443</c:v>
                </c:pt>
                <c:pt idx="4000">
                  <c:v>45446</c:v>
                </c:pt>
                <c:pt idx="4001">
                  <c:v>45447</c:v>
                </c:pt>
                <c:pt idx="4002">
                  <c:v>45448</c:v>
                </c:pt>
                <c:pt idx="4003">
                  <c:v>45449</c:v>
                </c:pt>
                <c:pt idx="4004">
                  <c:v>45450</c:v>
                </c:pt>
                <c:pt idx="4005">
                  <c:v>45453</c:v>
                </c:pt>
                <c:pt idx="4006">
                  <c:v>45454</c:v>
                </c:pt>
                <c:pt idx="4007">
                  <c:v>45455</c:v>
                </c:pt>
                <c:pt idx="4008">
                  <c:v>45456</c:v>
                </c:pt>
                <c:pt idx="4009">
                  <c:v>45457</c:v>
                </c:pt>
                <c:pt idx="4010">
                  <c:v>45460</c:v>
                </c:pt>
                <c:pt idx="4011">
                  <c:v>45461</c:v>
                </c:pt>
                <c:pt idx="4012">
                  <c:v>45462</c:v>
                </c:pt>
                <c:pt idx="4013">
                  <c:v>45463</c:v>
                </c:pt>
                <c:pt idx="4014">
                  <c:v>45464</c:v>
                </c:pt>
                <c:pt idx="4015">
                  <c:v>45467</c:v>
                </c:pt>
                <c:pt idx="4016">
                  <c:v>45468</c:v>
                </c:pt>
                <c:pt idx="4017">
                  <c:v>45469</c:v>
                </c:pt>
                <c:pt idx="4018">
                  <c:v>45470</c:v>
                </c:pt>
                <c:pt idx="4019">
                  <c:v>45471</c:v>
                </c:pt>
                <c:pt idx="4020">
                  <c:v>45474</c:v>
                </c:pt>
                <c:pt idx="4021">
                  <c:v>45475</c:v>
                </c:pt>
                <c:pt idx="4022">
                  <c:v>45476</c:v>
                </c:pt>
                <c:pt idx="4023">
                  <c:v>45477</c:v>
                </c:pt>
                <c:pt idx="4024">
                  <c:v>45478</c:v>
                </c:pt>
                <c:pt idx="4025">
                  <c:v>45481</c:v>
                </c:pt>
                <c:pt idx="4026">
                  <c:v>45482</c:v>
                </c:pt>
                <c:pt idx="4027">
                  <c:v>45483</c:v>
                </c:pt>
                <c:pt idx="4028">
                  <c:v>45484</c:v>
                </c:pt>
                <c:pt idx="4029">
                  <c:v>45485</c:v>
                </c:pt>
                <c:pt idx="4030">
                  <c:v>45488</c:v>
                </c:pt>
                <c:pt idx="4031">
                  <c:v>45489</c:v>
                </c:pt>
                <c:pt idx="4032">
                  <c:v>45490</c:v>
                </c:pt>
                <c:pt idx="4033">
                  <c:v>45491</c:v>
                </c:pt>
                <c:pt idx="4034">
                  <c:v>45492</c:v>
                </c:pt>
                <c:pt idx="4035">
                  <c:v>45495</c:v>
                </c:pt>
                <c:pt idx="4036">
                  <c:v>45496</c:v>
                </c:pt>
                <c:pt idx="4037">
                  <c:v>45497</c:v>
                </c:pt>
                <c:pt idx="4038">
                  <c:v>45498</c:v>
                </c:pt>
                <c:pt idx="4039">
                  <c:v>45499</c:v>
                </c:pt>
                <c:pt idx="4040">
                  <c:v>45502</c:v>
                </c:pt>
                <c:pt idx="4041">
                  <c:v>45503</c:v>
                </c:pt>
                <c:pt idx="4042">
                  <c:v>45504</c:v>
                </c:pt>
                <c:pt idx="4043">
                  <c:v>45505</c:v>
                </c:pt>
                <c:pt idx="4044">
                  <c:v>45506</c:v>
                </c:pt>
                <c:pt idx="4045">
                  <c:v>45509</c:v>
                </c:pt>
                <c:pt idx="4046">
                  <c:v>45510</c:v>
                </c:pt>
                <c:pt idx="4047">
                  <c:v>45511</c:v>
                </c:pt>
                <c:pt idx="4048">
                  <c:v>45512</c:v>
                </c:pt>
                <c:pt idx="4049">
                  <c:v>45513</c:v>
                </c:pt>
                <c:pt idx="4050">
                  <c:v>45516</c:v>
                </c:pt>
                <c:pt idx="4051">
                  <c:v>45517</c:v>
                </c:pt>
                <c:pt idx="4052">
                  <c:v>45518</c:v>
                </c:pt>
                <c:pt idx="4053">
                  <c:v>45519</c:v>
                </c:pt>
                <c:pt idx="4054">
                  <c:v>45520</c:v>
                </c:pt>
                <c:pt idx="4055">
                  <c:v>45523</c:v>
                </c:pt>
                <c:pt idx="4056">
                  <c:v>45524</c:v>
                </c:pt>
                <c:pt idx="4057">
                  <c:v>45525</c:v>
                </c:pt>
                <c:pt idx="4058">
                  <c:v>45526</c:v>
                </c:pt>
                <c:pt idx="4059">
                  <c:v>45527</c:v>
                </c:pt>
                <c:pt idx="4060">
                  <c:v>45530</c:v>
                </c:pt>
                <c:pt idx="4061">
                  <c:v>45531</c:v>
                </c:pt>
                <c:pt idx="4062">
                  <c:v>45532</c:v>
                </c:pt>
                <c:pt idx="4063">
                  <c:v>45533</c:v>
                </c:pt>
                <c:pt idx="4064">
                  <c:v>45534</c:v>
                </c:pt>
                <c:pt idx="4065">
                  <c:v>45537</c:v>
                </c:pt>
                <c:pt idx="4066">
                  <c:v>45538</c:v>
                </c:pt>
                <c:pt idx="4067">
                  <c:v>45539</c:v>
                </c:pt>
                <c:pt idx="4068">
                  <c:v>45540</c:v>
                </c:pt>
                <c:pt idx="4069">
                  <c:v>45541</c:v>
                </c:pt>
                <c:pt idx="4070">
                  <c:v>45544</c:v>
                </c:pt>
                <c:pt idx="4071">
                  <c:v>45545</c:v>
                </c:pt>
                <c:pt idx="4072">
                  <c:v>45546</c:v>
                </c:pt>
                <c:pt idx="4073">
                  <c:v>45547</c:v>
                </c:pt>
                <c:pt idx="4074">
                  <c:v>45548</c:v>
                </c:pt>
                <c:pt idx="4075">
                  <c:v>45551</c:v>
                </c:pt>
                <c:pt idx="4076">
                  <c:v>45552</c:v>
                </c:pt>
                <c:pt idx="4077">
                  <c:v>45553</c:v>
                </c:pt>
                <c:pt idx="4078">
                  <c:v>45554</c:v>
                </c:pt>
                <c:pt idx="4079">
                  <c:v>45555</c:v>
                </c:pt>
                <c:pt idx="4080">
                  <c:v>45558</c:v>
                </c:pt>
                <c:pt idx="4081">
                  <c:v>45559</c:v>
                </c:pt>
                <c:pt idx="4082">
                  <c:v>45560</c:v>
                </c:pt>
                <c:pt idx="4083">
                  <c:v>45561</c:v>
                </c:pt>
                <c:pt idx="4084">
                  <c:v>45562</c:v>
                </c:pt>
                <c:pt idx="4085">
                  <c:v>45565</c:v>
                </c:pt>
                <c:pt idx="4086">
                  <c:v>45566</c:v>
                </c:pt>
                <c:pt idx="4087">
                  <c:v>45567</c:v>
                </c:pt>
                <c:pt idx="4088">
                  <c:v>45568</c:v>
                </c:pt>
                <c:pt idx="4089">
                  <c:v>45569</c:v>
                </c:pt>
                <c:pt idx="4090">
                  <c:v>45572</c:v>
                </c:pt>
                <c:pt idx="4091">
                  <c:v>45573</c:v>
                </c:pt>
                <c:pt idx="4092">
                  <c:v>45574</c:v>
                </c:pt>
                <c:pt idx="4093">
                  <c:v>45575</c:v>
                </c:pt>
                <c:pt idx="4094">
                  <c:v>45576</c:v>
                </c:pt>
                <c:pt idx="4095">
                  <c:v>45579</c:v>
                </c:pt>
                <c:pt idx="4096">
                  <c:v>45580</c:v>
                </c:pt>
                <c:pt idx="4097">
                  <c:v>45581</c:v>
                </c:pt>
                <c:pt idx="4098">
                  <c:v>45582</c:v>
                </c:pt>
                <c:pt idx="4099">
                  <c:v>45583</c:v>
                </c:pt>
                <c:pt idx="4100">
                  <c:v>45586</c:v>
                </c:pt>
                <c:pt idx="4101">
                  <c:v>45587</c:v>
                </c:pt>
                <c:pt idx="4102">
                  <c:v>45588</c:v>
                </c:pt>
                <c:pt idx="4103">
                  <c:v>45589</c:v>
                </c:pt>
                <c:pt idx="4104">
                  <c:v>45590</c:v>
                </c:pt>
                <c:pt idx="4105">
                  <c:v>45593</c:v>
                </c:pt>
                <c:pt idx="4106">
                  <c:v>45594</c:v>
                </c:pt>
                <c:pt idx="4107">
                  <c:v>45595</c:v>
                </c:pt>
                <c:pt idx="4108">
                  <c:v>45596</c:v>
                </c:pt>
                <c:pt idx="4109">
                  <c:v>45597</c:v>
                </c:pt>
                <c:pt idx="4110">
                  <c:v>45600</c:v>
                </c:pt>
                <c:pt idx="4111">
                  <c:v>45601</c:v>
                </c:pt>
                <c:pt idx="4112">
                  <c:v>45602</c:v>
                </c:pt>
                <c:pt idx="4113">
                  <c:v>45603</c:v>
                </c:pt>
                <c:pt idx="4114">
                  <c:v>45604</c:v>
                </c:pt>
                <c:pt idx="4115">
                  <c:v>45607</c:v>
                </c:pt>
                <c:pt idx="4116">
                  <c:v>45608</c:v>
                </c:pt>
                <c:pt idx="4117">
                  <c:v>45609</c:v>
                </c:pt>
                <c:pt idx="4118">
                  <c:v>45610</c:v>
                </c:pt>
                <c:pt idx="4119">
                  <c:v>45614</c:v>
                </c:pt>
                <c:pt idx="4120">
                  <c:v>45615</c:v>
                </c:pt>
                <c:pt idx="4121">
                  <c:v>45617</c:v>
                </c:pt>
                <c:pt idx="4122">
                  <c:v>45618</c:v>
                </c:pt>
                <c:pt idx="4123">
                  <c:v>45621</c:v>
                </c:pt>
                <c:pt idx="4124">
                  <c:v>45622</c:v>
                </c:pt>
                <c:pt idx="4125">
                  <c:v>45623</c:v>
                </c:pt>
                <c:pt idx="4126">
                  <c:v>45624</c:v>
                </c:pt>
                <c:pt idx="4127">
                  <c:v>45625</c:v>
                </c:pt>
                <c:pt idx="4128">
                  <c:v>45628</c:v>
                </c:pt>
                <c:pt idx="4129">
                  <c:v>45629</c:v>
                </c:pt>
                <c:pt idx="4130">
                  <c:v>45630</c:v>
                </c:pt>
                <c:pt idx="4131">
                  <c:v>45631</c:v>
                </c:pt>
                <c:pt idx="4132">
                  <c:v>45632</c:v>
                </c:pt>
                <c:pt idx="4133">
                  <c:v>45635</c:v>
                </c:pt>
                <c:pt idx="4134">
                  <c:v>45636</c:v>
                </c:pt>
                <c:pt idx="4135">
                  <c:v>45637</c:v>
                </c:pt>
                <c:pt idx="4136">
                  <c:v>45638</c:v>
                </c:pt>
                <c:pt idx="4137">
                  <c:v>45639</c:v>
                </c:pt>
                <c:pt idx="4138">
                  <c:v>45642</c:v>
                </c:pt>
                <c:pt idx="4139">
                  <c:v>45643</c:v>
                </c:pt>
                <c:pt idx="4140">
                  <c:v>45644</c:v>
                </c:pt>
                <c:pt idx="4141">
                  <c:v>45645</c:v>
                </c:pt>
                <c:pt idx="4142">
                  <c:v>45646</c:v>
                </c:pt>
                <c:pt idx="4143">
                  <c:v>45649</c:v>
                </c:pt>
                <c:pt idx="4144">
                  <c:v>45650</c:v>
                </c:pt>
                <c:pt idx="4145">
                  <c:v>45652</c:v>
                </c:pt>
                <c:pt idx="4146">
                  <c:v>45653</c:v>
                </c:pt>
                <c:pt idx="4147">
                  <c:v>45656</c:v>
                </c:pt>
                <c:pt idx="4148">
                  <c:v>45657</c:v>
                </c:pt>
                <c:pt idx="4149">
                  <c:v>45659</c:v>
                </c:pt>
                <c:pt idx="4150">
                  <c:v>45660</c:v>
                </c:pt>
                <c:pt idx="4151">
                  <c:v>45663</c:v>
                </c:pt>
                <c:pt idx="4152">
                  <c:v>45664</c:v>
                </c:pt>
                <c:pt idx="4153">
                  <c:v>45665</c:v>
                </c:pt>
                <c:pt idx="4154">
                  <c:v>45666</c:v>
                </c:pt>
                <c:pt idx="4155">
                  <c:v>45667</c:v>
                </c:pt>
                <c:pt idx="4156">
                  <c:v>45670</c:v>
                </c:pt>
                <c:pt idx="4157">
                  <c:v>45671</c:v>
                </c:pt>
                <c:pt idx="4158">
                  <c:v>45672</c:v>
                </c:pt>
                <c:pt idx="4159">
                  <c:v>45673</c:v>
                </c:pt>
                <c:pt idx="4160">
                  <c:v>45674</c:v>
                </c:pt>
                <c:pt idx="4161">
                  <c:v>45677</c:v>
                </c:pt>
                <c:pt idx="4162">
                  <c:v>45678</c:v>
                </c:pt>
                <c:pt idx="4163">
                  <c:v>45679</c:v>
                </c:pt>
                <c:pt idx="4164">
                  <c:v>45680</c:v>
                </c:pt>
                <c:pt idx="4165">
                  <c:v>45681</c:v>
                </c:pt>
                <c:pt idx="4166">
                  <c:v>45684</c:v>
                </c:pt>
                <c:pt idx="4167">
                  <c:v>45685</c:v>
                </c:pt>
                <c:pt idx="4168">
                  <c:v>45686</c:v>
                </c:pt>
                <c:pt idx="4169">
                  <c:v>45687</c:v>
                </c:pt>
                <c:pt idx="4170">
                  <c:v>45688</c:v>
                </c:pt>
              </c:numCache>
            </c:numRef>
          </c:cat>
          <c:val>
            <c:numRef>
              <c:f>Planilha1!$B$2:$B$4172</c:f>
              <c:numCache>
                <c:formatCode>#,##0.00\ \%</c:formatCode>
                <c:ptCount val="4171"/>
                <c:pt idx="0">
                  <c:v>0</c:v>
                </c:pt>
                <c:pt idx="1">
                  <c:v>-1.0055400000000048</c:v>
                </c:pt>
                <c:pt idx="2">
                  <c:v>-3.6336900000000005</c:v>
                </c:pt>
                <c:pt idx="3">
                  <c:v>-6.1429999999999989</c:v>
                </c:pt>
                <c:pt idx="4">
                  <c:v>-8.0586700000000011</c:v>
                </c:pt>
                <c:pt idx="5">
                  <c:v>-8.8257999999999956</c:v>
                </c:pt>
                <c:pt idx="6">
                  <c:v>-8.1802099999999989</c:v>
                </c:pt>
                <c:pt idx="7">
                  <c:v>-8.1614599999999982</c:v>
                </c:pt>
                <c:pt idx="8">
                  <c:v>-5.6069900000000006</c:v>
                </c:pt>
                <c:pt idx="9">
                  <c:v>-5.3892199999999946</c:v>
                </c:pt>
                <c:pt idx="10">
                  <c:v>-3.6201500000000002</c:v>
                </c:pt>
                <c:pt idx="11">
                  <c:v>-1.6489700000000049</c:v>
                </c:pt>
                <c:pt idx="12">
                  <c:v>0</c:v>
                </c:pt>
                <c:pt idx="13">
                  <c:v>-1.153669884633018</c:v>
                </c:pt>
                <c:pt idx="14">
                  <c:v>-2.1789997821000302</c:v>
                </c:pt>
                <c:pt idx="15">
                  <c:v>-0.63890993610901003</c:v>
                </c:pt>
                <c:pt idx="16">
                  <c:v>-2.2243297775670299</c:v>
                </c:pt>
                <c:pt idx="17">
                  <c:v>-2.1084697891530277</c:v>
                </c:pt>
                <c:pt idx="18">
                  <c:v>-3.2314396768560401</c:v>
                </c:pt>
                <c:pt idx="19">
                  <c:v>-3.1658896834110362</c:v>
                </c:pt>
                <c:pt idx="20">
                  <c:v>-3.0832896916710362</c:v>
                </c:pt>
                <c:pt idx="21">
                  <c:v>-1.431969856803019</c:v>
                </c:pt>
                <c:pt idx="22">
                  <c:v>-0.73291992670801087</c:v>
                </c:pt>
                <c:pt idx="23">
                  <c:v>-1.1079698892030136</c:v>
                </c:pt>
                <c:pt idx="24">
                  <c:v>-1.786669821333019</c:v>
                </c:pt>
                <c:pt idx="25">
                  <c:v>-3.520419647958037</c:v>
                </c:pt>
                <c:pt idx="26">
                  <c:v>-2.6777597322240334</c:v>
                </c:pt>
                <c:pt idx="27">
                  <c:v>-1.0478698952130168</c:v>
                </c:pt>
                <c:pt idx="28">
                  <c:v>-1.826439817356025</c:v>
                </c:pt>
                <c:pt idx="29">
                  <c:v>-2.3911797608820278</c:v>
                </c:pt>
                <c:pt idx="30">
                  <c:v>-4.129819587018047</c:v>
                </c:pt>
                <c:pt idx="31">
                  <c:v>-4.8747695125230539</c:v>
                </c:pt>
                <c:pt idx="32">
                  <c:v>-4.9953295004670588</c:v>
                </c:pt>
                <c:pt idx="33">
                  <c:v>-3.555209644479044</c:v>
                </c:pt>
                <c:pt idx="34">
                  <c:v>-5.0878794912120622</c:v>
                </c:pt>
                <c:pt idx="35">
                  <c:v>-6.1644893835510732</c:v>
                </c:pt>
                <c:pt idx="36">
                  <c:v>-5.7083994291600586</c:v>
                </c:pt>
                <c:pt idx="37">
                  <c:v>-4.9480595051940588</c:v>
                </c:pt>
                <c:pt idx="38">
                  <c:v>-5.6413294358670667</c:v>
                </c:pt>
                <c:pt idx="39">
                  <c:v>-4.9013695098630539</c:v>
                </c:pt>
                <c:pt idx="40">
                  <c:v>-5.2310194768980605</c:v>
                </c:pt>
                <c:pt idx="41">
                  <c:v>-5.470759452924062</c:v>
                </c:pt>
                <c:pt idx="42">
                  <c:v>-5.0144594985540598</c:v>
                </c:pt>
                <c:pt idx="43">
                  <c:v>-4.4193095580690542</c:v>
                </c:pt>
                <c:pt idx="44">
                  <c:v>-4.995499500450058</c:v>
                </c:pt>
                <c:pt idx="45">
                  <c:v>-5.3444594655540598</c:v>
                </c:pt>
                <c:pt idx="46">
                  <c:v>-5.9693894030610668</c:v>
                </c:pt>
                <c:pt idx="47">
                  <c:v>-7.2802392719760771</c:v>
                </c:pt>
                <c:pt idx="48">
                  <c:v>-8.8159491184050935</c:v>
                </c:pt>
                <c:pt idx="49">
                  <c:v>-8.8328491167150904</c:v>
                </c:pt>
                <c:pt idx="50">
                  <c:v>-9.8682590131741055</c:v>
                </c:pt>
                <c:pt idx="51">
                  <c:v>-11.752278824772121</c:v>
                </c:pt>
                <c:pt idx="52">
                  <c:v>-11.220498877950122</c:v>
                </c:pt>
                <c:pt idx="53">
                  <c:v>-10.69338893066111</c:v>
                </c:pt>
                <c:pt idx="54">
                  <c:v>-9.9586290041371015</c:v>
                </c:pt>
                <c:pt idx="55">
                  <c:v>-12.229568777043122</c:v>
                </c:pt>
                <c:pt idx="56">
                  <c:v>-12.086298791370126</c:v>
                </c:pt>
                <c:pt idx="57">
                  <c:v>-14.992688500731157</c:v>
                </c:pt>
                <c:pt idx="58">
                  <c:v>-14.48623855137615</c:v>
                </c:pt>
                <c:pt idx="59">
                  <c:v>-9.7403290259671049</c:v>
                </c:pt>
                <c:pt idx="60">
                  <c:v>-9.1989090801090967</c:v>
                </c:pt>
                <c:pt idx="61">
                  <c:v>-9.7883090211691091</c:v>
                </c:pt>
                <c:pt idx="62">
                  <c:v>-9.9937590006241077</c:v>
                </c:pt>
                <c:pt idx="63">
                  <c:v>-7.9452792054720893</c:v>
                </c:pt>
                <c:pt idx="64">
                  <c:v>-8.7814991218500964</c:v>
                </c:pt>
                <c:pt idx="65">
                  <c:v>-11.782778821722122</c:v>
                </c:pt>
                <c:pt idx="66">
                  <c:v>-8.6836091316390949</c:v>
                </c:pt>
                <c:pt idx="67">
                  <c:v>-8.4829291517070953</c:v>
                </c:pt>
                <c:pt idx="68">
                  <c:v>-9.888269011173108</c:v>
                </c:pt>
                <c:pt idx="69">
                  <c:v>-10.182948981705103</c:v>
                </c:pt>
                <c:pt idx="70">
                  <c:v>-12.287968771203126</c:v>
                </c:pt>
                <c:pt idx="71">
                  <c:v>-14.469138553086147</c:v>
                </c:pt>
                <c:pt idx="72">
                  <c:v>-18.556748144325194</c:v>
                </c:pt>
                <c:pt idx="73">
                  <c:v>-18.915698108430188</c:v>
                </c:pt>
                <c:pt idx="74">
                  <c:v>-21.631497836850219</c:v>
                </c:pt>
                <c:pt idx="75">
                  <c:v>-15.30114846988516</c:v>
                </c:pt>
                <c:pt idx="76">
                  <c:v>-14.470418552958151</c:v>
                </c:pt>
                <c:pt idx="77">
                  <c:v>-18.030568196943179</c:v>
                </c:pt>
                <c:pt idx="78">
                  <c:v>-17.427418257258179</c:v>
                </c:pt>
                <c:pt idx="79">
                  <c:v>-17.433168256683182</c:v>
                </c:pt>
                <c:pt idx="80">
                  <c:v>-15.403398459660153</c:v>
                </c:pt>
                <c:pt idx="81">
                  <c:v>-16.081718391828169</c:v>
                </c:pt>
                <c:pt idx="82">
                  <c:v>-19.942498005750206</c:v>
                </c:pt>
                <c:pt idx="83">
                  <c:v>-21.381257861874214</c:v>
                </c:pt>
                <c:pt idx="84">
                  <c:v>-24.365467563453251</c:v>
                </c:pt>
                <c:pt idx="85">
                  <c:v>-25.930487406951265</c:v>
                </c:pt>
                <c:pt idx="86">
                  <c:v>-21.77739782226022</c:v>
                </c:pt>
                <c:pt idx="87">
                  <c:v>-20.235747976425209</c:v>
                </c:pt>
                <c:pt idx="88">
                  <c:v>-18.93096810690319</c:v>
                </c:pt>
                <c:pt idx="89">
                  <c:v>-18.76829812317019</c:v>
                </c:pt>
                <c:pt idx="90">
                  <c:v>-18.117838188216187</c:v>
                </c:pt>
                <c:pt idx="91">
                  <c:v>-15.97996840200317</c:v>
                </c:pt>
                <c:pt idx="92">
                  <c:v>-17.579428242057183</c:v>
                </c:pt>
                <c:pt idx="93">
                  <c:v>-17.654688234531182</c:v>
                </c:pt>
                <c:pt idx="94">
                  <c:v>-14.729898527010155</c:v>
                </c:pt>
                <c:pt idx="95">
                  <c:v>-14.262728573727143</c:v>
                </c:pt>
                <c:pt idx="96">
                  <c:v>-13.494578650542136</c:v>
                </c:pt>
                <c:pt idx="97">
                  <c:v>-15.76445842355416</c:v>
                </c:pt>
                <c:pt idx="98">
                  <c:v>-13.570808642919147</c:v>
                </c:pt>
                <c:pt idx="99">
                  <c:v>-13.631158636884145</c:v>
                </c:pt>
                <c:pt idx="100">
                  <c:v>-12.995428700457136</c:v>
                </c:pt>
                <c:pt idx="101">
                  <c:v>-13.620998637900142</c:v>
                </c:pt>
                <c:pt idx="102">
                  <c:v>-12.784378721562135</c:v>
                </c:pt>
                <c:pt idx="103">
                  <c:v>-12.798988720101137</c:v>
                </c:pt>
                <c:pt idx="104">
                  <c:v>-13.122038687796129</c:v>
                </c:pt>
                <c:pt idx="105">
                  <c:v>-11.976618802338123</c:v>
                </c:pt>
                <c:pt idx="106">
                  <c:v>-12.997798700220134</c:v>
                </c:pt>
                <c:pt idx="107">
                  <c:v>-12.175158782484129</c:v>
                </c:pt>
                <c:pt idx="108">
                  <c:v>-11.795888820411127</c:v>
                </c:pt>
                <c:pt idx="109">
                  <c:v>-11.931808806819127</c:v>
                </c:pt>
                <c:pt idx="110">
                  <c:v>-13.637898636210139</c:v>
                </c:pt>
                <c:pt idx="111">
                  <c:v>-12.129968787003122</c:v>
                </c:pt>
                <c:pt idx="112">
                  <c:v>-11.246998875300118</c:v>
                </c:pt>
                <c:pt idx="113">
                  <c:v>-9.9782690021731106</c:v>
                </c:pt>
                <c:pt idx="114">
                  <c:v>-9.991439000856106</c:v>
                </c:pt>
                <c:pt idx="115">
                  <c:v>-7.8592992140700799</c:v>
                </c:pt>
                <c:pt idx="116">
                  <c:v>-8.0347791965220878</c:v>
                </c:pt>
                <c:pt idx="117">
                  <c:v>-8.444709155529095</c:v>
                </c:pt>
                <c:pt idx="118">
                  <c:v>-8.9149491085050983</c:v>
                </c:pt>
                <c:pt idx="119">
                  <c:v>-7.565999243400082</c:v>
                </c:pt>
                <c:pt idx="120">
                  <c:v>-9.4227190577281004</c:v>
                </c:pt>
                <c:pt idx="121">
                  <c:v>-8.0351791964820887</c:v>
                </c:pt>
                <c:pt idx="122">
                  <c:v>-8.4665891533410917</c:v>
                </c:pt>
                <c:pt idx="123">
                  <c:v>-7.4954492504550769</c:v>
                </c:pt>
                <c:pt idx="124">
                  <c:v>-7.1152292884770763</c:v>
                </c:pt>
                <c:pt idx="125">
                  <c:v>-8.5755691424430953</c:v>
                </c:pt>
                <c:pt idx="126">
                  <c:v>-9.3800590619940944</c:v>
                </c:pt>
                <c:pt idx="127">
                  <c:v>-9.3843990615600976</c:v>
                </c:pt>
                <c:pt idx="128">
                  <c:v>-10.250758974924105</c:v>
                </c:pt>
                <c:pt idx="129">
                  <c:v>-10.390748960925107</c:v>
                </c:pt>
                <c:pt idx="130">
                  <c:v>-8.8713791128620958</c:v>
                </c:pt>
                <c:pt idx="131">
                  <c:v>-8.8674391132560935</c:v>
                </c:pt>
                <c:pt idx="132">
                  <c:v>-6.8888193111180751</c:v>
                </c:pt>
                <c:pt idx="133">
                  <c:v>-6.2079693792030692</c:v>
                </c:pt>
                <c:pt idx="134">
                  <c:v>-7.6582592341740821</c:v>
                </c:pt>
                <c:pt idx="135">
                  <c:v>-6.9665793033420798</c:v>
                </c:pt>
                <c:pt idx="136">
                  <c:v>-6.6150593384940706</c:v>
                </c:pt>
                <c:pt idx="137">
                  <c:v>-6.598449340155077</c:v>
                </c:pt>
                <c:pt idx="138">
                  <c:v>-7.7801492219850852</c:v>
                </c:pt>
                <c:pt idx="139">
                  <c:v>-7.6831892316810828</c:v>
                </c:pt>
                <c:pt idx="140">
                  <c:v>-9.1080390891960956</c:v>
                </c:pt>
                <c:pt idx="141">
                  <c:v>-8.7698891230110885</c:v>
                </c:pt>
                <c:pt idx="142">
                  <c:v>-8.5348591465140942</c:v>
                </c:pt>
                <c:pt idx="143">
                  <c:v>-9.2984190701581007</c:v>
                </c:pt>
                <c:pt idx="144">
                  <c:v>-9.9657090034291045</c:v>
                </c:pt>
                <c:pt idx="145">
                  <c:v>-8.4894191510580885</c:v>
                </c:pt>
                <c:pt idx="146">
                  <c:v>-8.1533091846690837</c:v>
                </c:pt>
                <c:pt idx="147">
                  <c:v>-8.5120491487950893</c:v>
                </c:pt>
                <c:pt idx="148">
                  <c:v>-8.5809391419060876</c:v>
                </c:pt>
                <c:pt idx="149">
                  <c:v>-8.4368291563170903</c:v>
                </c:pt>
                <c:pt idx="150">
                  <c:v>-7.0215392978460729</c:v>
                </c:pt>
                <c:pt idx="151">
                  <c:v>-7.6665892333410834</c:v>
                </c:pt>
                <c:pt idx="152">
                  <c:v>-8.0043391995660897</c:v>
                </c:pt>
                <c:pt idx="153">
                  <c:v>-8.4277491572250849</c:v>
                </c:pt>
                <c:pt idx="154">
                  <c:v>-7.64488923551108</c:v>
                </c:pt>
                <c:pt idx="155">
                  <c:v>-7.9106892089310881</c:v>
                </c:pt>
                <c:pt idx="156">
                  <c:v>-7.7630392236960866</c:v>
                </c:pt>
                <c:pt idx="157">
                  <c:v>-7.3231792676820797</c:v>
                </c:pt>
                <c:pt idx="158">
                  <c:v>-7.7338292266170852</c:v>
                </c:pt>
                <c:pt idx="159">
                  <c:v>-8.150699184930092</c:v>
                </c:pt>
                <c:pt idx="160">
                  <c:v>-8.7640091235990987</c:v>
                </c:pt>
                <c:pt idx="161">
                  <c:v>-8.8860791113920943</c:v>
                </c:pt>
                <c:pt idx="162">
                  <c:v>-7.7429392257060856</c:v>
                </c:pt>
                <c:pt idx="163">
                  <c:v>-7.9999292000070898</c:v>
                </c:pt>
                <c:pt idx="164">
                  <c:v>-9.4704990529500996</c:v>
                </c:pt>
                <c:pt idx="165">
                  <c:v>-9.4665490533451013</c:v>
                </c:pt>
                <c:pt idx="166">
                  <c:v>-8.954069104593092</c:v>
                </c:pt>
                <c:pt idx="167">
                  <c:v>-8.5391091460890909</c:v>
                </c:pt>
                <c:pt idx="168">
                  <c:v>-8.4238891576110841</c:v>
                </c:pt>
                <c:pt idx="169">
                  <c:v>-7.4516392548360768</c:v>
                </c:pt>
                <c:pt idx="170">
                  <c:v>-7.1974492802550758</c:v>
                </c:pt>
                <c:pt idx="171">
                  <c:v>-9.5880690411930996</c:v>
                </c:pt>
                <c:pt idx="172">
                  <c:v>-9.6844290315571069</c:v>
                </c:pt>
                <c:pt idx="173">
                  <c:v>-8.09081919091809</c:v>
                </c:pt>
                <c:pt idx="174">
                  <c:v>-9.3639190636080958</c:v>
                </c:pt>
                <c:pt idx="175">
                  <c:v>-9.4205290579470979</c:v>
                </c:pt>
                <c:pt idx="176">
                  <c:v>-10.226768977323109</c:v>
                </c:pt>
                <c:pt idx="177">
                  <c:v>-7.6073792392620838</c:v>
                </c:pt>
                <c:pt idx="178">
                  <c:v>-8.1769391823060928</c:v>
                </c:pt>
                <c:pt idx="179">
                  <c:v>-7.8202092179790839</c:v>
                </c:pt>
                <c:pt idx="180">
                  <c:v>-7.7248292275170813</c:v>
                </c:pt>
                <c:pt idx="181">
                  <c:v>-8.5688191431180947</c:v>
                </c:pt>
                <c:pt idx="182">
                  <c:v>-8.2120091787990859</c:v>
                </c:pt>
                <c:pt idx="183">
                  <c:v>-6.9772993022700778</c:v>
                </c:pt>
                <c:pt idx="184">
                  <c:v>-6.6063393393660768</c:v>
                </c:pt>
                <c:pt idx="185">
                  <c:v>-5.6073794392620622</c:v>
                </c:pt>
                <c:pt idx="186">
                  <c:v>-3.408139659186038</c:v>
                </c:pt>
                <c:pt idx="187">
                  <c:v>-3.572609642739045</c:v>
                </c:pt>
                <c:pt idx="188">
                  <c:v>-3.7604396239560471</c:v>
                </c:pt>
                <c:pt idx="189">
                  <c:v>-2.499549750045031</c:v>
                </c:pt>
                <c:pt idx="190">
                  <c:v>-3.0354396964560304</c:v>
                </c:pt>
                <c:pt idx="191">
                  <c:v>-3.897579610242039</c:v>
                </c:pt>
                <c:pt idx="192">
                  <c:v>-3.0915996908400363</c:v>
                </c:pt>
                <c:pt idx="193">
                  <c:v>-2.7342897265710331</c:v>
                </c:pt>
                <c:pt idx="194">
                  <c:v>-1.2574898742510181</c:v>
                </c:pt>
                <c:pt idx="195">
                  <c:v>-0.51441994855800954</c:v>
                </c:pt>
                <c:pt idx="196">
                  <c:v>-0.38252996174700693</c:v>
                </c:pt>
                <c:pt idx="197">
                  <c:v>-0.42276995772300985</c:v>
                </c:pt>
                <c:pt idx="198">
                  <c:v>-0.37684996231501006</c:v>
                </c:pt>
                <c:pt idx="199">
                  <c:v>-9.9999990058387706E-6</c:v>
                </c:pt>
                <c:pt idx="200">
                  <c:v>-0.35908996409100991</c:v>
                </c:pt>
                <c:pt idx="201">
                  <c:v>-1.1736298826370151</c:v>
                </c:pt>
                <c:pt idx="202">
                  <c:v>-0.62601993739801109</c:v>
                </c:pt>
                <c:pt idx="203">
                  <c:v>-8.6599991340048608E-3</c:v>
                </c:pt>
                <c:pt idx="204">
                  <c:v>0</c:v>
                </c:pt>
                <c:pt idx="205">
                  <c:v>-0.61157858423776745</c:v>
                </c:pt>
                <c:pt idx="206">
                  <c:v>-0.12204245026774248</c:v>
                </c:pt>
                <c:pt idx="207">
                  <c:v>0</c:v>
                </c:pt>
                <c:pt idx="208">
                  <c:v>0</c:v>
                </c:pt>
                <c:pt idx="209">
                  <c:v>-0.83054233990910176</c:v>
                </c:pt>
                <c:pt idx="210">
                  <c:v>0</c:v>
                </c:pt>
                <c:pt idx="211">
                  <c:v>0</c:v>
                </c:pt>
                <c:pt idx="212">
                  <c:v>-0.24393033178087728</c:v>
                </c:pt>
                <c:pt idx="213">
                  <c:v>0</c:v>
                </c:pt>
                <c:pt idx="214">
                  <c:v>-0.60019376015556447</c:v>
                </c:pt>
                <c:pt idx="215">
                  <c:v>-0.34128572588063555</c:v>
                </c:pt>
                <c:pt idx="216">
                  <c:v>-0.5834906227778085</c:v>
                </c:pt>
                <c:pt idx="217">
                  <c:v>0</c:v>
                </c:pt>
                <c:pt idx="218">
                  <c:v>-0.44393312847938821</c:v>
                </c:pt>
                <c:pt idx="219">
                  <c:v>-0.41899652417507005</c:v>
                </c:pt>
                <c:pt idx="220">
                  <c:v>-1.4876041847223003</c:v>
                </c:pt>
                <c:pt idx="221">
                  <c:v>-0.66306365541699397</c:v>
                </c:pt>
                <c:pt idx="222">
                  <c:v>-0.67664678144283885</c:v>
                </c:pt>
                <c:pt idx="223">
                  <c:v>0</c:v>
                </c:pt>
                <c:pt idx="224">
                  <c:v>-0.64369459653088845</c:v>
                </c:pt>
                <c:pt idx="225">
                  <c:v>-0.43449893830244612</c:v>
                </c:pt>
                <c:pt idx="226">
                  <c:v>-1.1303260101291355</c:v>
                </c:pt>
                <c:pt idx="227">
                  <c:v>-0.84971866216863168</c:v>
                </c:pt>
                <c:pt idx="228">
                  <c:v>-0.36611089515103779</c:v>
                </c:pt>
                <c:pt idx="229">
                  <c:v>0</c:v>
                </c:pt>
                <c:pt idx="230">
                  <c:v>-0.21673338249721599</c:v>
                </c:pt>
                <c:pt idx="231">
                  <c:v>0</c:v>
                </c:pt>
                <c:pt idx="232">
                  <c:v>0</c:v>
                </c:pt>
                <c:pt idx="233">
                  <c:v>0</c:v>
                </c:pt>
                <c:pt idx="234">
                  <c:v>0</c:v>
                </c:pt>
                <c:pt idx="235">
                  <c:v>-0.85223697114147046</c:v>
                </c:pt>
                <c:pt idx="236">
                  <c:v>0</c:v>
                </c:pt>
                <c:pt idx="237">
                  <c:v>0</c:v>
                </c:pt>
                <c:pt idx="238">
                  <c:v>0</c:v>
                </c:pt>
                <c:pt idx="239">
                  <c:v>-0.24355232273447619</c:v>
                </c:pt>
                <c:pt idx="240">
                  <c:v>-0.24576667925950249</c:v>
                </c:pt>
                <c:pt idx="241">
                  <c:v>-0.1530326553935811</c:v>
                </c:pt>
                <c:pt idx="242">
                  <c:v>-1.0693369714523617</c:v>
                </c:pt>
                <c:pt idx="243">
                  <c:v>-1.3820005267837454</c:v>
                </c:pt>
                <c:pt idx="244">
                  <c:v>-1.3620533880461496</c:v>
                </c:pt>
                <c:pt idx="245">
                  <c:v>-0.5473136269348774</c:v>
                </c:pt>
                <c:pt idx="246">
                  <c:v>0</c:v>
                </c:pt>
                <c:pt idx="247">
                  <c:v>-1.6254727826639477</c:v>
                </c:pt>
                <c:pt idx="248">
                  <c:v>-1.143254341998299</c:v>
                </c:pt>
                <c:pt idx="249">
                  <c:v>-1.4052138372572687</c:v>
                </c:pt>
                <c:pt idx="250">
                  <c:v>-2.2904929267635026E-2</c:v>
                </c:pt>
                <c:pt idx="251">
                  <c:v>-0.17073284249726556</c:v>
                </c:pt>
                <c:pt idx="252">
                  <c:v>0</c:v>
                </c:pt>
                <c:pt idx="253">
                  <c:v>0</c:v>
                </c:pt>
                <c:pt idx="254">
                  <c:v>-2.5639611069805529E-2</c:v>
                </c:pt>
                <c:pt idx="255">
                  <c:v>-0.582452070688944</c:v>
                </c:pt>
                <c:pt idx="256">
                  <c:v>-0.20860999960670071</c:v>
                </c:pt>
                <c:pt idx="257">
                  <c:v>-0.28082149173087978</c:v>
                </c:pt>
                <c:pt idx="258">
                  <c:v>-0.77269024191069402</c:v>
                </c:pt>
                <c:pt idx="259">
                  <c:v>-0.11425200746101166</c:v>
                </c:pt>
                <c:pt idx="260">
                  <c:v>-0.12202131994371167</c:v>
                </c:pt>
                <c:pt idx="261">
                  <c:v>0</c:v>
                </c:pt>
                <c:pt idx="262">
                  <c:v>-0.79142383523201154</c:v>
                </c:pt>
                <c:pt idx="263">
                  <c:v>-2.1535035534327118</c:v>
                </c:pt>
                <c:pt idx="264">
                  <c:v>-0.89644024733803951</c:v>
                </c:pt>
                <c:pt idx="265">
                  <c:v>0</c:v>
                </c:pt>
                <c:pt idx="266">
                  <c:v>-9.4429375213878425E-2</c:v>
                </c:pt>
                <c:pt idx="267">
                  <c:v>0</c:v>
                </c:pt>
                <c:pt idx="268">
                  <c:v>0</c:v>
                </c:pt>
                <c:pt idx="269">
                  <c:v>-0.53897924316364876</c:v>
                </c:pt>
                <c:pt idx="270">
                  <c:v>0</c:v>
                </c:pt>
                <c:pt idx="271">
                  <c:v>-2.3749745250449147E-2</c:v>
                </c:pt>
                <c:pt idx="272">
                  <c:v>0</c:v>
                </c:pt>
                <c:pt idx="273">
                  <c:v>-1.2677541350396835</c:v>
                </c:pt>
                <c:pt idx="274">
                  <c:v>-1.1326071094435213</c:v>
                </c:pt>
                <c:pt idx="275">
                  <c:v>-0.32175860382506349</c:v>
                </c:pt>
                <c:pt idx="276">
                  <c:v>-0.27349901924613329</c:v>
                </c:pt>
                <c:pt idx="277">
                  <c:v>0</c:v>
                </c:pt>
                <c:pt idx="278">
                  <c:v>0</c:v>
                </c:pt>
                <c:pt idx="279">
                  <c:v>0</c:v>
                </c:pt>
                <c:pt idx="280">
                  <c:v>0</c:v>
                </c:pt>
                <c:pt idx="281">
                  <c:v>0</c:v>
                </c:pt>
                <c:pt idx="282">
                  <c:v>-0.1728135699751393</c:v>
                </c:pt>
                <c:pt idx="283">
                  <c:v>-0.92521282313001718</c:v>
                </c:pt>
                <c:pt idx="284">
                  <c:v>-0.17436509581828602</c:v>
                </c:pt>
                <c:pt idx="285">
                  <c:v>-0.68782111633275367</c:v>
                </c:pt>
                <c:pt idx="286">
                  <c:v>-1.307061489279957</c:v>
                </c:pt>
                <c:pt idx="287">
                  <c:v>-2.6273274538206639</c:v>
                </c:pt>
                <c:pt idx="288">
                  <c:v>-2.1254913715356474</c:v>
                </c:pt>
                <c:pt idx="289">
                  <c:v>-2.2336112655301181</c:v>
                </c:pt>
                <c:pt idx="290">
                  <c:v>-1.9624491132534729</c:v>
                </c:pt>
                <c:pt idx="291">
                  <c:v>-1.0324826790295756</c:v>
                </c:pt>
                <c:pt idx="292">
                  <c:v>-1.0375829075990515</c:v>
                </c:pt>
                <c:pt idx="293">
                  <c:v>-2.0688029086818132</c:v>
                </c:pt>
                <c:pt idx="294">
                  <c:v>-1.410584575324269</c:v>
                </c:pt>
                <c:pt idx="295">
                  <c:v>-1.0056033190769107</c:v>
                </c:pt>
                <c:pt idx="296">
                  <c:v>-0.65016360344848978</c:v>
                </c:pt>
                <c:pt idx="297">
                  <c:v>-1.1296263529635486</c:v>
                </c:pt>
                <c:pt idx="298">
                  <c:v>-2.1435980082369563</c:v>
                </c:pt>
                <c:pt idx="299">
                  <c:v>-2.1644363207578352</c:v>
                </c:pt>
                <c:pt idx="300">
                  <c:v>-2.1763616124777041</c:v>
                </c:pt>
                <c:pt idx="301">
                  <c:v>-1.7072231120571473</c:v>
                </c:pt>
                <c:pt idx="302">
                  <c:v>-0.22962582478454205</c:v>
                </c:pt>
                <c:pt idx="303">
                  <c:v>-0.58187996075629667</c:v>
                </c:pt>
                <c:pt idx="304">
                  <c:v>0</c:v>
                </c:pt>
                <c:pt idx="305">
                  <c:v>0</c:v>
                </c:pt>
                <c:pt idx="306">
                  <c:v>0</c:v>
                </c:pt>
                <c:pt idx="307">
                  <c:v>0</c:v>
                </c:pt>
                <c:pt idx="308">
                  <c:v>0</c:v>
                </c:pt>
                <c:pt idx="309">
                  <c:v>-1.841825515677941E-2</c:v>
                </c:pt>
                <c:pt idx="310">
                  <c:v>0</c:v>
                </c:pt>
                <c:pt idx="311">
                  <c:v>-6.4705754480661251E-2</c:v>
                </c:pt>
                <c:pt idx="312">
                  <c:v>-5.0846585137047581E-2</c:v>
                </c:pt>
                <c:pt idx="313">
                  <c:v>-0.86802038291875272</c:v>
                </c:pt>
                <c:pt idx="314">
                  <c:v>-0.96383047722655335</c:v>
                </c:pt>
                <c:pt idx="315">
                  <c:v>-0.85656131462181917</c:v>
                </c:pt>
                <c:pt idx="316">
                  <c:v>-0.30100661207636159</c:v>
                </c:pt>
                <c:pt idx="317">
                  <c:v>-0.46856114103875302</c:v>
                </c:pt>
                <c:pt idx="318">
                  <c:v>-9.1551329150907468E-2</c:v>
                </c:pt>
                <c:pt idx="319">
                  <c:v>-0.39521663901970883</c:v>
                </c:pt>
                <c:pt idx="320">
                  <c:v>-1.5281451445354031E-2</c:v>
                </c:pt>
                <c:pt idx="321">
                  <c:v>0</c:v>
                </c:pt>
                <c:pt idx="322">
                  <c:v>0</c:v>
                </c:pt>
                <c:pt idx="323">
                  <c:v>-0.20939311720281087</c:v>
                </c:pt>
                <c:pt idx="324">
                  <c:v>-0.3183324257686207</c:v>
                </c:pt>
                <c:pt idx="325">
                  <c:v>0</c:v>
                </c:pt>
                <c:pt idx="326">
                  <c:v>0</c:v>
                </c:pt>
                <c:pt idx="327">
                  <c:v>0</c:v>
                </c:pt>
                <c:pt idx="328">
                  <c:v>0</c:v>
                </c:pt>
                <c:pt idx="329">
                  <c:v>-9.1553594065445582E-2</c:v>
                </c:pt>
                <c:pt idx="330">
                  <c:v>0</c:v>
                </c:pt>
                <c:pt idx="331">
                  <c:v>-2.0926855848589532</c:v>
                </c:pt>
                <c:pt idx="332">
                  <c:v>-1.7477836531480091</c:v>
                </c:pt>
                <c:pt idx="333">
                  <c:v>-1.6101212650097101</c:v>
                </c:pt>
                <c:pt idx="334">
                  <c:v>-2.3248058090421595</c:v>
                </c:pt>
                <c:pt idx="335">
                  <c:v>-3.1939617373080611</c:v>
                </c:pt>
                <c:pt idx="336">
                  <c:v>-4.3289400416912018</c:v>
                </c:pt>
                <c:pt idx="337">
                  <c:v>-6.2296572510275476</c:v>
                </c:pt>
                <c:pt idx="338">
                  <c:v>-4.214306819800675</c:v>
                </c:pt>
                <c:pt idx="339">
                  <c:v>-6.3447648278374702</c:v>
                </c:pt>
                <c:pt idx="340">
                  <c:v>-6.0424936317852103</c:v>
                </c:pt>
                <c:pt idx="341">
                  <c:v>-5.2847192989462828</c:v>
                </c:pt>
                <c:pt idx="342">
                  <c:v>-4.9076147889174164</c:v>
                </c:pt>
                <c:pt idx="343">
                  <c:v>-4.6176003119113211</c:v>
                </c:pt>
                <c:pt idx="344">
                  <c:v>-2.8326104011344109</c:v>
                </c:pt>
                <c:pt idx="345">
                  <c:v>-3.2670889037520157</c:v>
                </c:pt>
                <c:pt idx="346">
                  <c:v>-3.5614337821190021</c:v>
                </c:pt>
                <c:pt idx="347">
                  <c:v>-5.2270163182682854</c:v>
                </c:pt>
                <c:pt idx="348">
                  <c:v>-3.8456718403486674</c:v>
                </c:pt>
                <c:pt idx="349">
                  <c:v>-2.8691586825847941</c:v>
                </c:pt>
                <c:pt idx="350">
                  <c:v>-2.8513703731076987</c:v>
                </c:pt>
                <c:pt idx="351">
                  <c:v>-3.0003943266539639</c:v>
                </c:pt>
                <c:pt idx="352">
                  <c:v>-3.9151342324960314</c:v>
                </c:pt>
                <c:pt idx="353">
                  <c:v>-3.9225173372897681</c:v>
                </c:pt>
                <c:pt idx="354">
                  <c:v>-3.6091294041750239</c:v>
                </c:pt>
                <c:pt idx="355">
                  <c:v>-3.511243971293275</c:v>
                </c:pt>
                <c:pt idx="356">
                  <c:v>-3.9279647679769374</c:v>
                </c:pt>
                <c:pt idx="357">
                  <c:v>-3.9452710716488708</c:v>
                </c:pt>
                <c:pt idx="358">
                  <c:v>-3.3582186044753759</c:v>
                </c:pt>
                <c:pt idx="359">
                  <c:v>-4.3426274763813346</c:v>
                </c:pt>
                <c:pt idx="360">
                  <c:v>-2.770645877067714</c:v>
                </c:pt>
                <c:pt idx="361">
                  <c:v>-2.1268238372834092</c:v>
                </c:pt>
                <c:pt idx="362">
                  <c:v>-2.7714033147615784</c:v>
                </c:pt>
                <c:pt idx="363">
                  <c:v>-3.0667504591679107</c:v>
                </c:pt>
                <c:pt idx="364">
                  <c:v>-1.8957900388833264</c:v>
                </c:pt>
                <c:pt idx="365">
                  <c:v>-2.271402626181851</c:v>
                </c:pt>
                <c:pt idx="366">
                  <c:v>-1.552295870158964</c:v>
                </c:pt>
                <c:pt idx="367">
                  <c:v>-0.3084913662049123</c:v>
                </c:pt>
                <c:pt idx="368">
                  <c:v>0</c:v>
                </c:pt>
                <c:pt idx="369">
                  <c:v>-0.71753766677613784</c:v>
                </c:pt>
                <c:pt idx="370">
                  <c:v>-0.89354062604531304</c:v>
                </c:pt>
                <c:pt idx="371">
                  <c:v>-2.2578181195358149</c:v>
                </c:pt>
                <c:pt idx="372">
                  <c:v>-2.9711764569104204</c:v>
                </c:pt>
                <c:pt idx="373">
                  <c:v>-3.1368678707289357</c:v>
                </c:pt>
                <c:pt idx="374">
                  <c:v>-3.2649073260300909</c:v>
                </c:pt>
                <c:pt idx="375">
                  <c:v>-2.3724913195328226</c:v>
                </c:pt>
                <c:pt idx="376">
                  <c:v>-2.4780839765574632</c:v>
                </c:pt>
                <c:pt idx="377">
                  <c:v>-2.4851888365400474</c:v>
                </c:pt>
                <c:pt idx="378">
                  <c:v>-2.0027118528669265</c:v>
                </c:pt>
                <c:pt idx="379">
                  <c:v>-1.6491709806211232</c:v>
                </c:pt>
                <c:pt idx="380">
                  <c:v>-0.53953622817497648</c:v>
                </c:pt>
                <c:pt idx="381">
                  <c:v>-0.5476289296524689</c:v>
                </c:pt>
                <c:pt idx="382">
                  <c:v>0</c:v>
                </c:pt>
                <c:pt idx="383">
                  <c:v>-0.1852342868325268</c:v>
                </c:pt>
                <c:pt idx="384">
                  <c:v>-0.39173635381613092</c:v>
                </c:pt>
                <c:pt idx="385">
                  <c:v>-0.28614488303400537</c:v>
                </c:pt>
                <c:pt idx="386">
                  <c:v>0</c:v>
                </c:pt>
                <c:pt idx="387">
                  <c:v>0</c:v>
                </c:pt>
                <c:pt idx="388">
                  <c:v>-0.4098617670762339</c:v>
                </c:pt>
                <c:pt idx="389">
                  <c:v>-0.42743307901105743</c:v>
                </c:pt>
                <c:pt idx="390">
                  <c:v>-0.57105258105935497</c:v>
                </c:pt>
                <c:pt idx="391">
                  <c:v>-1.3219363224388481</c:v>
                </c:pt>
                <c:pt idx="392">
                  <c:v>-1.4942390714758726</c:v>
                </c:pt>
                <c:pt idx="393">
                  <c:v>-0.89129614022117643</c:v>
                </c:pt>
                <c:pt idx="394">
                  <c:v>-1.9261139131439631</c:v>
                </c:pt>
                <c:pt idx="395">
                  <c:v>-2.9452198917188586</c:v>
                </c:pt>
                <c:pt idx="396">
                  <c:v>-1.702783592429888</c:v>
                </c:pt>
                <c:pt idx="397">
                  <c:v>-1.7096118614636793</c:v>
                </c:pt>
                <c:pt idx="398">
                  <c:v>-2.0940501836367793</c:v>
                </c:pt>
                <c:pt idx="399">
                  <c:v>-2.4962781416719082</c:v>
                </c:pt>
                <c:pt idx="400">
                  <c:v>-3.0023906470029535</c:v>
                </c:pt>
                <c:pt idx="401">
                  <c:v>-2.2421792040436648</c:v>
                </c:pt>
                <c:pt idx="402">
                  <c:v>-1.8836612019183905</c:v>
                </c:pt>
                <c:pt idx="403">
                  <c:v>-1.2603162760864155</c:v>
                </c:pt>
                <c:pt idx="404">
                  <c:v>-1.3225837658091908</c:v>
                </c:pt>
                <c:pt idx="405">
                  <c:v>-3.6058078681684802</c:v>
                </c:pt>
                <c:pt idx="406">
                  <c:v>-4.8611930348644572</c:v>
                </c:pt>
                <c:pt idx="407">
                  <c:v>-3.6745347347721919</c:v>
                </c:pt>
                <c:pt idx="408">
                  <c:v>-2.6255183781694211</c:v>
                </c:pt>
                <c:pt idx="409">
                  <c:v>-2.326685620696805</c:v>
                </c:pt>
                <c:pt idx="410">
                  <c:v>-1.8111701296731213</c:v>
                </c:pt>
                <c:pt idx="411">
                  <c:v>-1.5900079914085836</c:v>
                </c:pt>
                <c:pt idx="412">
                  <c:v>-0.84777439459339354</c:v>
                </c:pt>
                <c:pt idx="413">
                  <c:v>-0.76628687086477931</c:v>
                </c:pt>
                <c:pt idx="414">
                  <c:v>-1.189677193016792</c:v>
                </c:pt>
                <c:pt idx="415">
                  <c:v>-1.7474948270403978</c:v>
                </c:pt>
                <c:pt idx="416">
                  <c:v>-2.0471481813428696</c:v>
                </c:pt>
                <c:pt idx="417">
                  <c:v>-2.7190814735961739</c:v>
                </c:pt>
                <c:pt idx="418">
                  <c:v>-2.2536073323714598</c:v>
                </c:pt>
                <c:pt idx="419">
                  <c:v>-2.040500594179862</c:v>
                </c:pt>
                <c:pt idx="420">
                  <c:v>-1.41774288442798</c:v>
                </c:pt>
                <c:pt idx="421">
                  <c:v>-0.87808377841929008</c:v>
                </c:pt>
                <c:pt idx="422">
                  <c:v>-1.3214996745844223</c:v>
                </c:pt>
                <c:pt idx="423">
                  <c:v>-1.4778120780560677</c:v>
                </c:pt>
                <c:pt idx="424">
                  <c:v>-1.274070683500703</c:v>
                </c:pt>
                <c:pt idx="425">
                  <c:v>-1.0987189278940022</c:v>
                </c:pt>
                <c:pt idx="426">
                  <c:v>-0.55819405458776505</c:v>
                </c:pt>
                <c:pt idx="427">
                  <c:v>-0.31257210806432856</c:v>
                </c:pt>
                <c:pt idx="428">
                  <c:v>0</c:v>
                </c:pt>
                <c:pt idx="429">
                  <c:v>-0.68090322252479274</c:v>
                </c:pt>
                <c:pt idx="430">
                  <c:v>-1.120636809076496</c:v>
                </c:pt>
                <c:pt idx="431">
                  <c:v>-0.82798624104195062</c:v>
                </c:pt>
                <c:pt idx="432">
                  <c:v>-0.53824657385844665</c:v>
                </c:pt>
                <c:pt idx="433">
                  <c:v>-0.17715232421553739</c:v>
                </c:pt>
                <c:pt idx="434">
                  <c:v>-0.62971488101280149</c:v>
                </c:pt>
                <c:pt idx="435">
                  <c:v>-0.699719045551632</c:v>
                </c:pt>
                <c:pt idx="436">
                  <c:v>-0.44749848959507516</c:v>
                </c:pt>
                <c:pt idx="437">
                  <c:v>-1.6256781067320929</c:v>
                </c:pt>
                <c:pt idx="438">
                  <c:v>-1.5150488697489699</c:v>
                </c:pt>
                <c:pt idx="439">
                  <c:v>-1.4788426648337034</c:v>
                </c:pt>
                <c:pt idx="440">
                  <c:v>-1.0138637654888265</c:v>
                </c:pt>
                <c:pt idx="441">
                  <c:v>-1.0675653847974653</c:v>
                </c:pt>
                <c:pt idx="442">
                  <c:v>-1.5144036700758072</c:v>
                </c:pt>
                <c:pt idx="443">
                  <c:v>-0.70169965850181504</c:v>
                </c:pt>
                <c:pt idx="444">
                  <c:v>-0.20272773916708617</c:v>
                </c:pt>
                <c:pt idx="445">
                  <c:v>0</c:v>
                </c:pt>
                <c:pt idx="446">
                  <c:v>-0.64482835375840575</c:v>
                </c:pt>
                <c:pt idx="447">
                  <c:v>0</c:v>
                </c:pt>
                <c:pt idx="448">
                  <c:v>-0.36118718259013566</c:v>
                </c:pt>
                <c:pt idx="449">
                  <c:v>-1.3691817306176586</c:v>
                </c:pt>
                <c:pt idx="450">
                  <c:v>-1.2006282115600366</c:v>
                </c:pt>
                <c:pt idx="451">
                  <c:v>-1.0911212446512752</c:v>
                </c:pt>
                <c:pt idx="452">
                  <c:v>-1.9365485945407248</c:v>
                </c:pt>
                <c:pt idx="453">
                  <c:v>-1.8243668884976996</c:v>
                </c:pt>
                <c:pt idx="454">
                  <c:v>-2.2494256428514552</c:v>
                </c:pt>
                <c:pt idx="455">
                  <c:v>-2.1693033450872075</c:v>
                </c:pt>
                <c:pt idx="456">
                  <c:v>-2.3975252744117541</c:v>
                </c:pt>
                <c:pt idx="457">
                  <c:v>-1.9088646698877414</c:v>
                </c:pt>
                <c:pt idx="458">
                  <c:v>-1.8907034159340825</c:v>
                </c:pt>
                <c:pt idx="459">
                  <c:v>-3.0031851123270643</c:v>
                </c:pt>
                <c:pt idx="460">
                  <c:v>-3.0548367974576691</c:v>
                </c:pt>
                <c:pt idx="461">
                  <c:v>-2.3696015972313398</c:v>
                </c:pt>
                <c:pt idx="462">
                  <c:v>-2.1150893048195769</c:v>
                </c:pt>
                <c:pt idx="463">
                  <c:v>-2.0792088406347036</c:v>
                </c:pt>
                <c:pt idx="464">
                  <c:v>-3.5531774102771152</c:v>
                </c:pt>
                <c:pt idx="465">
                  <c:v>-3.907209478376426</c:v>
                </c:pt>
                <c:pt idx="466">
                  <c:v>-4.9405278871149187</c:v>
                </c:pt>
                <c:pt idx="467">
                  <c:v>-4.6273511481448946</c:v>
                </c:pt>
                <c:pt idx="468">
                  <c:v>-3.099595597424341</c:v>
                </c:pt>
                <c:pt idx="469">
                  <c:v>-3.3963118269322372</c:v>
                </c:pt>
                <c:pt idx="470">
                  <c:v>-2.6710529391562017</c:v>
                </c:pt>
                <c:pt idx="471">
                  <c:v>-2.855894645546869</c:v>
                </c:pt>
                <c:pt idx="472">
                  <c:v>-3.5788833765787018</c:v>
                </c:pt>
                <c:pt idx="473">
                  <c:v>-3.9695001819122391</c:v>
                </c:pt>
                <c:pt idx="474">
                  <c:v>-4.4978248451947858</c:v>
                </c:pt>
                <c:pt idx="475">
                  <c:v>-5.404186798386716</c:v>
                </c:pt>
                <c:pt idx="476">
                  <c:v>-7.14640098490338</c:v>
                </c:pt>
                <c:pt idx="477">
                  <c:v>-5.3872018302708033</c:v>
                </c:pt>
                <c:pt idx="478">
                  <c:v>-5.5862938275112413</c:v>
                </c:pt>
                <c:pt idx="479">
                  <c:v>-6.3675948685766661</c:v>
                </c:pt>
                <c:pt idx="480">
                  <c:v>-5.8109119766576969</c:v>
                </c:pt>
                <c:pt idx="481">
                  <c:v>-4.7112795172822644</c:v>
                </c:pt>
                <c:pt idx="482">
                  <c:v>-4.9164777117059746</c:v>
                </c:pt>
                <c:pt idx="483">
                  <c:v>-4.1279541257514101</c:v>
                </c:pt>
                <c:pt idx="484">
                  <c:v>-5.2301339557308948</c:v>
                </c:pt>
                <c:pt idx="485">
                  <c:v>-4.2825870136844868</c:v>
                </c:pt>
                <c:pt idx="486">
                  <c:v>-4.1046606692571954</c:v>
                </c:pt>
                <c:pt idx="487">
                  <c:v>-3.4517021530376311</c:v>
                </c:pt>
                <c:pt idx="488">
                  <c:v>-2.9692451451611706</c:v>
                </c:pt>
                <c:pt idx="489">
                  <c:v>-2.981622369390311</c:v>
                </c:pt>
                <c:pt idx="490">
                  <c:v>-2.4248720470730096</c:v>
                </c:pt>
                <c:pt idx="491">
                  <c:v>-2.3576214631257724</c:v>
                </c:pt>
                <c:pt idx="492">
                  <c:v>-1.8086780824832573</c:v>
                </c:pt>
                <c:pt idx="493">
                  <c:v>-1.3173277542920239</c:v>
                </c:pt>
                <c:pt idx="494">
                  <c:v>-1.1747798921952819</c:v>
                </c:pt>
                <c:pt idx="495">
                  <c:v>-1.1061807002811661</c:v>
                </c:pt>
                <c:pt idx="496">
                  <c:v>-0.97798802076497804</c:v>
                </c:pt>
                <c:pt idx="497">
                  <c:v>-0.67830485372997906</c:v>
                </c:pt>
                <c:pt idx="498">
                  <c:v>-0.28962105314894981</c:v>
                </c:pt>
                <c:pt idx="499">
                  <c:v>-0.24842107976148095</c:v>
                </c:pt>
                <c:pt idx="500">
                  <c:v>-0.32213748968314598</c:v>
                </c:pt>
                <c:pt idx="501">
                  <c:v>0</c:v>
                </c:pt>
                <c:pt idx="502">
                  <c:v>0</c:v>
                </c:pt>
                <c:pt idx="503">
                  <c:v>-0.85976225006834384</c:v>
                </c:pt>
                <c:pt idx="504">
                  <c:v>-1.1426007967249683</c:v>
                </c:pt>
                <c:pt idx="505">
                  <c:v>-0.88689775106298674</c:v>
                </c:pt>
                <c:pt idx="506">
                  <c:v>-0.28295700996247075</c:v>
                </c:pt>
                <c:pt idx="507">
                  <c:v>-0.39319452000593902</c:v>
                </c:pt>
                <c:pt idx="508">
                  <c:v>0</c:v>
                </c:pt>
                <c:pt idx="509">
                  <c:v>0</c:v>
                </c:pt>
                <c:pt idx="510">
                  <c:v>-0.14311618917314892</c:v>
                </c:pt>
                <c:pt idx="511">
                  <c:v>-0.15319551834236378</c:v>
                </c:pt>
                <c:pt idx="512">
                  <c:v>-0.29428408736192874</c:v>
                </c:pt>
                <c:pt idx="513">
                  <c:v>0</c:v>
                </c:pt>
                <c:pt idx="514">
                  <c:v>-0.73905611963026285</c:v>
                </c:pt>
                <c:pt idx="515">
                  <c:v>-0.60260473860828723</c:v>
                </c:pt>
                <c:pt idx="516">
                  <c:v>-1.0807081178649987</c:v>
                </c:pt>
                <c:pt idx="517">
                  <c:v>0</c:v>
                </c:pt>
                <c:pt idx="518">
                  <c:v>0</c:v>
                </c:pt>
                <c:pt idx="519">
                  <c:v>0</c:v>
                </c:pt>
                <c:pt idx="520">
                  <c:v>0</c:v>
                </c:pt>
                <c:pt idx="521">
                  <c:v>0</c:v>
                </c:pt>
                <c:pt idx="522">
                  <c:v>-0.16838516100481837</c:v>
                </c:pt>
                <c:pt idx="523">
                  <c:v>-0.19813729156844259</c:v>
                </c:pt>
                <c:pt idx="524">
                  <c:v>-0.20331219840219855</c:v>
                </c:pt>
                <c:pt idx="525">
                  <c:v>0</c:v>
                </c:pt>
                <c:pt idx="526">
                  <c:v>0</c:v>
                </c:pt>
                <c:pt idx="527">
                  <c:v>-0.23346788906454555</c:v>
                </c:pt>
                <c:pt idx="528">
                  <c:v>-2.3629922208681657E-3</c:v>
                </c:pt>
                <c:pt idx="529">
                  <c:v>0</c:v>
                </c:pt>
                <c:pt idx="530">
                  <c:v>0</c:v>
                </c:pt>
                <c:pt idx="531">
                  <c:v>-0.383966153938332</c:v>
                </c:pt>
                <c:pt idx="532">
                  <c:v>-1.096806076067866</c:v>
                </c:pt>
                <c:pt idx="533">
                  <c:v>-1.1621223710525319</c:v>
                </c:pt>
                <c:pt idx="534">
                  <c:v>-1.5035193733235863</c:v>
                </c:pt>
                <c:pt idx="535">
                  <c:v>-1.2556352795465753</c:v>
                </c:pt>
                <c:pt idx="536">
                  <c:v>-0.84847196152660243</c:v>
                </c:pt>
                <c:pt idx="537">
                  <c:v>-0.3657754708588416</c:v>
                </c:pt>
                <c:pt idx="538">
                  <c:v>-6.7200756934925721E-2</c:v>
                </c:pt>
                <c:pt idx="539">
                  <c:v>0</c:v>
                </c:pt>
                <c:pt idx="540">
                  <c:v>0</c:v>
                </c:pt>
                <c:pt idx="541">
                  <c:v>-0.23383273727954576</c:v>
                </c:pt>
                <c:pt idx="542">
                  <c:v>-0.33349766592021829</c:v>
                </c:pt>
                <c:pt idx="543">
                  <c:v>-0.92657118664839144</c:v>
                </c:pt>
                <c:pt idx="544">
                  <c:v>-0.96888682776831869</c:v>
                </c:pt>
                <c:pt idx="545">
                  <c:v>-1.103918078812792</c:v>
                </c:pt>
                <c:pt idx="546">
                  <c:v>0</c:v>
                </c:pt>
                <c:pt idx="547">
                  <c:v>-0.98712186799534019</c:v>
                </c:pt>
                <c:pt idx="548">
                  <c:v>-0.76710415854162195</c:v>
                </c:pt>
                <c:pt idx="549">
                  <c:v>0</c:v>
                </c:pt>
                <c:pt idx="550">
                  <c:v>-0.2189774093110064</c:v>
                </c:pt>
                <c:pt idx="551">
                  <c:v>-0.25441123006838945</c:v>
                </c:pt>
                <c:pt idx="552">
                  <c:v>-6.8525711241807742E-3</c:v>
                </c:pt>
                <c:pt idx="553">
                  <c:v>-1.7436710200471317</c:v>
                </c:pt>
                <c:pt idx="554">
                  <c:v>-2.1631051889068131</c:v>
                </c:pt>
                <c:pt idx="555">
                  <c:v>-1.7508769593485869</c:v>
                </c:pt>
                <c:pt idx="556">
                  <c:v>-1.3217632739464542</c:v>
                </c:pt>
                <c:pt idx="557">
                  <c:v>-0.87900680538607445</c:v>
                </c:pt>
                <c:pt idx="558">
                  <c:v>-0.67613882768651756</c:v>
                </c:pt>
                <c:pt idx="559">
                  <c:v>-0.97662649655754175</c:v>
                </c:pt>
                <c:pt idx="560">
                  <c:v>-1.3529913205153929</c:v>
                </c:pt>
                <c:pt idx="561">
                  <c:v>-0.97957816015602583</c:v>
                </c:pt>
                <c:pt idx="562">
                  <c:v>-1.1707849880052257</c:v>
                </c:pt>
                <c:pt idx="563">
                  <c:v>-1.2126140798926679</c:v>
                </c:pt>
                <c:pt idx="564">
                  <c:v>-1.507988303374753</c:v>
                </c:pt>
                <c:pt idx="565">
                  <c:v>-1.8115107812977267</c:v>
                </c:pt>
                <c:pt idx="566">
                  <c:v>-1.2999930227106999</c:v>
                </c:pt>
                <c:pt idx="567">
                  <c:v>-0.90090177480205735</c:v>
                </c:pt>
                <c:pt idx="568">
                  <c:v>-1.3551253871546722</c:v>
                </c:pt>
                <c:pt idx="569">
                  <c:v>-1.2864264562181242</c:v>
                </c:pt>
                <c:pt idx="570">
                  <c:v>-0.70593261518294703</c:v>
                </c:pt>
                <c:pt idx="571">
                  <c:v>-1.7599120986264195E-2</c:v>
                </c:pt>
                <c:pt idx="572">
                  <c:v>0</c:v>
                </c:pt>
                <c:pt idx="573">
                  <c:v>0</c:v>
                </c:pt>
                <c:pt idx="574">
                  <c:v>-0.25399919469531324</c:v>
                </c:pt>
                <c:pt idx="575">
                  <c:v>-0.12608978433106455</c:v>
                </c:pt>
                <c:pt idx="576">
                  <c:v>0</c:v>
                </c:pt>
                <c:pt idx="577">
                  <c:v>-4.3619394583296868E-2</c:v>
                </c:pt>
                <c:pt idx="578">
                  <c:v>-0.26413473330753312</c:v>
                </c:pt>
                <c:pt idx="579">
                  <c:v>-0.89564246005460635</c:v>
                </c:pt>
                <c:pt idx="580">
                  <c:v>-1.3255923766551445</c:v>
                </c:pt>
                <c:pt idx="581">
                  <c:v>-1.632765823490451</c:v>
                </c:pt>
                <c:pt idx="582">
                  <c:v>-1.2596748295393636</c:v>
                </c:pt>
                <c:pt idx="583">
                  <c:v>-1.1194574334826379</c:v>
                </c:pt>
                <c:pt idx="584">
                  <c:v>-0.98920725695560596</c:v>
                </c:pt>
                <c:pt idx="585">
                  <c:v>-1.5846512743831427</c:v>
                </c:pt>
                <c:pt idx="586">
                  <c:v>-0.7726268863253285</c:v>
                </c:pt>
                <c:pt idx="587">
                  <c:v>-0.9421311022064276</c:v>
                </c:pt>
                <c:pt idx="588">
                  <c:v>-0.73193139164518095</c:v>
                </c:pt>
                <c:pt idx="589">
                  <c:v>-0.15568400675939131</c:v>
                </c:pt>
                <c:pt idx="590">
                  <c:v>0</c:v>
                </c:pt>
                <c:pt idx="591">
                  <c:v>0</c:v>
                </c:pt>
                <c:pt idx="592">
                  <c:v>0</c:v>
                </c:pt>
                <c:pt idx="593">
                  <c:v>-0.12740693575623918</c:v>
                </c:pt>
                <c:pt idx="594">
                  <c:v>0</c:v>
                </c:pt>
                <c:pt idx="595">
                  <c:v>0</c:v>
                </c:pt>
                <c:pt idx="596">
                  <c:v>-4.3381220459696342E-2</c:v>
                </c:pt>
                <c:pt idx="597">
                  <c:v>-0.39744556172313689</c:v>
                </c:pt>
                <c:pt idx="598">
                  <c:v>-0.80086126344738917</c:v>
                </c:pt>
                <c:pt idx="599">
                  <c:v>-1.4531091660314126</c:v>
                </c:pt>
                <c:pt idx="600">
                  <c:v>-0.84724776882863706</c:v>
                </c:pt>
                <c:pt idx="601">
                  <c:v>0</c:v>
                </c:pt>
                <c:pt idx="602">
                  <c:v>0</c:v>
                </c:pt>
                <c:pt idx="603">
                  <c:v>-1.0550264361977169</c:v>
                </c:pt>
                <c:pt idx="604">
                  <c:v>-1.5093670202596903</c:v>
                </c:pt>
                <c:pt idx="605">
                  <c:v>-0.52818213330168673</c:v>
                </c:pt>
                <c:pt idx="606">
                  <c:v>-0.85845901469593333</c:v>
                </c:pt>
                <c:pt idx="607">
                  <c:v>-1.8045124752016315</c:v>
                </c:pt>
                <c:pt idx="608">
                  <c:v>-2.0816105979713804</c:v>
                </c:pt>
                <c:pt idx="609">
                  <c:v>-1.6309289800688656</c:v>
                </c:pt>
                <c:pt idx="610">
                  <c:v>0</c:v>
                </c:pt>
                <c:pt idx="611">
                  <c:v>0</c:v>
                </c:pt>
                <c:pt idx="612">
                  <c:v>0</c:v>
                </c:pt>
                <c:pt idx="613">
                  <c:v>0</c:v>
                </c:pt>
                <c:pt idx="614">
                  <c:v>-1.3065392787555906E-2</c:v>
                </c:pt>
                <c:pt idx="615">
                  <c:v>-0.81169663230726452</c:v>
                </c:pt>
                <c:pt idx="616">
                  <c:v>-1.1517478158013987</c:v>
                </c:pt>
                <c:pt idx="617">
                  <c:v>-0.39120024273949933</c:v>
                </c:pt>
                <c:pt idx="618">
                  <c:v>-0.2092383253464315</c:v>
                </c:pt>
                <c:pt idx="619">
                  <c:v>-0.66134197278291995</c:v>
                </c:pt>
                <c:pt idx="620">
                  <c:v>-1.091506620571584</c:v>
                </c:pt>
                <c:pt idx="621">
                  <c:v>-1.3101681866360597</c:v>
                </c:pt>
                <c:pt idx="622">
                  <c:v>-0.8661037621311849</c:v>
                </c:pt>
                <c:pt idx="623">
                  <c:v>-1.1724087511775747</c:v>
                </c:pt>
                <c:pt idx="624">
                  <c:v>-0.31775459073402684</c:v>
                </c:pt>
                <c:pt idx="625">
                  <c:v>-0.11708525589297226</c:v>
                </c:pt>
                <c:pt idx="626">
                  <c:v>-4.4268702881310525E-2</c:v>
                </c:pt>
                <c:pt idx="627">
                  <c:v>-5.3930339007548247E-2</c:v>
                </c:pt>
                <c:pt idx="628">
                  <c:v>-0.36434102675048513</c:v>
                </c:pt>
                <c:pt idx="629">
                  <c:v>-0.42450937893891111</c:v>
                </c:pt>
                <c:pt idx="630">
                  <c:v>0</c:v>
                </c:pt>
                <c:pt idx="631">
                  <c:v>0</c:v>
                </c:pt>
                <c:pt idx="632">
                  <c:v>0</c:v>
                </c:pt>
                <c:pt idx="633">
                  <c:v>-0.35452467119156228</c:v>
                </c:pt>
                <c:pt idx="634">
                  <c:v>-0.13482884313983398</c:v>
                </c:pt>
                <c:pt idx="635">
                  <c:v>0</c:v>
                </c:pt>
                <c:pt idx="636">
                  <c:v>0</c:v>
                </c:pt>
                <c:pt idx="637">
                  <c:v>0</c:v>
                </c:pt>
                <c:pt idx="638">
                  <c:v>-0.31245211406162227</c:v>
                </c:pt>
                <c:pt idx="639">
                  <c:v>-0.52094086808533591</c:v>
                </c:pt>
                <c:pt idx="640">
                  <c:v>-0.2252141090935022</c:v>
                </c:pt>
                <c:pt idx="641">
                  <c:v>0</c:v>
                </c:pt>
                <c:pt idx="642">
                  <c:v>0</c:v>
                </c:pt>
                <c:pt idx="643">
                  <c:v>0</c:v>
                </c:pt>
                <c:pt idx="644">
                  <c:v>0</c:v>
                </c:pt>
                <c:pt idx="645">
                  <c:v>-0.67477649458582212</c:v>
                </c:pt>
                <c:pt idx="646">
                  <c:v>-0.41061843862709518</c:v>
                </c:pt>
                <c:pt idx="647">
                  <c:v>-0.97292684344582703</c:v>
                </c:pt>
                <c:pt idx="648">
                  <c:v>-0.38279782333967011</c:v>
                </c:pt>
                <c:pt idx="649">
                  <c:v>-0.3926417452658319</c:v>
                </c:pt>
                <c:pt idx="650">
                  <c:v>-0.66013237895997467</c:v>
                </c:pt>
                <c:pt idx="651">
                  <c:v>-1.2320155359646989</c:v>
                </c:pt>
                <c:pt idx="652">
                  <c:v>-2.6451310366361245</c:v>
                </c:pt>
                <c:pt idx="653">
                  <c:v>-2.1438216219822475</c:v>
                </c:pt>
                <c:pt idx="654">
                  <c:v>-1.4611687080948392</c:v>
                </c:pt>
                <c:pt idx="655">
                  <c:v>-2.1604845106593564</c:v>
                </c:pt>
                <c:pt idx="656">
                  <c:v>-2.4912941213264759</c:v>
                </c:pt>
                <c:pt idx="657">
                  <c:v>-2.8973430831740363</c:v>
                </c:pt>
                <c:pt idx="658">
                  <c:v>-2.7801773405606753</c:v>
                </c:pt>
                <c:pt idx="659">
                  <c:v>-2.5930723271268645</c:v>
                </c:pt>
                <c:pt idx="660">
                  <c:v>-3.9177142977262158</c:v>
                </c:pt>
                <c:pt idx="661">
                  <c:v>-3.8048168181355284</c:v>
                </c:pt>
                <c:pt idx="662">
                  <c:v>-3.4359196892345665</c:v>
                </c:pt>
                <c:pt idx="663">
                  <c:v>-3.3174016891170326</c:v>
                </c:pt>
                <c:pt idx="664">
                  <c:v>-3.3223236500801132</c:v>
                </c:pt>
                <c:pt idx="665">
                  <c:v>-1.9070355650773261</c:v>
                </c:pt>
                <c:pt idx="666">
                  <c:v>-1.3260454985302379</c:v>
                </c:pt>
                <c:pt idx="667">
                  <c:v>-1.2412121687537951</c:v>
                </c:pt>
                <c:pt idx="668">
                  <c:v>-1.6119998946392819</c:v>
                </c:pt>
                <c:pt idx="669">
                  <c:v>-2.2029748767859503</c:v>
                </c:pt>
                <c:pt idx="670">
                  <c:v>-2.6667863831130094</c:v>
                </c:pt>
                <c:pt idx="671">
                  <c:v>-2.4826870984444183</c:v>
                </c:pt>
                <c:pt idx="672">
                  <c:v>-2.3298627740620641</c:v>
                </c:pt>
                <c:pt idx="673">
                  <c:v>-1.6833298757839368</c:v>
                </c:pt>
                <c:pt idx="674">
                  <c:v>-2.3811844711875256</c:v>
                </c:pt>
                <c:pt idx="675">
                  <c:v>-1.8890524629127357</c:v>
                </c:pt>
                <c:pt idx="676">
                  <c:v>-1.1898135659882831</c:v>
                </c:pt>
                <c:pt idx="677">
                  <c:v>-0.88546590430106076</c:v>
                </c:pt>
                <c:pt idx="678">
                  <c:v>-0.74702934341105254</c:v>
                </c:pt>
                <c:pt idx="679">
                  <c:v>-1.0410652405284839</c:v>
                </c:pt>
                <c:pt idx="680">
                  <c:v>-0.32084392147754826</c:v>
                </c:pt>
                <c:pt idx="681">
                  <c:v>0</c:v>
                </c:pt>
                <c:pt idx="682">
                  <c:v>-0.25968946801404208</c:v>
                </c:pt>
                <c:pt idx="683">
                  <c:v>-1.6953711834717826</c:v>
                </c:pt>
                <c:pt idx="684">
                  <c:v>-1.7896959070121654</c:v>
                </c:pt>
                <c:pt idx="685">
                  <c:v>-1.7920231020974862</c:v>
                </c:pt>
                <c:pt idx="686">
                  <c:v>-1.6020347208580537</c:v>
                </c:pt>
                <c:pt idx="687">
                  <c:v>-0.69769308657924267</c:v>
                </c:pt>
                <c:pt idx="688">
                  <c:v>-0.60292842752957787</c:v>
                </c:pt>
                <c:pt idx="689">
                  <c:v>0</c:v>
                </c:pt>
                <c:pt idx="690">
                  <c:v>0</c:v>
                </c:pt>
                <c:pt idx="691">
                  <c:v>-0.68471801532815024</c:v>
                </c:pt>
                <c:pt idx="692">
                  <c:v>-0.60738777376408493</c:v>
                </c:pt>
                <c:pt idx="693">
                  <c:v>0</c:v>
                </c:pt>
                <c:pt idx="694">
                  <c:v>0</c:v>
                </c:pt>
                <c:pt idx="695">
                  <c:v>0</c:v>
                </c:pt>
                <c:pt idx="696">
                  <c:v>0</c:v>
                </c:pt>
                <c:pt idx="697">
                  <c:v>0</c:v>
                </c:pt>
                <c:pt idx="698">
                  <c:v>-0.45836161302809442</c:v>
                </c:pt>
                <c:pt idx="699">
                  <c:v>-0.93832712654789674</c:v>
                </c:pt>
                <c:pt idx="700">
                  <c:v>-1.1182121566587595</c:v>
                </c:pt>
                <c:pt idx="701">
                  <c:v>-1.1050205047000172</c:v>
                </c:pt>
                <c:pt idx="702">
                  <c:v>-1.4849674988104482</c:v>
                </c:pt>
                <c:pt idx="703">
                  <c:v>-1.6430679208685435</c:v>
                </c:pt>
                <c:pt idx="704">
                  <c:v>-1.713226073633475</c:v>
                </c:pt>
                <c:pt idx="705">
                  <c:v>-1.3561043138758282</c:v>
                </c:pt>
                <c:pt idx="706">
                  <c:v>-0.97917326664684978</c:v>
                </c:pt>
                <c:pt idx="707">
                  <c:v>-0.8583235273517833</c:v>
                </c:pt>
                <c:pt idx="708">
                  <c:v>-0.33867712593722649</c:v>
                </c:pt>
                <c:pt idx="709">
                  <c:v>-0.44206054475977052</c:v>
                </c:pt>
                <c:pt idx="710">
                  <c:v>-0.37111101750321351</c:v>
                </c:pt>
                <c:pt idx="711">
                  <c:v>-0.99138037396246681</c:v>
                </c:pt>
                <c:pt idx="712">
                  <c:v>-0.52964139893075945</c:v>
                </c:pt>
                <c:pt idx="713">
                  <c:v>0</c:v>
                </c:pt>
                <c:pt idx="714">
                  <c:v>-0.73030835988313025</c:v>
                </c:pt>
                <c:pt idx="715">
                  <c:v>-1.1161174430144345</c:v>
                </c:pt>
                <c:pt idx="716">
                  <c:v>-1.5147032679471957</c:v>
                </c:pt>
                <c:pt idx="717">
                  <c:v>-1.7234232262753477</c:v>
                </c:pt>
                <c:pt idx="718">
                  <c:v>-0.39354728507921749</c:v>
                </c:pt>
                <c:pt idx="719">
                  <c:v>-0.17828344536102217</c:v>
                </c:pt>
                <c:pt idx="720">
                  <c:v>-0.13142502472306611</c:v>
                </c:pt>
                <c:pt idx="721">
                  <c:v>-1.1331924947403305</c:v>
                </c:pt>
                <c:pt idx="722">
                  <c:v>-0.69132499042366102</c:v>
                </c:pt>
                <c:pt idx="723">
                  <c:v>-0.2957187464660333</c:v>
                </c:pt>
                <c:pt idx="724">
                  <c:v>-0.51267454030788129</c:v>
                </c:pt>
                <c:pt idx="725">
                  <c:v>0</c:v>
                </c:pt>
                <c:pt idx="726">
                  <c:v>0</c:v>
                </c:pt>
                <c:pt idx="727">
                  <c:v>-0.36554424980589473</c:v>
                </c:pt>
                <c:pt idx="728">
                  <c:v>-0.11103452368567376</c:v>
                </c:pt>
                <c:pt idx="729">
                  <c:v>-0.72013216628002719</c:v>
                </c:pt>
                <c:pt idx="730">
                  <c:v>-0.36930602770904231</c:v>
                </c:pt>
                <c:pt idx="731">
                  <c:v>-5.6054215289410958E-2</c:v>
                </c:pt>
                <c:pt idx="732">
                  <c:v>0</c:v>
                </c:pt>
                <c:pt idx="733">
                  <c:v>0</c:v>
                </c:pt>
                <c:pt idx="734">
                  <c:v>-8.2181596447133173E-2</c:v>
                </c:pt>
                <c:pt idx="735">
                  <c:v>0</c:v>
                </c:pt>
                <c:pt idx="736">
                  <c:v>-1.1604349483644667</c:v>
                </c:pt>
                <c:pt idx="737">
                  <c:v>-0.36149372181311579</c:v>
                </c:pt>
                <c:pt idx="738">
                  <c:v>-0.46756330823724562</c:v>
                </c:pt>
                <c:pt idx="739">
                  <c:v>-0.98614409778312095</c:v>
                </c:pt>
                <c:pt idx="740">
                  <c:v>-0.81424708317821315</c:v>
                </c:pt>
                <c:pt idx="741">
                  <c:v>-1.317319978789756</c:v>
                </c:pt>
                <c:pt idx="742">
                  <c:v>-1.6555671655580089</c:v>
                </c:pt>
                <c:pt idx="743">
                  <c:v>-2.0515174318095042</c:v>
                </c:pt>
                <c:pt idx="744">
                  <c:v>-2.7864924223458885</c:v>
                </c:pt>
                <c:pt idx="745">
                  <c:v>-2.64367653533201</c:v>
                </c:pt>
                <c:pt idx="746">
                  <c:v>-2.7596275827944305</c:v>
                </c:pt>
                <c:pt idx="747">
                  <c:v>-3.2554210129942445</c:v>
                </c:pt>
                <c:pt idx="748">
                  <c:v>-3.0342207730228972</c:v>
                </c:pt>
                <c:pt idx="749">
                  <c:v>-3.011525248816596</c:v>
                </c:pt>
                <c:pt idx="750">
                  <c:v>-2.6025466374043256</c:v>
                </c:pt>
                <c:pt idx="751">
                  <c:v>-2.7819863781549481</c:v>
                </c:pt>
                <c:pt idx="752">
                  <c:v>-2.0564765293566061</c:v>
                </c:pt>
                <c:pt idx="753">
                  <c:v>-2.0303402485805768</c:v>
                </c:pt>
                <c:pt idx="754">
                  <c:v>-1.4052796756529773</c:v>
                </c:pt>
                <c:pt idx="755">
                  <c:v>-1.1854814521486661</c:v>
                </c:pt>
                <c:pt idx="756">
                  <c:v>-0.91541267313908958</c:v>
                </c:pt>
                <c:pt idx="757">
                  <c:v>-0.55453118559103842</c:v>
                </c:pt>
                <c:pt idx="758">
                  <c:v>0</c:v>
                </c:pt>
                <c:pt idx="759">
                  <c:v>-1.9762008431502963E-2</c:v>
                </c:pt>
                <c:pt idx="760">
                  <c:v>-0.16419220681039667</c:v>
                </c:pt>
                <c:pt idx="761">
                  <c:v>-0.71212935457414683</c:v>
                </c:pt>
                <c:pt idx="762">
                  <c:v>-1.0088713196698695</c:v>
                </c:pt>
                <c:pt idx="763">
                  <c:v>-1.680363821510179</c:v>
                </c:pt>
                <c:pt idx="764">
                  <c:v>-1.7868903409698587</c:v>
                </c:pt>
                <c:pt idx="765">
                  <c:v>-1.5427023555983892</c:v>
                </c:pt>
                <c:pt idx="766">
                  <c:v>-2.1897063537975532</c:v>
                </c:pt>
                <c:pt idx="767">
                  <c:v>-2.5031102845417381</c:v>
                </c:pt>
                <c:pt idx="768">
                  <c:v>-3.4911128743920701</c:v>
                </c:pt>
                <c:pt idx="769">
                  <c:v>-3.4722007790707168</c:v>
                </c:pt>
                <c:pt idx="770">
                  <c:v>-3.477208540489459</c:v>
                </c:pt>
                <c:pt idx="771">
                  <c:v>-2.8579398363018478</c:v>
                </c:pt>
                <c:pt idx="772">
                  <c:v>-2.900129767668604</c:v>
                </c:pt>
                <c:pt idx="773">
                  <c:v>-3.2321645275250428</c:v>
                </c:pt>
                <c:pt idx="774">
                  <c:v>-3.546711866554098</c:v>
                </c:pt>
                <c:pt idx="775">
                  <c:v>-4.1086878668422191</c:v>
                </c:pt>
                <c:pt idx="776">
                  <c:v>-3.1768529160549379</c:v>
                </c:pt>
                <c:pt idx="777">
                  <c:v>-2.5324353440830447</c:v>
                </c:pt>
                <c:pt idx="778">
                  <c:v>-3.0418695936125197</c:v>
                </c:pt>
                <c:pt idx="779">
                  <c:v>-3.6771521282710902</c:v>
                </c:pt>
                <c:pt idx="780">
                  <c:v>-4.7925805398146633</c:v>
                </c:pt>
                <c:pt idx="781">
                  <c:v>-6.8399906497328997</c:v>
                </c:pt>
                <c:pt idx="782">
                  <c:v>-6.8744151879350479</c:v>
                </c:pt>
                <c:pt idx="783">
                  <c:v>-11.277729408821846</c:v>
                </c:pt>
                <c:pt idx="784">
                  <c:v>-10.369001088561372</c:v>
                </c:pt>
                <c:pt idx="785">
                  <c:v>-9.7573754878822285</c:v>
                </c:pt>
                <c:pt idx="786">
                  <c:v>-8.9427123711212246</c:v>
                </c:pt>
                <c:pt idx="787">
                  <c:v>-9.3411809866733027</c:v>
                </c:pt>
                <c:pt idx="788">
                  <c:v>-7.8794527268850709</c:v>
                </c:pt>
                <c:pt idx="789">
                  <c:v>-7.1373746355233276</c:v>
                </c:pt>
                <c:pt idx="790">
                  <c:v>-7.3210781569701524</c:v>
                </c:pt>
                <c:pt idx="791">
                  <c:v>-8.1645649456823008</c:v>
                </c:pt>
                <c:pt idx="792">
                  <c:v>-9.3145646430154034</c:v>
                </c:pt>
                <c:pt idx="793">
                  <c:v>-9.6688500058057034</c:v>
                </c:pt>
                <c:pt idx="794">
                  <c:v>-8.7260089859662209</c:v>
                </c:pt>
                <c:pt idx="795">
                  <c:v>-8.857525396657195</c:v>
                </c:pt>
                <c:pt idx="796">
                  <c:v>-9.6181059129922559</c:v>
                </c:pt>
                <c:pt idx="797">
                  <c:v>-9.5982827597326761</c:v>
                </c:pt>
                <c:pt idx="798">
                  <c:v>-8.0546448882648605</c:v>
                </c:pt>
                <c:pt idx="799">
                  <c:v>-7.729757958809536</c:v>
                </c:pt>
                <c:pt idx="800">
                  <c:v>-6.6710780621956696</c:v>
                </c:pt>
                <c:pt idx="801">
                  <c:v>-5.4220848882208363</c:v>
                </c:pt>
                <c:pt idx="802">
                  <c:v>-5.5415435388168524</c:v>
                </c:pt>
                <c:pt idx="803">
                  <c:v>-6.6020027499274958</c:v>
                </c:pt>
                <c:pt idx="804">
                  <c:v>-5.338389847561662</c:v>
                </c:pt>
                <c:pt idx="805">
                  <c:v>-4.5394715240281114</c:v>
                </c:pt>
                <c:pt idx="806">
                  <c:v>-5.6179073145906964</c:v>
                </c:pt>
                <c:pt idx="807">
                  <c:v>-5.8353199797512811</c:v>
                </c:pt>
                <c:pt idx="808">
                  <c:v>-5.675952099875424</c:v>
                </c:pt>
                <c:pt idx="809">
                  <c:v>-5.1596145992570994</c:v>
                </c:pt>
                <c:pt idx="810">
                  <c:v>-5.0867299642003196</c:v>
                </c:pt>
                <c:pt idx="811">
                  <c:v>-3.425357726287988</c:v>
                </c:pt>
                <c:pt idx="812">
                  <c:v>-2.9800460579531967</c:v>
                </c:pt>
                <c:pt idx="813">
                  <c:v>-3.360929420952977</c:v>
                </c:pt>
                <c:pt idx="814">
                  <c:v>-2.8360499878535794</c:v>
                </c:pt>
                <c:pt idx="815">
                  <c:v>-5.2372807598687867</c:v>
                </c:pt>
                <c:pt idx="816">
                  <c:v>-6.5748911331622457</c:v>
                </c:pt>
                <c:pt idx="817">
                  <c:v>-6.6395334453954966</c:v>
                </c:pt>
                <c:pt idx="818">
                  <c:v>-5.8979567416239052</c:v>
                </c:pt>
                <c:pt idx="819">
                  <c:v>-6.4980381987638598</c:v>
                </c:pt>
                <c:pt idx="820">
                  <c:v>-6.5073750140098028</c:v>
                </c:pt>
                <c:pt idx="821">
                  <c:v>-6.9219247193437106</c:v>
                </c:pt>
                <c:pt idx="822">
                  <c:v>-7.6054749812789799</c:v>
                </c:pt>
                <c:pt idx="823">
                  <c:v>-7.8806878524120414</c:v>
                </c:pt>
                <c:pt idx="824">
                  <c:v>-8.0870516471407754</c:v>
                </c:pt>
                <c:pt idx="825">
                  <c:v>-6.9214049883051301</c:v>
                </c:pt>
                <c:pt idx="826">
                  <c:v>-7.1720376385549462</c:v>
                </c:pt>
                <c:pt idx="827">
                  <c:v>-5.2991532113905659</c:v>
                </c:pt>
                <c:pt idx="828">
                  <c:v>-6.046006713824406</c:v>
                </c:pt>
                <c:pt idx="829">
                  <c:v>-5.5695172976578586</c:v>
                </c:pt>
                <c:pt idx="830">
                  <c:v>-5.1048532912395999</c:v>
                </c:pt>
                <c:pt idx="831">
                  <c:v>-5.2652606331926046</c:v>
                </c:pt>
                <c:pt idx="832">
                  <c:v>-3.9569386325436171</c:v>
                </c:pt>
                <c:pt idx="833">
                  <c:v>-4.0116571391814704</c:v>
                </c:pt>
                <c:pt idx="834">
                  <c:v>-4.2864786834148871</c:v>
                </c:pt>
                <c:pt idx="835">
                  <c:v>-3.334508740744889</c:v>
                </c:pt>
                <c:pt idx="836">
                  <c:v>-2.6040726246472463</c:v>
                </c:pt>
                <c:pt idx="837">
                  <c:v>-2.6773608155692781</c:v>
                </c:pt>
                <c:pt idx="838">
                  <c:v>-1.9383032787140826</c:v>
                </c:pt>
                <c:pt idx="839">
                  <c:v>-1.3688309225048605</c:v>
                </c:pt>
                <c:pt idx="840">
                  <c:v>-1.0204704935543241</c:v>
                </c:pt>
                <c:pt idx="841">
                  <c:v>-1.1146824446411594</c:v>
                </c:pt>
                <c:pt idx="842">
                  <c:v>-1.7062219693000413</c:v>
                </c:pt>
                <c:pt idx="843">
                  <c:v>-0.99400089748378007</c:v>
                </c:pt>
                <c:pt idx="844">
                  <c:v>-0.6335337925758292</c:v>
                </c:pt>
                <c:pt idx="845">
                  <c:v>-0.30673914448480299</c:v>
                </c:pt>
                <c:pt idx="846">
                  <c:v>-0.68142242191851654</c:v>
                </c:pt>
                <c:pt idx="847">
                  <c:v>-1.8994029390973655</c:v>
                </c:pt>
                <c:pt idx="848">
                  <c:v>-2.1886179758579494</c:v>
                </c:pt>
                <c:pt idx="849">
                  <c:v>-1.0141175459180796</c:v>
                </c:pt>
                <c:pt idx="850">
                  <c:v>-0.92524965280437876</c:v>
                </c:pt>
                <c:pt idx="851">
                  <c:v>-0.40000946521938779</c:v>
                </c:pt>
                <c:pt idx="852">
                  <c:v>-1.1807800037824174</c:v>
                </c:pt>
                <c:pt idx="853">
                  <c:v>-1.1986893239234713</c:v>
                </c:pt>
                <c:pt idx="854">
                  <c:v>-1.3454185678377115</c:v>
                </c:pt>
                <c:pt idx="855">
                  <c:v>-1.2671715313593801</c:v>
                </c:pt>
                <c:pt idx="856">
                  <c:v>-1.885902161060006</c:v>
                </c:pt>
                <c:pt idx="857">
                  <c:v>-1.9411832001160725</c:v>
                </c:pt>
                <c:pt idx="858">
                  <c:v>-1.6991536271754071</c:v>
                </c:pt>
                <c:pt idx="859">
                  <c:v>-0.84095539283014364</c:v>
                </c:pt>
                <c:pt idx="860">
                  <c:v>-1.3905984812969898</c:v>
                </c:pt>
                <c:pt idx="861">
                  <c:v>-0.31448007971818193</c:v>
                </c:pt>
                <c:pt idx="862">
                  <c:v>0</c:v>
                </c:pt>
                <c:pt idx="863">
                  <c:v>-0.48356385709402672</c:v>
                </c:pt>
                <c:pt idx="864">
                  <c:v>0</c:v>
                </c:pt>
                <c:pt idx="865">
                  <c:v>0</c:v>
                </c:pt>
                <c:pt idx="866">
                  <c:v>-0.38070620503374014</c:v>
                </c:pt>
                <c:pt idx="867">
                  <c:v>-0.51879318570639443</c:v>
                </c:pt>
                <c:pt idx="868">
                  <c:v>-3.4800374644888048E-2</c:v>
                </c:pt>
                <c:pt idx="869">
                  <c:v>0</c:v>
                </c:pt>
                <c:pt idx="870">
                  <c:v>0</c:v>
                </c:pt>
                <c:pt idx="871">
                  <c:v>0</c:v>
                </c:pt>
                <c:pt idx="872">
                  <c:v>0</c:v>
                </c:pt>
                <c:pt idx="873">
                  <c:v>-0.1617236921858643</c:v>
                </c:pt>
                <c:pt idx="874">
                  <c:v>-8.5675820938471633E-2</c:v>
                </c:pt>
                <c:pt idx="875">
                  <c:v>0</c:v>
                </c:pt>
                <c:pt idx="876">
                  <c:v>0</c:v>
                </c:pt>
                <c:pt idx="877">
                  <c:v>0</c:v>
                </c:pt>
                <c:pt idx="878">
                  <c:v>0</c:v>
                </c:pt>
                <c:pt idx="879">
                  <c:v>0</c:v>
                </c:pt>
                <c:pt idx="880">
                  <c:v>0</c:v>
                </c:pt>
                <c:pt idx="881">
                  <c:v>-0.12007600006760102</c:v>
                </c:pt>
                <c:pt idx="882">
                  <c:v>0</c:v>
                </c:pt>
                <c:pt idx="883">
                  <c:v>-5.3758784850989859E-3</c:v>
                </c:pt>
                <c:pt idx="884">
                  <c:v>-0.32810144541988351</c:v>
                </c:pt>
                <c:pt idx="885">
                  <c:v>-8.3213758930045498E-2</c:v>
                </c:pt>
                <c:pt idx="886">
                  <c:v>0</c:v>
                </c:pt>
                <c:pt idx="887">
                  <c:v>-0.2196175406798174</c:v>
                </c:pt>
                <c:pt idx="888">
                  <c:v>-0.64726245979663499</c:v>
                </c:pt>
                <c:pt idx="889">
                  <c:v>-0.35517777327558891</c:v>
                </c:pt>
                <c:pt idx="890">
                  <c:v>-0.90152450718046473</c:v>
                </c:pt>
                <c:pt idx="891">
                  <c:v>-0.96852297469073845</c:v>
                </c:pt>
                <c:pt idx="892">
                  <c:v>-0.87970133113929871</c:v>
                </c:pt>
                <c:pt idx="893">
                  <c:v>-0.86278564968414551</c:v>
                </c:pt>
                <c:pt idx="894">
                  <c:v>-0.85543299735225409</c:v>
                </c:pt>
                <c:pt idx="895">
                  <c:v>-0.91176897370832188</c:v>
                </c:pt>
                <c:pt idx="896">
                  <c:v>-0.5177378156415211</c:v>
                </c:pt>
                <c:pt idx="897">
                  <c:v>-0.67577402985932777</c:v>
                </c:pt>
                <c:pt idx="898">
                  <c:v>-0.54847694158982807</c:v>
                </c:pt>
                <c:pt idx="899">
                  <c:v>-0.93269311048460313</c:v>
                </c:pt>
                <c:pt idx="900">
                  <c:v>-0.93257858318971054</c:v>
                </c:pt>
                <c:pt idx="901">
                  <c:v>-0.94072147385634197</c:v>
                </c:pt>
                <c:pt idx="902">
                  <c:v>-1.2531118497612614</c:v>
                </c:pt>
                <c:pt idx="903">
                  <c:v>-1.6131398539754107</c:v>
                </c:pt>
                <c:pt idx="904">
                  <c:v>-1.5468800875171851</c:v>
                </c:pt>
                <c:pt idx="905">
                  <c:v>-1.1553169926552538</c:v>
                </c:pt>
                <c:pt idx="906">
                  <c:v>-0.61945523259750335</c:v>
                </c:pt>
                <c:pt idx="907">
                  <c:v>-0.3658230853355513</c:v>
                </c:pt>
                <c:pt idx="908">
                  <c:v>-0.49862893648924073</c:v>
                </c:pt>
                <c:pt idx="909">
                  <c:v>-0.70953095002796351</c:v>
                </c:pt>
                <c:pt idx="910">
                  <c:v>0</c:v>
                </c:pt>
                <c:pt idx="911">
                  <c:v>-0.33864426923433055</c:v>
                </c:pt>
                <c:pt idx="912">
                  <c:v>-0.41912779300260927</c:v>
                </c:pt>
                <c:pt idx="913">
                  <c:v>-0.59770919535704525</c:v>
                </c:pt>
                <c:pt idx="914">
                  <c:v>0</c:v>
                </c:pt>
                <c:pt idx="915">
                  <c:v>-0.10178917460026315</c:v>
                </c:pt>
                <c:pt idx="916">
                  <c:v>0</c:v>
                </c:pt>
                <c:pt idx="917">
                  <c:v>0</c:v>
                </c:pt>
                <c:pt idx="918">
                  <c:v>0</c:v>
                </c:pt>
                <c:pt idx="919">
                  <c:v>0</c:v>
                </c:pt>
                <c:pt idx="920">
                  <c:v>-0.13165291952714919</c:v>
                </c:pt>
                <c:pt idx="921">
                  <c:v>0</c:v>
                </c:pt>
                <c:pt idx="922">
                  <c:v>0</c:v>
                </c:pt>
                <c:pt idx="923">
                  <c:v>0</c:v>
                </c:pt>
                <c:pt idx="924">
                  <c:v>0</c:v>
                </c:pt>
                <c:pt idx="925">
                  <c:v>0</c:v>
                </c:pt>
                <c:pt idx="926">
                  <c:v>0</c:v>
                </c:pt>
                <c:pt idx="927">
                  <c:v>0</c:v>
                </c:pt>
                <c:pt idx="928">
                  <c:v>-0.9210835136266986</c:v>
                </c:pt>
                <c:pt idx="929">
                  <c:v>-0.45542837756669979</c:v>
                </c:pt>
                <c:pt idx="930">
                  <c:v>0</c:v>
                </c:pt>
                <c:pt idx="931">
                  <c:v>0</c:v>
                </c:pt>
                <c:pt idx="932">
                  <c:v>0</c:v>
                </c:pt>
                <c:pt idx="933">
                  <c:v>0</c:v>
                </c:pt>
                <c:pt idx="934">
                  <c:v>0</c:v>
                </c:pt>
                <c:pt idx="935">
                  <c:v>-0.11211433012218235</c:v>
                </c:pt>
                <c:pt idx="936">
                  <c:v>0</c:v>
                </c:pt>
                <c:pt idx="937">
                  <c:v>-1.1393420032692678E-2</c:v>
                </c:pt>
                <c:pt idx="938">
                  <c:v>-0.1193795459904675</c:v>
                </c:pt>
                <c:pt idx="939">
                  <c:v>-0.36217105137823941</c:v>
                </c:pt>
                <c:pt idx="940">
                  <c:v>-0.76405767049699569</c:v>
                </c:pt>
                <c:pt idx="941">
                  <c:v>-1.0705052137729434</c:v>
                </c:pt>
                <c:pt idx="942">
                  <c:v>-7.9314714096598765E-2</c:v>
                </c:pt>
                <c:pt idx="943">
                  <c:v>0</c:v>
                </c:pt>
                <c:pt idx="944">
                  <c:v>-0.7956170416466245</c:v>
                </c:pt>
                <c:pt idx="945">
                  <c:v>-0.54595458981889655</c:v>
                </c:pt>
                <c:pt idx="946">
                  <c:v>-3.1635166127629559E-2</c:v>
                </c:pt>
                <c:pt idx="947">
                  <c:v>0</c:v>
                </c:pt>
                <c:pt idx="948">
                  <c:v>-0.93015675197415604</c:v>
                </c:pt>
                <c:pt idx="949">
                  <c:v>-1.3989064410123677</c:v>
                </c:pt>
                <c:pt idx="950">
                  <c:v>-1.4382905696065797</c:v>
                </c:pt>
                <c:pt idx="951">
                  <c:v>-1.7775858848959101</c:v>
                </c:pt>
                <c:pt idx="952">
                  <c:v>-2.3432718553370715</c:v>
                </c:pt>
                <c:pt idx="953">
                  <c:v>-3.5314155986078579</c:v>
                </c:pt>
                <c:pt idx="954">
                  <c:v>-3.0596178294045093</c:v>
                </c:pt>
                <c:pt idx="955">
                  <c:v>-3.9083719868653981</c:v>
                </c:pt>
                <c:pt idx="956">
                  <c:v>-3.9431630462073266</c:v>
                </c:pt>
                <c:pt idx="957">
                  <c:v>-3.8750264088388899</c:v>
                </c:pt>
                <c:pt idx="958">
                  <c:v>-3.6257856269508149</c:v>
                </c:pt>
                <c:pt idx="959">
                  <c:v>-3.3069627263788721</c:v>
                </c:pt>
                <c:pt idx="960">
                  <c:v>-3.476686324165112</c:v>
                </c:pt>
                <c:pt idx="961">
                  <c:v>-4.0619700883828056</c:v>
                </c:pt>
                <c:pt idx="962">
                  <c:v>-3.2846782227660603</c:v>
                </c:pt>
                <c:pt idx="963">
                  <c:v>-3.0294250765659991</c:v>
                </c:pt>
                <c:pt idx="964">
                  <c:v>-2.8829653483562847</c:v>
                </c:pt>
                <c:pt idx="965">
                  <c:v>-3.0091988126523188</c:v>
                </c:pt>
                <c:pt idx="966">
                  <c:v>-2.3751667147970128</c:v>
                </c:pt>
                <c:pt idx="967">
                  <c:v>-1.7664148282082193</c:v>
                </c:pt>
                <c:pt idx="968">
                  <c:v>-2.0021801629057432</c:v>
                </c:pt>
                <c:pt idx="969">
                  <c:v>-2.3692119602475965</c:v>
                </c:pt>
                <c:pt idx="970">
                  <c:v>-2.0314982948033991</c:v>
                </c:pt>
                <c:pt idx="971">
                  <c:v>-2.6342116308244994</c:v>
                </c:pt>
                <c:pt idx="972">
                  <c:v>-2.8028668293775914</c:v>
                </c:pt>
                <c:pt idx="973">
                  <c:v>-1.863052586296027</c:v>
                </c:pt>
                <c:pt idx="974">
                  <c:v>-2.334253308869092</c:v>
                </c:pt>
                <c:pt idx="975">
                  <c:v>-4.4244769007372247</c:v>
                </c:pt>
                <c:pt idx="976">
                  <c:v>-5.0123635787729217</c:v>
                </c:pt>
                <c:pt idx="977">
                  <c:v>-4.6292219969156854</c:v>
                </c:pt>
                <c:pt idx="978">
                  <c:v>-5.4009676135721501</c:v>
                </c:pt>
                <c:pt idx="979">
                  <c:v>-5.3057229642883392</c:v>
                </c:pt>
                <c:pt idx="980">
                  <c:v>-5.7170461945452331</c:v>
                </c:pt>
                <c:pt idx="981">
                  <c:v>-5.7857275060325293</c:v>
                </c:pt>
                <c:pt idx="982">
                  <c:v>-6.5841307310060904</c:v>
                </c:pt>
                <c:pt idx="983">
                  <c:v>-7.6269878903231696</c:v>
                </c:pt>
                <c:pt idx="984">
                  <c:v>-7.8629470033129873</c:v>
                </c:pt>
                <c:pt idx="985">
                  <c:v>-7.5755423723469857</c:v>
                </c:pt>
                <c:pt idx="986">
                  <c:v>-8.2235841170094126</c:v>
                </c:pt>
                <c:pt idx="987">
                  <c:v>-9.1894013120152049</c:v>
                </c:pt>
                <c:pt idx="988">
                  <c:v>-8.0563115527580251</c:v>
                </c:pt>
                <c:pt idx="989">
                  <c:v>-8.0224265378638151</c:v>
                </c:pt>
                <c:pt idx="990">
                  <c:v>-7.9646072852467871</c:v>
                </c:pt>
                <c:pt idx="991">
                  <c:v>-8.7924386243919965</c:v>
                </c:pt>
                <c:pt idx="992">
                  <c:v>-7.9066518641000352</c:v>
                </c:pt>
                <c:pt idx="993">
                  <c:v>-7.3259925926414766</c:v>
                </c:pt>
                <c:pt idx="994">
                  <c:v>-6.8306743285556042</c:v>
                </c:pt>
                <c:pt idx="995">
                  <c:v>-6.0537752567745704</c:v>
                </c:pt>
                <c:pt idx="996">
                  <c:v>-6.4538226853209242</c:v>
                </c:pt>
                <c:pt idx="997">
                  <c:v>-6.8308314460898876</c:v>
                </c:pt>
                <c:pt idx="998">
                  <c:v>-5.9612120800758914</c:v>
                </c:pt>
                <c:pt idx="999">
                  <c:v>-5.9556867801201951</c:v>
                </c:pt>
                <c:pt idx="1000">
                  <c:v>-5.2931849850523696</c:v>
                </c:pt>
                <c:pt idx="1001">
                  <c:v>-5.719570549596094</c:v>
                </c:pt>
                <c:pt idx="1002">
                  <c:v>-6.3720744322322247</c:v>
                </c:pt>
                <c:pt idx="1003">
                  <c:v>-6.6274480352085732</c:v>
                </c:pt>
                <c:pt idx="1004">
                  <c:v>-6.6119352973234617</c:v>
                </c:pt>
                <c:pt idx="1005">
                  <c:v>-6.4546030357411999</c:v>
                </c:pt>
                <c:pt idx="1006">
                  <c:v>-5.9217127319565517</c:v>
                </c:pt>
                <c:pt idx="1007">
                  <c:v>-5.5378117486835894</c:v>
                </c:pt>
                <c:pt idx="1008">
                  <c:v>-4.2892772624846351</c:v>
                </c:pt>
                <c:pt idx="1009">
                  <c:v>-4.0638188380362283</c:v>
                </c:pt>
                <c:pt idx="1010">
                  <c:v>-5.3526277855236746</c:v>
                </c:pt>
                <c:pt idx="1011">
                  <c:v>-4.7969240157607809</c:v>
                </c:pt>
                <c:pt idx="1012">
                  <c:v>-5.2817520658075354</c:v>
                </c:pt>
                <c:pt idx="1013">
                  <c:v>-6.3965900048318902</c:v>
                </c:pt>
                <c:pt idx="1014">
                  <c:v>-6.401900577490732</c:v>
                </c:pt>
                <c:pt idx="1015">
                  <c:v>-7.5541010661681662</c:v>
                </c:pt>
                <c:pt idx="1016">
                  <c:v>-7.9823458548676047</c:v>
                </c:pt>
                <c:pt idx="1017">
                  <c:v>-9.1127436670373605</c:v>
                </c:pt>
                <c:pt idx="1018">
                  <c:v>-8.8726890236538392</c:v>
                </c:pt>
                <c:pt idx="1019">
                  <c:v>-9.6289480886809127</c:v>
                </c:pt>
                <c:pt idx="1020">
                  <c:v>-9.5744335415350204</c:v>
                </c:pt>
                <c:pt idx="1021">
                  <c:v>-9.9340755775143048</c:v>
                </c:pt>
                <c:pt idx="1022">
                  <c:v>-9.9365318483003033</c:v>
                </c:pt>
                <c:pt idx="1023">
                  <c:v>-10.407612114097081</c:v>
                </c:pt>
                <c:pt idx="1024">
                  <c:v>-10.451856411751844</c:v>
                </c:pt>
                <c:pt idx="1025">
                  <c:v>-10.95940889450741</c:v>
                </c:pt>
                <c:pt idx="1026">
                  <c:v>-10.91866831786721</c:v>
                </c:pt>
                <c:pt idx="1027">
                  <c:v>-9.6930834661762155</c:v>
                </c:pt>
                <c:pt idx="1028">
                  <c:v>-8.2577362317119114</c:v>
                </c:pt>
                <c:pt idx="1029">
                  <c:v>-7.78800193945884</c:v>
                </c:pt>
                <c:pt idx="1030">
                  <c:v>-8.0803714845082624</c:v>
                </c:pt>
                <c:pt idx="1031">
                  <c:v>-7.8274593895690483</c:v>
                </c:pt>
                <c:pt idx="1032">
                  <c:v>-8.5886257589169723</c:v>
                </c:pt>
                <c:pt idx="1033">
                  <c:v>-7.9323720044625601</c:v>
                </c:pt>
                <c:pt idx="1034">
                  <c:v>-7.7151151153038491</c:v>
                </c:pt>
                <c:pt idx="1035">
                  <c:v>-7.9635912585250743</c:v>
                </c:pt>
                <c:pt idx="1036">
                  <c:v>-6.9222633765417028</c:v>
                </c:pt>
                <c:pt idx="1037">
                  <c:v>-7.0108933776320983</c:v>
                </c:pt>
                <c:pt idx="1038">
                  <c:v>-6.7706344814540032</c:v>
                </c:pt>
                <c:pt idx="1039">
                  <c:v>-6.90975158356144</c:v>
                </c:pt>
                <c:pt idx="1040">
                  <c:v>-7.4624439339172053</c:v>
                </c:pt>
                <c:pt idx="1041">
                  <c:v>-6.7217185557798151</c:v>
                </c:pt>
                <c:pt idx="1042">
                  <c:v>-5.8030313838084933</c:v>
                </c:pt>
                <c:pt idx="1043">
                  <c:v>-6.0211576566569249</c:v>
                </c:pt>
                <c:pt idx="1044">
                  <c:v>-6.0356438933180296</c:v>
                </c:pt>
                <c:pt idx="1045">
                  <c:v>-6.5862046824586571</c:v>
                </c:pt>
                <c:pt idx="1046">
                  <c:v>-6.6891428536713136</c:v>
                </c:pt>
                <c:pt idx="1047">
                  <c:v>-7.2555044295099034</c:v>
                </c:pt>
                <c:pt idx="1048">
                  <c:v>-7.7068926310095804</c:v>
                </c:pt>
                <c:pt idx="1049">
                  <c:v>-7.7726148956011611</c:v>
                </c:pt>
                <c:pt idx="1050">
                  <c:v>-8.0223741653523781</c:v>
                </c:pt>
                <c:pt idx="1051">
                  <c:v>-9.3002424952024132</c:v>
                </c:pt>
                <c:pt idx="1052">
                  <c:v>-10.558167372700497</c:v>
                </c:pt>
                <c:pt idx="1053">
                  <c:v>-12.497710011937794</c:v>
                </c:pt>
                <c:pt idx="1054">
                  <c:v>-12.338209528382395</c:v>
                </c:pt>
                <c:pt idx="1055">
                  <c:v>-12.394331911629139</c:v>
                </c:pt>
                <c:pt idx="1056">
                  <c:v>-11.743116392774143</c:v>
                </c:pt>
                <c:pt idx="1057">
                  <c:v>-10.893985153230972</c:v>
                </c:pt>
                <c:pt idx="1058">
                  <c:v>-11.602894230675561</c:v>
                </c:pt>
                <c:pt idx="1059">
                  <c:v>-11.968836679779693</c:v>
                </c:pt>
                <c:pt idx="1060">
                  <c:v>-15.945041543447241</c:v>
                </c:pt>
                <c:pt idx="1061">
                  <c:v>-14.682476461436607</c:v>
                </c:pt>
                <c:pt idx="1062">
                  <c:v>-13.842746087694843</c:v>
                </c:pt>
                <c:pt idx="1063">
                  <c:v>-13.568507906101962</c:v>
                </c:pt>
                <c:pt idx="1064">
                  <c:v>-13.550334644636278</c:v>
                </c:pt>
                <c:pt idx="1065">
                  <c:v>-13.500900231098948</c:v>
                </c:pt>
                <c:pt idx="1066">
                  <c:v>-13.786084267580387</c:v>
                </c:pt>
                <c:pt idx="1067">
                  <c:v>-13.241907687582884</c:v>
                </c:pt>
                <c:pt idx="1068">
                  <c:v>-13.289121506635654</c:v>
                </c:pt>
                <c:pt idx="1069">
                  <c:v>-14.415848005754279</c:v>
                </c:pt>
                <c:pt idx="1070">
                  <c:v>-13.825002280822883</c:v>
                </c:pt>
                <c:pt idx="1071">
                  <c:v>-15.011941456330806</c:v>
                </c:pt>
                <c:pt idx="1072">
                  <c:v>-15.009595167818816</c:v>
                </c:pt>
                <c:pt idx="1073">
                  <c:v>-14.655907886388947</c:v>
                </c:pt>
                <c:pt idx="1074">
                  <c:v>-14.844464639284856</c:v>
                </c:pt>
                <c:pt idx="1075">
                  <c:v>-15.521326976986369</c:v>
                </c:pt>
                <c:pt idx="1076">
                  <c:v>-15.860056669152266</c:v>
                </c:pt>
                <c:pt idx="1077">
                  <c:v>-15.905379840542469</c:v>
                </c:pt>
                <c:pt idx="1078">
                  <c:v>-15.951284346809519</c:v>
                </c:pt>
                <c:pt idx="1079">
                  <c:v>-16.553096875634036</c:v>
                </c:pt>
                <c:pt idx="1080">
                  <c:v>-16.949844835960391</c:v>
                </c:pt>
                <c:pt idx="1081">
                  <c:v>-16.562335386650016</c:v>
                </c:pt>
                <c:pt idx="1082">
                  <c:v>-16.261591477023188</c:v>
                </c:pt>
                <c:pt idx="1083">
                  <c:v>-15.37617132431123</c:v>
                </c:pt>
                <c:pt idx="1084">
                  <c:v>-15.390233343629772</c:v>
                </c:pt>
                <c:pt idx="1085">
                  <c:v>-15.971699151764335</c:v>
                </c:pt>
                <c:pt idx="1086">
                  <c:v>-16.525596069882951</c:v>
                </c:pt>
                <c:pt idx="1087">
                  <c:v>-16.926418611598432</c:v>
                </c:pt>
                <c:pt idx="1088">
                  <c:v>-17.740413133224259</c:v>
                </c:pt>
                <c:pt idx="1089">
                  <c:v>-17.660785966848415</c:v>
                </c:pt>
                <c:pt idx="1090">
                  <c:v>-16.814142421598095</c:v>
                </c:pt>
                <c:pt idx="1091">
                  <c:v>-16.554610441214319</c:v>
                </c:pt>
                <c:pt idx="1092">
                  <c:v>-17.066755993222156</c:v>
                </c:pt>
                <c:pt idx="1093">
                  <c:v>-16.276779505337437</c:v>
                </c:pt>
                <c:pt idx="1094">
                  <c:v>-16.586699078966539</c:v>
                </c:pt>
                <c:pt idx="1095">
                  <c:v>-15.235273556815221</c:v>
                </c:pt>
                <c:pt idx="1096">
                  <c:v>-15.901519986450182</c:v>
                </c:pt>
                <c:pt idx="1097">
                  <c:v>-15.176014060133909</c:v>
                </c:pt>
                <c:pt idx="1098">
                  <c:v>-15.201781335756722</c:v>
                </c:pt>
                <c:pt idx="1099">
                  <c:v>-16.083812986979257</c:v>
                </c:pt>
                <c:pt idx="1100">
                  <c:v>-16.673904547746087</c:v>
                </c:pt>
                <c:pt idx="1101">
                  <c:v>-17.444822678721987</c:v>
                </c:pt>
                <c:pt idx="1102">
                  <c:v>-16.819332537480651</c:v>
                </c:pt>
                <c:pt idx="1103">
                  <c:v>-17.538993691521519</c:v>
                </c:pt>
                <c:pt idx="1104">
                  <c:v>-17.771569540273045</c:v>
                </c:pt>
                <c:pt idx="1105">
                  <c:v>-17.300190751161125</c:v>
                </c:pt>
                <c:pt idx="1106">
                  <c:v>-17.306564485801971</c:v>
                </c:pt>
                <c:pt idx="1107">
                  <c:v>-17.662875630054412</c:v>
                </c:pt>
                <c:pt idx="1108">
                  <c:v>-17.891455456183952</c:v>
                </c:pt>
                <c:pt idx="1109">
                  <c:v>-17.001374149954863</c:v>
                </c:pt>
                <c:pt idx="1110">
                  <c:v>-18.353889020343889</c:v>
                </c:pt>
                <c:pt idx="1111">
                  <c:v>-18.35856588561446</c:v>
                </c:pt>
                <c:pt idx="1112">
                  <c:v>-17.440978536383142</c:v>
                </c:pt>
                <c:pt idx="1113">
                  <c:v>-16.868274649410559</c:v>
                </c:pt>
                <c:pt idx="1114">
                  <c:v>-16.94714765162183</c:v>
                </c:pt>
                <c:pt idx="1115">
                  <c:v>-17.485767508156759</c:v>
                </c:pt>
                <c:pt idx="1116">
                  <c:v>-17.162980008469681</c:v>
                </c:pt>
                <c:pt idx="1117">
                  <c:v>-17.488171406431324</c:v>
                </c:pt>
                <c:pt idx="1118">
                  <c:v>-16.780707810302154</c:v>
                </c:pt>
                <c:pt idx="1119">
                  <c:v>-16.481095146922179</c:v>
                </c:pt>
                <c:pt idx="1120">
                  <c:v>-16.006333093571978</c:v>
                </c:pt>
                <c:pt idx="1121">
                  <c:v>-14.928616790648119</c:v>
                </c:pt>
                <c:pt idx="1122">
                  <c:v>-14.836634948826299</c:v>
                </c:pt>
                <c:pt idx="1123">
                  <c:v>-15.277292022734276</c:v>
                </c:pt>
                <c:pt idx="1124">
                  <c:v>-14.965345632912895</c:v>
                </c:pt>
                <c:pt idx="1125">
                  <c:v>-14.500916676067529</c:v>
                </c:pt>
                <c:pt idx="1126">
                  <c:v>-13.667827136774902</c:v>
                </c:pt>
                <c:pt idx="1127">
                  <c:v>-13.921242007823833</c:v>
                </c:pt>
                <c:pt idx="1128">
                  <c:v>-13.661720501942348</c:v>
                </c:pt>
                <c:pt idx="1129">
                  <c:v>-13.120770068648838</c:v>
                </c:pt>
                <c:pt idx="1130">
                  <c:v>-13.12776179892454</c:v>
                </c:pt>
                <c:pt idx="1131">
                  <c:v>-12.512447636653764</c:v>
                </c:pt>
                <c:pt idx="1132">
                  <c:v>-12.672272829780011</c:v>
                </c:pt>
                <c:pt idx="1133">
                  <c:v>-11.692917340569965</c:v>
                </c:pt>
                <c:pt idx="1134">
                  <c:v>-11.700715607521659</c:v>
                </c:pt>
                <c:pt idx="1135">
                  <c:v>-10.42024436385363</c:v>
                </c:pt>
                <c:pt idx="1136">
                  <c:v>-10.293000110087018</c:v>
                </c:pt>
                <c:pt idx="1137">
                  <c:v>-10.837349519372232</c:v>
                </c:pt>
                <c:pt idx="1138">
                  <c:v>-11.249599743081415</c:v>
                </c:pt>
                <c:pt idx="1139">
                  <c:v>-12.148966695586765</c:v>
                </c:pt>
                <c:pt idx="1140">
                  <c:v>-11.860326073351052</c:v>
                </c:pt>
                <c:pt idx="1141">
                  <c:v>-11.103648028232552</c:v>
                </c:pt>
                <c:pt idx="1142">
                  <c:v>-10.728797014934445</c:v>
                </c:pt>
                <c:pt idx="1143">
                  <c:v>-10.647876247526321</c:v>
                </c:pt>
                <c:pt idx="1144">
                  <c:v>-10.832641230594808</c:v>
                </c:pt>
                <c:pt idx="1145">
                  <c:v>-10.671464826673695</c:v>
                </c:pt>
                <c:pt idx="1146">
                  <c:v>-10.675995048912261</c:v>
                </c:pt>
                <c:pt idx="1147">
                  <c:v>-10.630818520554064</c:v>
                </c:pt>
                <c:pt idx="1148">
                  <c:v>-10.532572926365406</c:v>
                </c:pt>
                <c:pt idx="1149">
                  <c:v>-11.100830387117705</c:v>
                </c:pt>
                <c:pt idx="1150">
                  <c:v>-10.832159403489664</c:v>
                </c:pt>
                <c:pt idx="1151">
                  <c:v>-11.778012197138931</c:v>
                </c:pt>
                <c:pt idx="1152">
                  <c:v>-11.785187231204635</c:v>
                </c:pt>
                <c:pt idx="1153">
                  <c:v>-13.087141679060627</c:v>
                </c:pt>
                <c:pt idx="1154">
                  <c:v>-13.134381684369099</c:v>
                </c:pt>
                <c:pt idx="1155">
                  <c:v>-12.9762743096177</c:v>
                </c:pt>
                <c:pt idx="1156">
                  <c:v>-12.557692249276814</c:v>
                </c:pt>
                <c:pt idx="1157">
                  <c:v>-11.713793023625353</c:v>
                </c:pt>
                <c:pt idx="1158">
                  <c:v>-12.091995877654885</c:v>
                </c:pt>
                <c:pt idx="1159">
                  <c:v>-12.252952317027997</c:v>
                </c:pt>
                <c:pt idx="1160">
                  <c:v>-12.491006330474946</c:v>
                </c:pt>
                <c:pt idx="1161">
                  <c:v>-13.019701596094189</c:v>
                </c:pt>
                <c:pt idx="1162">
                  <c:v>-13.091708562057192</c:v>
                </c:pt>
                <c:pt idx="1163">
                  <c:v>-13.162290995709336</c:v>
                </c:pt>
                <c:pt idx="1164">
                  <c:v>-13.41372094857512</c:v>
                </c:pt>
                <c:pt idx="1165">
                  <c:v>-13.769539791220126</c:v>
                </c:pt>
                <c:pt idx="1166">
                  <c:v>-13.98599538095398</c:v>
                </c:pt>
                <c:pt idx="1167">
                  <c:v>-14.120383245279429</c:v>
                </c:pt>
                <c:pt idx="1168">
                  <c:v>-14.669901821442627</c:v>
                </c:pt>
                <c:pt idx="1169">
                  <c:v>-14.984445887830869</c:v>
                </c:pt>
                <c:pt idx="1170">
                  <c:v>-14.912658886415864</c:v>
                </c:pt>
                <c:pt idx="1171">
                  <c:v>-14.174400253566755</c:v>
                </c:pt>
                <c:pt idx="1172">
                  <c:v>-13.234287487170047</c:v>
                </c:pt>
                <c:pt idx="1173">
                  <c:v>-13.27179667985512</c:v>
                </c:pt>
                <c:pt idx="1174">
                  <c:v>-13.432260817620795</c:v>
                </c:pt>
                <c:pt idx="1175">
                  <c:v>-14.447402443889922</c:v>
                </c:pt>
                <c:pt idx="1176">
                  <c:v>-14.864764224714522</c:v>
                </c:pt>
                <c:pt idx="1177">
                  <c:v>-14.767398488717864</c:v>
                </c:pt>
                <c:pt idx="1178">
                  <c:v>-13.359787736306085</c:v>
                </c:pt>
                <c:pt idx="1179">
                  <c:v>-12.457823107233866</c:v>
                </c:pt>
                <c:pt idx="1180">
                  <c:v>-12.262730264911692</c:v>
                </c:pt>
                <c:pt idx="1181">
                  <c:v>-12.329520928736409</c:v>
                </c:pt>
                <c:pt idx="1182">
                  <c:v>-12.334517266326683</c:v>
                </c:pt>
                <c:pt idx="1183">
                  <c:v>-13.0295057302336</c:v>
                </c:pt>
                <c:pt idx="1184">
                  <c:v>-13.368921502299205</c:v>
                </c:pt>
                <c:pt idx="1185">
                  <c:v>-13.452817028356471</c:v>
                </c:pt>
                <c:pt idx="1186">
                  <c:v>-13.223744900619494</c:v>
                </c:pt>
                <c:pt idx="1187">
                  <c:v>-14.112150286482873</c:v>
                </c:pt>
                <c:pt idx="1188">
                  <c:v>-15.195177162065585</c:v>
                </c:pt>
                <c:pt idx="1189">
                  <c:v>-15.770787723422444</c:v>
                </c:pt>
                <c:pt idx="1190">
                  <c:v>-15.654552171558105</c:v>
                </c:pt>
                <c:pt idx="1191">
                  <c:v>-16.229570923535828</c:v>
                </c:pt>
                <c:pt idx="1192">
                  <c:v>-15.395816253348052</c:v>
                </c:pt>
                <c:pt idx="1193">
                  <c:v>-15.193228904640449</c:v>
                </c:pt>
                <c:pt idx="1194">
                  <c:v>-14.144385567267099</c:v>
                </c:pt>
                <c:pt idx="1195">
                  <c:v>-13.979202666221706</c:v>
                </c:pt>
                <c:pt idx="1196">
                  <c:v>-14.507719865302096</c:v>
                </c:pt>
                <c:pt idx="1197">
                  <c:v>-14.308463408321344</c:v>
                </c:pt>
                <c:pt idx="1198">
                  <c:v>-14.976799501162301</c:v>
                </c:pt>
                <c:pt idx="1199">
                  <c:v>-14.706400224657132</c:v>
                </c:pt>
                <c:pt idx="1200">
                  <c:v>-14.445286594428209</c:v>
                </c:pt>
                <c:pt idx="1201">
                  <c:v>-13.494845968777817</c:v>
                </c:pt>
                <c:pt idx="1202">
                  <c:v>-13.299952141999057</c:v>
                </c:pt>
                <c:pt idx="1203">
                  <c:v>-14.003257360720809</c:v>
                </c:pt>
                <c:pt idx="1204">
                  <c:v>-14.605651224422186</c:v>
                </c:pt>
                <c:pt idx="1205">
                  <c:v>-16.374936066256673</c:v>
                </c:pt>
                <c:pt idx="1206">
                  <c:v>-15.043705384512171</c:v>
                </c:pt>
                <c:pt idx="1207">
                  <c:v>-15.113617450018033</c:v>
                </c:pt>
                <c:pt idx="1208">
                  <c:v>-15.070174451788118</c:v>
                </c:pt>
                <c:pt idx="1209">
                  <c:v>-14.84487838212514</c:v>
                </c:pt>
                <c:pt idx="1210">
                  <c:v>-14.676296505088043</c:v>
                </c:pt>
                <c:pt idx="1211">
                  <c:v>-14.13814276390482</c:v>
                </c:pt>
                <c:pt idx="1212">
                  <c:v>-13.74990009943445</c:v>
                </c:pt>
                <c:pt idx="1213">
                  <c:v>-14.229443763078066</c:v>
                </c:pt>
                <c:pt idx="1214">
                  <c:v>-15.224086788374105</c:v>
                </c:pt>
                <c:pt idx="1215">
                  <c:v>-15.152985866858806</c:v>
                </c:pt>
                <c:pt idx="1216">
                  <c:v>-13.734560190837049</c:v>
                </c:pt>
                <c:pt idx="1217">
                  <c:v>-14.352885772514975</c:v>
                </c:pt>
                <c:pt idx="1218">
                  <c:v>-14.222488693560377</c:v>
                </c:pt>
                <c:pt idx="1219">
                  <c:v>-14.458185943993051</c:v>
                </c:pt>
                <c:pt idx="1220">
                  <c:v>-14.726762657100513</c:v>
                </c:pt>
                <c:pt idx="1221">
                  <c:v>-14.521457175049781</c:v>
                </c:pt>
                <c:pt idx="1222">
                  <c:v>-14.671871027872339</c:v>
                </c:pt>
                <c:pt idx="1223">
                  <c:v>-14.700644485651146</c:v>
                </c:pt>
                <c:pt idx="1224">
                  <c:v>-14.753813059253318</c:v>
                </c:pt>
                <c:pt idx="1225">
                  <c:v>-14.658458427695514</c:v>
                </c:pt>
                <c:pt idx="1226">
                  <c:v>-13.740965348984757</c:v>
                </c:pt>
                <c:pt idx="1227">
                  <c:v>-13.682323847938299</c:v>
                </c:pt>
                <c:pt idx="1228">
                  <c:v>-13.5813234596485</c:v>
                </c:pt>
                <c:pt idx="1229">
                  <c:v>-13.40988728073855</c:v>
                </c:pt>
                <c:pt idx="1230">
                  <c:v>-12.785858332566082</c:v>
                </c:pt>
                <c:pt idx="1231">
                  <c:v>-12.601847513662154</c:v>
                </c:pt>
                <c:pt idx="1232">
                  <c:v>-12.68695808198456</c:v>
                </c:pt>
                <c:pt idx="1233">
                  <c:v>-12.46247378624872</c:v>
                </c:pt>
                <c:pt idx="1234">
                  <c:v>-12.49308551917866</c:v>
                </c:pt>
                <c:pt idx="1235">
                  <c:v>-12.060635217811512</c:v>
                </c:pt>
                <c:pt idx="1236">
                  <c:v>-13.18804255957871</c:v>
                </c:pt>
                <c:pt idx="1237">
                  <c:v>-14.763695752159872</c:v>
                </c:pt>
                <c:pt idx="1238">
                  <c:v>-14.463213705090178</c:v>
                </c:pt>
                <c:pt idx="1239">
                  <c:v>-13.851963649706253</c:v>
                </c:pt>
                <c:pt idx="1240">
                  <c:v>-14.842788718919145</c:v>
                </c:pt>
                <c:pt idx="1241">
                  <c:v>-14.768613530983005</c:v>
                </c:pt>
                <c:pt idx="1242">
                  <c:v>-15.56515753180085</c:v>
                </c:pt>
                <c:pt idx="1243">
                  <c:v>-16.240663421456375</c:v>
                </c:pt>
                <c:pt idx="1244">
                  <c:v>-18.117516164513791</c:v>
                </c:pt>
                <c:pt idx="1245">
                  <c:v>-18.670449428422128</c:v>
                </c:pt>
                <c:pt idx="1246">
                  <c:v>-17.831049001502357</c:v>
                </c:pt>
                <c:pt idx="1247">
                  <c:v>-18.012032689245714</c:v>
                </c:pt>
                <c:pt idx="1248">
                  <c:v>-17.823674951893228</c:v>
                </c:pt>
                <c:pt idx="1249">
                  <c:v>-17.828414664177505</c:v>
                </c:pt>
                <c:pt idx="1250">
                  <c:v>-19.197966312534216</c:v>
                </c:pt>
                <c:pt idx="1251">
                  <c:v>-20.073996073947058</c:v>
                </c:pt>
                <c:pt idx="1252">
                  <c:v>-21.717853988161504</c:v>
                </c:pt>
                <c:pt idx="1253">
                  <c:v>-22.67778975013389</c:v>
                </c:pt>
                <c:pt idx="1254">
                  <c:v>-21.180538207161149</c:v>
                </c:pt>
                <c:pt idx="1255">
                  <c:v>-20.90974613682026</c:v>
                </c:pt>
                <c:pt idx="1256">
                  <c:v>-20.406482962750676</c:v>
                </c:pt>
                <c:pt idx="1257">
                  <c:v>-20.448071974076026</c:v>
                </c:pt>
                <c:pt idx="1258">
                  <c:v>-20.29824469338147</c:v>
                </c:pt>
                <c:pt idx="1259">
                  <c:v>-22.47597227734429</c:v>
                </c:pt>
                <c:pt idx="1260">
                  <c:v>-23.154452925648947</c:v>
                </c:pt>
                <c:pt idx="1261">
                  <c:v>-22.2871850853981</c:v>
                </c:pt>
                <c:pt idx="1262">
                  <c:v>-22.714529066900965</c:v>
                </c:pt>
                <c:pt idx="1263">
                  <c:v>-22.571316434399815</c:v>
                </c:pt>
                <c:pt idx="1264">
                  <c:v>-22.577213579186665</c:v>
                </c:pt>
                <c:pt idx="1265">
                  <c:v>-22.431366609360669</c:v>
                </c:pt>
                <c:pt idx="1266">
                  <c:v>-21.246035269953584</c:v>
                </c:pt>
                <c:pt idx="1267">
                  <c:v>-22.287446947955246</c:v>
                </c:pt>
                <c:pt idx="1268">
                  <c:v>-20.949365941715897</c:v>
                </c:pt>
                <c:pt idx="1269">
                  <c:v>-21.006478165428636</c:v>
                </c:pt>
                <c:pt idx="1270">
                  <c:v>-20.893955824624577</c:v>
                </c:pt>
                <c:pt idx="1271">
                  <c:v>-20.29905646730861</c:v>
                </c:pt>
                <c:pt idx="1272">
                  <c:v>-20.313055639613438</c:v>
                </c:pt>
                <c:pt idx="1273">
                  <c:v>-18.646955119795312</c:v>
                </c:pt>
                <c:pt idx="1274">
                  <c:v>-18.222465440165301</c:v>
                </c:pt>
                <c:pt idx="1275">
                  <c:v>-18.522366152358135</c:v>
                </c:pt>
                <c:pt idx="1276">
                  <c:v>-17.383347824807245</c:v>
                </c:pt>
                <c:pt idx="1277">
                  <c:v>-16.85801487442172</c:v>
                </c:pt>
                <c:pt idx="1278">
                  <c:v>-17.074695665954721</c:v>
                </c:pt>
                <c:pt idx="1279">
                  <c:v>-18.107722504876669</c:v>
                </c:pt>
                <c:pt idx="1280">
                  <c:v>-18.311430625328835</c:v>
                </c:pt>
                <c:pt idx="1281">
                  <c:v>-17.624607035953627</c:v>
                </c:pt>
                <c:pt idx="1282">
                  <c:v>-18.360734107587596</c:v>
                </c:pt>
                <c:pt idx="1283">
                  <c:v>-17.651866928152138</c:v>
                </c:pt>
                <c:pt idx="1284">
                  <c:v>-18.876530023642001</c:v>
                </c:pt>
                <c:pt idx="1285">
                  <c:v>-19.099516465550987</c:v>
                </c:pt>
                <c:pt idx="1286">
                  <c:v>-17.99621095354318</c:v>
                </c:pt>
                <c:pt idx="1287">
                  <c:v>-17.868427262908853</c:v>
                </c:pt>
                <c:pt idx="1288">
                  <c:v>-17.674889884176093</c:v>
                </c:pt>
                <c:pt idx="1289">
                  <c:v>-17.146189381305714</c:v>
                </c:pt>
                <c:pt idx="1290">
                  <c:v>-17.476701826428492</c:v>
                </c:pt>
                <c:pt idx="1291">
                  <c:v>-18.457141426625114</c:v>
                </c:pt>
                <c:pt idx="1292">
                  <c:v>-17.580697922372003</c:v>
                </c:pt>
                <c:pt idx="1293">
                  <c:v>-18.063802916792756</c:v>
                </c:pt>
                <c:pt idx="1294">
                  <c:v>-19.288858806118327</c:v>
                </c:pt>
                <c:pt idx="1295">
                  <c:v>-19.736889929635439</c:v>
                </c:pt>
                <c:pt idx="1296">
                  <c:v>-19.202925989366491</c:v>
                </c:pt>
                <c:pt idx="1297">
                  <c:v>-18.898149396359667</c:v>
                </c:pt>
                <c:pt idx="1298">
                  <c:v>-19.316097749312274</c:v>
                </c:pt>
                <c:pt idx="1299">
                  <c:v>-20.239681751102154</c:v>
                </c:pt>
                <c:pt idx="1300">
                  <c:v>-20.352188380152786</c:v>
                </c:pt>
                <c:pt idx="1301">
                  <c:v>-20.082972722405891</c:v>
                </c:pt>
                <c:pt idx="1302">
                  <c:v>-20.111866636960976</c:v>
                </c:pt>
                <c:pt idx="1303">
                  <c:v>-19.451124558277151</c:v>
                </c:pt>
                <c:pt idx="1304">
                  <c:v>-19.40207246407325</c:v>
                </c:pt>
                <c:pt idx="1305">
                  <c:v>-18.761472853284804</c:v>
                </c:pt>
                <c:pt idx="1306">
                  <c:v>-18.170082454234546</c:v>
                </c:pt>
                <c:pt idx="1307">
                  <c:v>-17.135039273622596</c:v>
                </c:pt>
                <c:pt idx="1308">
                  <c:v>-16.273830932944016</c:v>
                </c:pt>
                <c:pt idx="1309">
                  <c:v>-16.290972455934561</c:v>
                </c:pt>
                <c:pt idx="1310">
                  <c:v>-16.248058420070066</c:v>
                </c:pt>
                <c:pt idx="1311">
                  <c:v>-16.537777916041208</c:v>
                </c:pt>
                <c:pt idx="1312">
                  <c:v>-16.121013181846894</c:v>
                </c:pt>
                <c:pt idx="1313">
                  <c:v>-15.761015012789898</c:v>
                </c:pt>
                <c:pt idx="1314">
                  <c:v>-15.65905097028981</c:v>
                </c:pt>
                <c:pt idx="1315">
                  <c:v>-15.2318483945678</c:v>
                </c:pt>
                <c:pt idx="1316">
                  <c:v>-15.441904063405101</c:v>
                </c:pt>
                <c:pt idx="1317">
                  <c:v>-16.50771085723013</c:v>
                </c:pt>
                <c:pt idx="1318">
                  <c:v>-16.385955242661225</c:v>
                </c:pt>
                <c:pt idx="1319">
                  <c:v>-15.698911688738018</c:v>
                </c:pt>
                <c:pt idx="1320">
                  <c:v>-15.65592433135753</c:v>
                </c:pt>
                <c:pt idx="1321">
                  <c:v>-15.413235350649154</c:v>
                </c:pt>
                <c:pt idx="1322">
                  <c:v>-15.224830478036379</c:v>
                </c:pt>
                <c:pt idx="1323">
                  <c:v>-15.99660751819971</c:v>
                </c:pt>
                <c:pt idx="1324">
                  <c:v>-15.613722561648471</c:v>
                </c:pt>
                <c:pt idx="1325">
                  <c:v>-15.433807273138257</c:v>
                </c:pt>
                <c:pt idx="1326">
                  <c:v>-15.880062968517947</c:v>
                </c:pt>
                <c:pt idx="1327">
                  <c:v>-15.71215669687828</c:v>
                </c:pt>
                <c:pt idx="1328">
                  <c:v>-16.109423145067776</c:v>
                </c:pt>
                <c:pt idx="1329">
                  <c:v>-16.300588049032825</c:v>
                </c:pt>
                <c:pt idx="1330">
                  <c:v>-16.044329350613332</c:v>
                </c:pt>
                <c:pt idx="1331">
                  <c:v>-15.070472975103259</c:v>
                </c:pt>
                <c:pt idx="1332">
                  <c:v>-14.789662043326103</c:v>
                </c:pt>
                <c:pt idx="1333">
                  <c:v>-14.760904297300733</c:v>
                </c:pt>
                <c:pt idx="1334">
                  <c:v>-14.644967268751534</c:v>
                </c:pt>
                <c:pt idx="1335">
                  <c:v>-14.182690822125881</c:v>
                </c:pt>
                <c:pt idx="1336">
                  <c:v>-14.375961101050352</c:v>
                </c:pt>
                <c:pt idx="1337">
                  <c:v>-13.989844760543976</c:v>
                </c:pt>
                <c:pt idx="1338">
                  <c:v>-13.837786410862568</c:v>
                </c:pt>
                <c:pt idx="1339">
                  <c:v>-13.280694769546814</c:v>
                </c:pt>
                <c:pt idx="1340">
                  <c:v>-13.962988136683464</c:v>
                </c:pt>
                <c:pt idx="1341">
                  <c:v>-14.143421913056811</c:v>
                </c:pt>
                <c:pt idx="1342">
                  <c:v>-14.474217169741301</c:v>
                </c:pt>
                <c:pt idx="1343">
                  <c:v>-14.377773189945778</c:v>
                </c:pt>
                <c:pt idx="1344">
                  <c:v>-15.023877151685358</c:v>
                </c:pt>
                <c:pt idx="1345">
                  <c:v>-14.912606513904429</c:v>
                </c:pt>
                <c:pt idx="1346">
                  <c:v>-14.358358699959249</c:v>
                </c:pt>
                <c:pt idx="1347">
                  <c:v>-14.48191069167015</c:v>
                </c:pt>
                <c:pt idx="1348">
                  <c:v>-14.130339259701982</c:v>
                </c:pt>
                <c:pt idx="1349">
                  <c:v>-14.528485566083477</c:v>
                </c:pt>
                <c:pt idx="1350">
                  <c:v>-14.986231790470574</c:v>
                </c:pt>
                <c:pt idx="1351">
                  <c:v>-15.944318802789526</c:v>
                </c:pt>
                <c:pt idx="1352">
                  <c:v>-16.027795348755362</c:v>
                </c:pt>
                <c:pt idx="1353">
                  <c:v>-16.100184634051796</c:v>
                </c:pt>
                <c:pt idx="1354">
                  <c:v>-17.039899369361645</c:v>
                </c:pt>
                <c:pt idx="1355">
                  <c:v>-16.45026344944424</c:v>
                </c:pt>
                <c:pt idx="1356">
                  <c:v>-15.545413094992325</c:v>
                </c:pt>
                <c:pt idx="1357">
                  <c:v>-15.127873247628861</c:v>
                </c:pt>
                <c:pt idx="1358">
                  <c:v>-16.091841692981241</c:v>
                </c:pt>
                <c:pt idx="1359">
                  <c:v>-16.10083929044465</c:v>
                </c:pt>
                <c:pt idx="1360">
                  <c:v>-16.344481450861021</c:v>
                </c:pt>
                <c:pt idx="1361">
                  <c:v>-16.322071253220777</c:v>
                </c:pt>
                <c:pt idx="1362">
                  <c:v>-16.49236047413045</c:v>
                </c:pt>
                <c:pt idx="1363">
                  <c:v>-16.739867725890239</c:v>
                </c:pt>
                <c:pt idx="1364">
                  <c:v>-16.38419028902609</c:v>
                </c:pt>
                <c:pt idx="1365">
                  <c:v>-16.753641696395924</c:v>
                </c:pt>
                <c:pt idx="1366">
                  <c:v>-16.064833188837579</c:v>
                </c:pt>
                <c:pt idx="1367">
                  <c:v>-17.205977840352453</c:v>
                </c:pt>
                <c:pt idx="1368">
                  <c:v>-17.947415484645276</c:v>
                </c:pt>
                <c:pt idx="1369">
                  <c:v>-18.164949948114561</c:v>
                </c:pt>
                <c:pt idx="1370">
                  <c:v>-17.831289915054931</c:v>
                </c:pt>
                <c:pt idx="1371">
                  <c:v>-17.702594942721753</c:v>
                </c:pt>
                <c:pt idx="1372">
                  <c:v>-17.631708748503321</c:v>
                </c:pt>
                <c:pt idx="1373">
                  <c:v>-18.053433159529924</c:v>
                </c:pt>
                <c:pt idx="1374">
                  <c:v>-18.422968362918041</c:v>
                </c:pt>
                <c:pt idx="1375">
                  <c:v>-18.400228218455805</c:v>
                </c:pt>
                <c:pt idx="1376">
                  <c:v>-18.576964495522304</c:v>
                </c:pt>
                <c:pt idx="1377">
                  <c:v>-18.355135486115895</c:v>
                </c:pt>
                <c:pt idx="1378">
                  <c:v>-18.55172618226494</c:v>
                </c:pt>
                <c:pt idx="1379">
                  <c:v>-18.271569906880636</c:v>
                </c:pt>
                <c:pt idx="1380">
                  <c:v>-17.275596619794317</c:v>
                </c:pt>
                <c:pt idx="1381">
                  <c:v>-16.7818495310513</c:v>
                </c:pt>
                <c:pt idx="1382">
                  <c:v>-16.644099351492141</c:v>
                </c:pt>
                <c:pt idx="1383">
                  <c:v>-16.647246939428992</c:v>
                </c:pt>
                <c:pt idx="1384">
                  <c:v>-16.722218189538847</c:v>
                </c:pt>
                <c:pt idx="1385">
                  <c:v>-16.433347128252841</c:v>
                </c:pt>
                <c:pt idx="1386">
                  <c:v>-15.890563657059346</c:v>
                </c:pt>
                <c:pt idx="1387">
                  <c:v>-15.89294660632935</c:v>
                </c:pt>
                <c:pt idx="1388">
                  <c:v>-16.80307087268212</c:v>
                </c:pt>
                <c:pt idx="1389">
                  <c:v>-15.963356210693783</c:v>
                </c:pt>
                <c:pt idx="1390">
                  <c:v>-16.107207787834351</c:v>
                </c:pt>
                <c:pt idx="1391">
                  <c:v>-16.525182327042668</c:v>
                </c:pt>
                <c:pt idx="1392">
                  <c:v>-16.436264277139411</c:v>
                </c:pt>
                <c:pt idx="1393">
                  <c:v>-17.245859507805232</c:v>
                </c:pt>
                <c:pt idx="1394">
                  <c:v>-17.218175398264147</c:v>
                </c:pt>
                <c:pt idx="1395">
                  <c:v>-17.566415938505461</c:v>
                </c:pt>
                <c:pt idx="1396">
                  <c:v>-17.517143879753561</c:v>
                </c:pt>
                <c:pt idx="1397">
                  <c:v>-16.607794726569931</c:v>
                </c:pt>
                <c:pt idx="1398">
                  <c:v>-16.430042422781703</c:v>
                </c:pt>
                <c:pt idx="1399">
                  <c:v>-17.321689667102515</c:v>
                </c:pt>
                <c:pt idx="1400">
                  <c:v>-17.827807143044939</c:v>
                </c:pt>
                <c:pt idx="1401">
                  <c:v>-18.482725398457927</c:v>
                </c:pt>
                <c:pt idx="1402">
                  <c:v>-17.885202178319393</c:v>
                </c:pt>
                <c:pt idx="1403">
                  <c:v>-18.676152794916678</c:v>
                </c:pt>
                <c:pt idx="1404">
                  <c:v>-19.249118544446407</c:v>
                </c:pt>
                <c:pt idx="1405">
                  <c:v>-20.122980083886098</c:v>
                </c:pt>
                <c:pt idx="1406">
                  <c:v>-19.981417185494955</c:v>
                </c:pt>
                <c:pt idx="1407">
                  <c:v>-20.699313385900673</c:v>
                </c:pt>
                <c:pt idx="1408">
                  <c:v>-21.02994105054859</c:v>
                </c:pt>
                <c:pt idx="1409">
                  <c:v>-20.554932846394671</c:v>
                </c:pt>
                <c:pt idx="1410">
                  <c:v>-22.065827428594542</c:v>
                </c:pt>
                <c:pt idx="1411">
                  <c:v>-22.120619550051003</c:v>
                </c:pt>
                <c:pt idx="1412">
                  <c:v>-22.881984934942341</c:v>
                </c:pt>
                <c:pt idx="1413">
                  <c:v>-22.088347608508776</c:v>
                </c:pt>
                <c:pt idx="1414">
                  <c:v>-21.973248540142436</c:v>
                </c:pt>
                <c:pt idx="1415">
                  <c:v>-22.482356486487429</c:v>
                </c:pt>
                <c:pt idx="1416">
                  <c:v>-21.629695339673972</c:v>
                </c:pt>
                <c:pt idx="1417">
                  <c:v>-21.8016185829402</c:v>
                </c:pt>
                <c:pt idx="1418">
                  <c:v>-22.175495467525739</c:v>
                </c:pt>
                <c:pt idx="1419">
                  <c:v>-22.146962923299519</c:v>
                </c:pt>
                <c:pt idx="1420">
                  <c:v>-24.063225981206863</c:v>
                </c:pt>
                <c:pt idx="1421">
                  <c:v>-25.395645518960791</c:v>
                </c:pt>
                <c:pt idx="1422">
                  <c:v>-24.901500399130914</c:v>
                </c:pt>
                <c:pt idx="1423">
                  <c:v>-24.283997065882417</c:v>
                </c:pt>
                <c:pt idx="1424">
                  <c:v>-23.981215865561019</c:v>
                </c:pt>
                <c:pt idx="1425">
                  <c:v>-24.158669646034102</c:v>
                </c:pt>
                <c:pt idx="1426">
                  <c:v>-25.020103188511815</c:v>
                </c:pt>
                <c:pt idx="1427">
                  <c:v>-24.650667492895415</c:v>
                </c:pt>
                <c:pt idx="1428">
                  <c:v>-23.691993908448445</c:v>
                </c:pt>
                <c:pt idx="1429">
                  <c:v>-24.2235382386894</c:v>
                </c:pt>
                <c:pt idx="1430">
                  <c:v>-24.268405769230167</c:v>
                </c:pt>
                <c:pt idx="1431">
                  <c:v>-24.003537029931842</c:v>
                </c:pt>
                <c:pt idx="1432">
                  <c:v>-24.802762503334819</c:v>
                </c:pt>
                <c:pt idx="1433">
                  <c:v>-25.661116542140544</c:v>
                </c:pt>
                <c:pt idx="1434">
                  <c:v>-25.273324281268454</c:v>
                </c:pt>
                <c:pt idx="1435">
                  <c:v>-25.410796886517041</c:v>
                </c:pt>
                <c:pt idx="1436">
                  <c:v>-25.153925429713837</c:v>
                </c:pt>
                <c:pt idx="1437">
                  <c:v>-25.331263990661771</c:v>
                </c:pt>
                <c:pt idx="1438">
                  <c:v>-25.213671990751429</c:v>
                </c:pt>
                <c:pt idx="1439">
                  <c:v>-23.758307982419179</c:v>
                </c:pt>
                <c:pt idx="1440">
                  <c:v>-24.267206438718453</c:v>
                </c:pt>
                <c:pt idx="1441">
                  <c:v>-23.324736909307472</c:v>
                </c:pt>
                <c:pt idx="1442">
                  <c:v>-23.091904435249933</c:v>
                </c:pt>
                <c:pt idx="1443">
                  <c:v>-23.176800276275472</c:v>
                </c:pt>
                <c:pt idx="1444">
                  <c:v>-23.132576927625269</c:v>
                </c:pt>
                <c:pt idx="1445">
                  <c:v>-23.442239875948378</c:v>
                </c:pt>
                <c:pt idx="1446">
                  <c:v>-22.295334248176371</c:v>
                </c:pt>
                <c:pt idx="1447">
                  <c:v>-22.005860903008937</c:v>
                </c:pt>
                <c:pt idx="1448">
                  <c:v>-21.869105801166921</c:v>
                </c:pt>
                <c:pt idx="1449">
                  <c:v>-22.231434546982495</c:v>
                </c:pt>
                <c:pt idx="1450">
                  <c:v>-21.616267027743714</c:v>
                </c:pt>
                <c:pt idx="1451">
                  <c:v>-21.915722573589406</c:v>
                </c:pt>
                <c:pt idx="1452">
                  <c:v>-22.105551978513027</c:v>
                </c:pt>
                <c:pt idx="1453">
                  <c:v>-22.410710890853284</c:v>
                </c:pt>
                <c:pt idx="1454">
                  <c:v>-22.788405731521966</c:v>
                </c:pt>
                <c:pt idx="1455">
                  <c:v>-23.47686334325374</c:v>
                </c:pt>
                <c:pt idx="1456">
                  <c:v>-23.195911005695727</c:v>
                </c:pt>
                <c:pt idx="1457">
                  <c:v>-22.679701346801028</c:v>
                </c:pt>
                <c:pt idx="1458">
                  <c:v>-21.972405342708434</c:v>
                </c:pt>
                <c:pt idx="1459">
                  <c:v>-22.484168575382853</c:v>
                </c:pt>
                <c:pt idx="1460">
                  <c:v>-22.207725511058822</c:v>
                </c:pt>
                <c:pt idx="1461">
                  <c:v>-21.522457385273043</c:v>
                </c:pt>
                <c:pt idx="1462">
                  <c:v>-21.461946185568589</c:v>
                </c:pt>
                <c:pt idx="1463">
                  <c:v>-21.937116744507932</c:v>
                </c:pt>
                <c:pt idx="1464">
                  <c:v>-22.129067236144405</c:v>
                </c:pt>
                <c:pt idx="1465">
                  <c:v>-22.376977756242201</c:v>
                </c:pt>
                <c:pt idx="1466">
                  <c:v>-22.729727569717511</c:v>
                </c:pt>
                <c:pt idx="1467">
                  <c:v>-23.027559567708909</c:v>
                </c:pt>
                <c:pt idx="1468">
                  <c:v>-22.60455203015232</c:v>
                </c:pt>
                <c:pt idx="1469">
                  <c:v>-22.009149896726647</c:v>
                </c:pt>
                <c:pt idx="1470">
                  <c:v>-21.108871662522429</c:v>
                </c:pt>
                <c:pt idx="1471">
                  <c:v>-20.623514650110256</c:v>
                </c:pt>
                <c:pt idx="1472">
                  <c:v>-20.613689566966269</c:v>
                </c:pt>
                <c:pt idx="1473">
                  <c:v>-20.784874357821355</c:v>
                </c:pt>
                <c:pt idx="1474">
                  <c:v>-21.146773649043212</c:v>
                </c:pt>
                <c:pt idx="1475">
                  <c:v>-20.181768227964557</c:v>
                </c:pt>
                <c:pt idx="1476">
                  <c:v>-20.06821414868535</c:v>
                </c:pt>
                <c:pt idx="1477">
                  <c:v>-19.170481218536558</c:v>
                </c:pt>
                <c:pt idx="1478">
                  <c:v>-19.87721683675688</c:v>
                </c:pt>
                <c:pt idx="1479">
                  <c:v>-19.541744714801826</c:v>
                </c:pt>
                <c:pt idx="1480">
                  <c:v>-19.876567417615156</c:v>
                </c:pt>
                <c:pt idx="1481">
                  <c:v>-20.82290203836957</c:v>
                </c:pt>
                <c:pt idx="1482">
                  <c:v>-21.195123951593981</c:v>
                </c:pt>
                <c:pt idx="1483">
                  <c:v>-20.512542535644467</c:v>
                </c:pt>
                <c:pt idx="1484">
                  <c:v>-20.606357415366283</c:v>
                </c:pt>
                <c:pt idx="1485">
                  <c:v>-19.99965329397434</c:v>
                </c:pt>
                <c:pt idx="1486">
                  <c:v>-20.602204275210013</c:v>
                </c:pt>
                <c:pt idx="1487">
                  <c:v>-20.408672133728398</c:v>
                </c:pt>
                <c:pt idx="1488">
                  <c:v>-20.074100818969917</c:v>
                </c:pt>
                <c:pt idx="1489">
                  <c:v>-21.112825787135286</c:v>
                </c:pt>
                <c:pt idx="1490">
                  <c:v>-20.771273216603387</c:v>
                </c:pt>
                <c:pt idx="1491">
                  <c:v>-20.545332965049834</c:v>
                </c:pt>
                <c:pt idx="1492">
                  <c:v>-20.296521637755468</c:v>
                </c:pt>
                <c:pt idx="1493">
                  <c:v>-20.480113476567968</c:v>
                </c:pt>
                <c:pt idx="1494">
                  <c:v>-19.625168888256226</c:v>
                </c:pt>
                <c:pt idx="1495">
                  <c:v>-18.692660610518946</c:v>
                </c:pt>
                <c:pt idx="1496">
                  <c:v>-18.827477929438103</c:v>
                </c:pt>
                <c:pt idx="1497">
                  <c:v>-18.6774621077024</c:v>
                </c:pt>
                <c:pt idx="1498">
                  <c:v>-18.680300697821821</c:v>
                </c:pt>
                <c:pt idx="1499">
                  <c:v>-19.00595821113518</c:v>
                </c:pt>
                <c:pt idx="1500">
                  <c:v>-19.258461800485243</c:v>
                </c:pt>
                <c:pt idx="1501">
                  <c:v>-19.130672872599785</c:v>
                </c:pt>
                <c:pt idx="1502">
                  <c:v>-18.285171048098604</c:v>
                </c:pt>
                <c:pt idx="1503">
                  <c:v>-19.295426319051455</c:v>
                </c:pt>
                <c:pt idx="1504">
                  <c:v>-19.700459610685794</c:v>
                </c:pt>
                <c:pt idx="1505">
                  <c:v>-19.273628879794924</c:v>
                </c:pt>
                <c:pt idx="1506">
                  <c:v>-19.439068406146315</c:v>
                </c:pt>
                <c:pt idx="1507">
                  <c:v>-19.276315589631213</c:v>
                </c:pt>
                <c:pt idx="1508">
                  <c:v>-19.432076675870611</c:v>
                </c:pt>
                <c:pt idx="1509">
                  <c:v>-19.338733148751661</c:v>
                </c:pt>
                <c:pt idx="1510">
                  <c:v>-19.777447202485646</c:v>
                </c:pt>
                <c:pt idx="1511">
                  <c:v>-19.99971614098806</c:v>
                </c:pt>
                <c:pt idx="1512">
                  <c:v>-19.489455999391641</c:v>
                </c:pt>
                <c:pt idx="1513">
                  <c:v>-19.070460196210473</c:v>
                </c:pt>
                <c:pt idx="1514">
                  <c:v>-19.319418166536831</c:v>
                </c:pt>
                <c:pt idx="1515">
                  <c:v>-19.485004335920227</c:v>
                </c:pt>
                <c:pt idx="1516">
                  <c:v>-19.487832451537361</c:v>
                </c:pt>
                <c:pt idx="1517">
                  <c:v>-19.439319794201165</c:v>
                </c:pt>
                <c:pt idx="1518">
                  <c:v>-18.960525057470981</c:v>
                </c:pt>
                <c:pt idx="1519">
                  <c:v>-18.356413375394752</c:v>
                </c:pt>
                <c:pt idx="1520">
                  <c:v>-18.229221494139576</c:v>
                </c:pt>
                <c:pt idx="1521">
                  <c:v>-18.388947179494107</c:v>
                </c:pt>
                <c:pt idx="1522">
                  <c:v>-18.604313420990255</c:v>
                </c:pt>
                <c:pt idx="1523">
                  <c:v>-18.104836779496964</c:v>
                </c:pt>
                <c:pt idx="1524">
                  <c:v>-17.506025195577294</c:v>
                </c:pt>
                <c:pt idx="1525">
                  <c:v>-17.319442886362236</c:v>
                </c:pt>
                <c:pt idx="1526">
                  <c:v>-17.809042072200118</c:v>
                </c:pt>
                <c:pt idx="1527">
                  <c:v>-17.155124131755418</c:v>
                </c:pt>
                <c:pt idx="1528">
                  <c:v>-17.539328875594656</c:v>
                </c:pt>
                <c:pt idx="1529">
                  <c:v>-17.416840045865758</c:v>
                </c:pt>
                <c:pt idx="1530">
                  <c:v>-18.212760813797601</c:v>
                </c:pt>
                <c:pt idx="1531">
                  <c:v>-18.400505792766374</c:v>
                </c:pt>
                <c:pt idx="1532">
                  <c:v>-19.406843599864381</c:v>
                </c:pt>
                <c:pt idx="1533">
                  <c:v>-19.184763202403101</c:v>
                </c:pt>
                <c:pt idx="1534">
                  <c:v>-18.566861838067766</c:v>
                </c:pt>
                <c:pt idx="1535">
                  <c:v>-19.494420913475064</c:v>
                </c:pt>
                <c:pt idx="1536">
                  <c:v>-19.563657373583499</c:v>
                </c:pt>
                <c:pt idx="1537">
                  <c:v>-20.176201029999707</c:v>
                </c:pt>
                <c:pt idx="1538">
                  <c:v>-20.048165951310541</c:v>
                </c:pt>
                <c:pt idx="1539">
                  <c:v>-18.940209760287878</c:v>
                </c:pt>
                <c:pt idx="1540">
                  <c:v>-18.590497552475426</c:v>
                </c:pt>
                <c:pt idx="1541">
                  <c:v>-18.756706954744811</c:v>
                </c:pt>
                <c:pt idx="1542">
                  <c:v>-18.830295570552948</c:v>
                </c:pt>
                <c:pt idx="1543">
                  <c:v>-17.78134748815674</c:v>
                </c:pt>
                <c:pt idx="1544">
                  <c:v>-17.421537860140891</c:v>
                </c:pt>
                <c:pt idx="1545">
                  <c:v>-17.29034471901258</c:v>
                </c:pt>
                <c:pt idx="1546">
                  <c:v>-17.137972134262593</c:v>
                </c:pt>
                <c:pt idx="1547">
                  <c:v>-16.929183880201865</c:v>
                </c:pt>
                <c:pt idx="1548">
                  <c:v>-17.365787321725286</c:v>
                </c:pt>
                <c:pt idx="1549">
                  <c:v>-16.88674643419137</c:v>
                </c:pt>
                <c:pt idx="1550">
                  <c:v>-16.469384653366774</c:v>
                </c:pt>
                <c:pt idx="1551">
                  <c:v>-16.252908114628347</c:v>
                </c:pt>
                <c:pt idx="1552">
                  <c:v>-16.598226268731946</c:v>
                </c:pt>
                <c:pt idx="1553">
                  <c:v>-15.982037485520316</c:v>
                </c:pt>
                <c:pt idx="1554">
                  <c:v>-15.966037683278916</c:v>
                </c:pt>
                <c:pt idx="1555">
                  <c:v>-15.87620311442566</c:v>
                </c:pt>
                <c:pt idx="1556">
                  <c:v>-15.843726920088871</c:v>
                </c:pt>
                <c:pt idx="1557">
                  <c:v>-15.744999498795069</c:v>
                </c:pt>
                <c:pt idx="1558">
                  <c:v>-15.806102507878659</c:v>
                </c:pt>
                <c:pt idx="1559">
                  <c:v>-16.4722965650022</c:v>
                </c:pt>
                <c:pt idx="1560">
                  <c:v>-17.437186766555712</c:v>
                </c:pt>
                <c:pt idx="1561">
                  <c:v>-17.753364855300511</c:v>
                </c:pt>
                <c:pt idx="1562">
                  <c:v>-17.612645154343369</c:v>
                </c:pt>
                <c:pt idx="1563">
                  <c:v>-18.511263179935298</c:v>
                </c:pt>
                <c:pt idx="1564">
                  <c:v>-17.550468508775481</c:v>
                </c:pt>
                <c:pt idx="1565">
                  <c:v>-17.246697467988088</c:v>
                </c:pt>
                <c:pt idx="1566">
                  <c:v>-17.310021071556253</c:v>
                </c:pt>
                <c:pt idx="1567">
                  <c:v>-17.297556413836283</c:v>
                </c:pt>
                <c:pt idx="1568">
                  <c:v>-17.519270203717554</c:v>
                </c:pt>
                <c:pt idx="1569">
                  <c:v>-18.519375681955569</c:v>
                </c:pt>
                <c:pt idx="1570">
                  <c:v>-18.945101352855293</c:v>
                </c:pt>
                <c:pt idx="1571">
                  <c:v>-18.571433958315463</c:v>
                </c:pt>
                <c:pt idx="1572">
                  <c:v>-18.586019702748295</c:v>
                </c:pt>
                <c:pt idx="1573">
                  <c:v>-18.363169429369027</c:v>
                </c:pt>
                <c:pt idx="1574">
                  <c:v>-19.756765297722541</c:v>
                </c:pt>
                <c:pt idx="1575">
                  <c:v>-19.202952175622212</c:v>
                </c:pt>
                <c:pt idx="1576">
                  <c:v>-20.876667658602042</c:v>
                </c:pt>
                <c:pt idx="1577">
                  <c:v>-20.382286862470728</c:v>
                </c:pt>
                <c:pt idx="1578">
                  <c:v>-19.782789198651351</c:v>
                </c:pt>
                <c:pt idx="1579">
                  <c:v>-18.522313779846701</c:v>
                </c:pt>
                <c:pt idx="1580">
                  <c:v>-18.573356029484895</c:v>
                </c:pt>
                <c:pt idx="1581">
                  <c:v>-18.581044314162593</c:v>
                </c:pt>
                <c:pt idx="1582">
                  <c:v>-19.017815347722575</c:v>
                </c:pt>
                <c:pt idx="1583">
                  <c:v>-20.002250970541201</c:v>
                </c:pt>
                <c:pt idx="1584">
                  <c:v>-18.795572595475882</c:v>
                </c:pt>
                <c:pt idx="1585">
                  <c:v>-18.695200677323218</c:v>
                </c:pt>
                <c:pt idx="1586">
                  <c:v>-19.795646650207036</c:v>
                </c:pt>
                <c:pt idx="1587">
                  <c:v>-20.854299358970945</c:v>
                </c:pt>
                <c:pt idx="1588">
                  <c:v>-20.333103836988261</c:v>
                </c:pt>
                <c:pt idx="1589">
                  <c:v>-20.733056995014035</c:v>
                </c:pt>
                <c:pt idx="1590">
                  <c:v>-22.060621600958548</c:v>
                </c:pt>
                <c:pt idx="1591">
                  <c:v>-22.073934693363658</c:v>
                </c:pt>
                <c:pt idx="1592">
                  <c:v>-23.686138661670743</c:v>
                </c:pt>
                <c:pt idx="1593">
                  <c:v>-22.156515669384067</c:v>
                </c:pt>
                <c:pt idx="1594">
                  <c:v>-23.488149619466572</c:v>
                </c:pt>
                <c:pt idx="1595">
                  <c:v>-22.265204342351563</c:v>
                </c:pt>
                <c:pt idx="1596">
                  <c:v>-22.343443637174556</c:v>
                </c:pt>
                <c:pt idx="1597">
                  <c:v>-21.736498602230039</c:v>
                </c:pt>
                <c:pt idx="1598">
                  <c:v>-20.045809188296253</c:v>
                </c:pt>
                <c:pt idx="1599">
                  <c:v>-20.328385073708557</c:v>
                </c:pt>
                <c:pt idx="1600">
                  <c:v>-20.225352631975333</c:v>
                </c:pt>
                <c:pt idx="1601">
                  <c:v>-20.610798604335418</c:v>
                </c:pt>
                <c:pt idx="1602">
                  <c:v>-20.840085459369249</c:v>
                </c:pt>
                <c:pt idx="1603">
                  <c:v>-20.13329223138637</c:v>
                </c:pt>
                <c:pt idx="1604">
                  <c:v>-20.563432904999509</c:v>
                </c:pt>
                <c:pt idx="1605">
                  <c:v>-20.903938025302836</c:v>
                </c:pt>
                <c:pt idx="1606">
                  <c:v>-21.038797242231141</c:v>
                </c:pt>
                <c:pt idx="1607">
                  <c:v>-21.685451115340712</c:v>
                </c:pt>
                <c:pt idx="1608">
                  <c:v>-21.567717709649518</c:v>
                </c:pt>
                <c:pt idx="1609">
                  <c:v>-21.921860631928823</c:v>
                </c:pt>
                <c:pt idx="1610">
                  <c:v>-21.397203286940723</c:v>
                </c:pt>
                <c:pt idx="1611">
                  <c:v>-20.127127986791233</c:v>
                </c:pt>
                <c:pt idx="1612">
                  <c:v>-20.132883725797221</c:v>
                </c:pt>
                <c:pt idx="1613">
                  <c:v>-17.995823396958606</c:v>
                </c:pt>
                <c:pt idx="1614">
                  <c:v>-18.694708375715791</c:v>
                </c:pt>
                <c:pt idx="1615">
                  <c:v>-18.9771638043518</c:v>
                </c:pt>
                <c:pt idx="1616">
                  <c:v>-19.339523973674225</c:v>
                </c:pt>
                <c:pt idx="1617">
                  <c:v>-18.944012004617587</c:v>
                </c:pt>
                <c:pt idx="1618">
                  <c:v>-18.672722395418127</c:v>
                </c:pt>
                <c:pt idx="1619">
                  <c:v>-20.554508629052098</c:v>
                </c:pt>
                <c:pt idx="1620">
                  <c:v>-20.887948697563726</c:v>
                </c:pt>
                <c:pt idx="1621">
                  <c:v>-20.634418606989655</c:v>
                </c:pt>
                <c:pt idx="1622">
                  <c:v>-20.948664150062754</c:v>
                </c:pt>
                <c:pt idx="1623">
                  <c:v>-20.852811979646365</c:v>
                </c:pt>
                <c:pt idx="1624">
                  <c:v>-22.013156393850924</c:v>
                </c:pt>
                <c:pt idx="1625">
                  <c:v>-22.78315276862568</c:v>
                </c:pt>
                <c:pt idx="1626">
                  <c:v>-22.352011780044254</c:v>
                </c:pt>
                <c:pt idx="1627">
                  <c:v>-22.03470768230374</c:v>
                </c:pt>
                <c:pt idx="1628">
                  <c:v>-23.614634471817457</c:v>
                </c:pt>
                <c:pt idx="1629">
                  <c:v>-24.02001342202723</c:v>
                </c:pt>
                <c:pt idx="1630">
                  <c:v>-24.900138713833769</c:v>
                </c:pt>
                <c:pt idx="1631">
                  <c:v>-23.415440861850438</c:v>
                </c:pt>
                <c:pt idx="1632">
                  <c:v>-23.481864918095159</c:v>
                </c:pt>
                <c:pt idx="1633">
                  <c:v>-22.339426665547997</c:v>
                </c:pt>
                <c:pt idx="1634">
                  <c:v>-21.653283918821348</c:v>
                </c:pt>
                <c:pt idx="1635">
                  <c:v>-20.980689940801259</c:v>
                </c:pt>
                <c:pt idx="1636">
                  <c:v>-20.985015910245252</c:v>
                </c:pt>
                <c:pt idx="1637">
                  <c:v>-21.665591459007036</c:v>
                </c:pt>
                <c:pt idx="1638">
                  <c:v>-21.070644966430791</c:v>
                </c:pt>
                <c:pt idx="1639">
                  <c:v>-21.361385726374792</c:v>
                </c:pt>
                <c:pt idx="1640">
                  <c:v>-21.365570290037926</c:v>
                </c:pt>
                <c:pt idx="1641">
                  <c:v>-23.134368067516135</c:v>
                </c:pt>
                <c:pt idx="1642">
                  <c:v>-24.047404245504321</c:v>
                </c:pt>
                <c:pt idx="1643">
                  <c:v>-23.619080898037737</c:v>
                </c:pt>
                <c:pt idx="1644">
                  <c:v>-22.276956733916116</c:v>
                </c:pt>
                <c:pt idx="1645">
                  <c:v>-22.085095275549065</c:v>
                </c:pt>
                <c:pt idx="1646">
                  <c:v>-23.64774437354254</c:v>
                </c:pt>
                <c:pt idx="1647">
                  <c:v>-23.758700776254891</c:v>
                </c:pt>
                <c:pt idx="1648">
                  <c:v>-23.503615222091391</c:v>
                </c:pt>
                <c:pt idx="1649">
                  <c:v>-22.790746782782811</c:v>
                </c:pt>
                <c:pt idx="1650">
                  <c:v>-22.650451299168235</c:v>
                </c:pt>
                <c:pt idx="1651">
                  <c:v>-21.722138059596354</c:v>
                </c:pt>
                <c:pt idx="1652">
                  <c:v>-23.43587137855868</c:v>
                </c:pt>
                <c:pt idx="1653">
                  <c:v>-23.121075924115587</c:v>
                </c:pt>
                <c:pt idx="1654">
                  <c:v>-22.524814881502483</c:v>
                </c:pt>
                <c:pt idx="1655">
                  <c:v>-22.641265160663679</c:v>
                </c:pt>
                <c:pt idx="1656">
                  <c:v>-23.127177321697008</c:v>
                </c:pt>
                <c:pt idx="1657">
                  <c:v>-23.307647758828363</c:v>
                </c:pt>
                <c:pt idx="1658">
                  <c:v>-23.539595137442753</c:v>
                </c:pt>
                <c:pt idx="1659">
                  <c:v>-23.248435397407327</c:v>
                </c:pt>
                <c:pt idx="1660">
                  <c:v>-22.840244043333858</c:v>
                </c:pt>
                <c:pt idx="1661">
                  <c:v>-24.052054924519172</c:v>
                </c:pt>
                <c:pt idx="1662">
                  <c:v>-22.999969728688392</c:v>
                </c:pt>
                <c:pt idx="1663">
                  <c:v>-22.015130837531778</c:v>
                </c:pt>
                <c:pt idx="1664">
                  <c:v>-22.180114723033729</c:v>
                </c:pt>
                <c:pt idx="1665">
                  <c:v>-21.841295997598412</c:v>
                </c:pt>
                <c:pt idx="1666">
                  <c:v>-22.344878643987695</c:v>
                </c:pt>
                <c:pt idx="1667">
                  <c:v>-22.198680778335124</c:v>
                </c:pt>
                <c:pt idx="1668">
                  <c:v>-22.684561515861589</c:v>
                </c:pt>
                <c:pt idx="1669">
                  <c:v>-22.711653816023539</c:v>
                </c:pt>
                <c:pt idx="1670">
                  <c:v>-21.968718317903868</c:v>
                </c:pt>
                <c:pt idx="1671">
                  <c:v>-21.371346978048486</c:v>
                </c:pt>
                <c:pt idx="1672">
                  <c:v>-20.861359173511492</c:v>
                </c:pt>
                <c:pt idx="1673">
                  <c:v>-20.677694013183007</c:v>
                </c:pt>
                <c:pt idx="1674">
                  <c:v>-20.904000872316551</c:v>
                </c:pt>
                <c:pt idx="1675">
                  <c:v>-20.688985526646984</c:v>
                </c:pt>
                <c:pt idx="1676">
                  <c:v>-20.326279698749126</c:v>
                </c:pt>
                <c:pt idx="1677">
                  <c:v>-20.534743243238999</c:v>
                </c:pt>
                <c:pt idx="1678">
                  <c:v>-20.021822578062011</c:v>
                </c:pt>
                <c:pt idx="1679">
                  <c:v>-20.33216636903369</c:v>
                </c:pt>
                <c:pt idx="1680">
                  <c:v>-21.092908521039043</c:v>
                </c:pt>
                <c:pt idx="1681">
                  <c:v>-20.892814103875434</c:v>
                </c:pt>
                <c:pt idx="1682">
                  <c:v>-22.034608174532025</c:v>
                </c:pt>
                <c:pt idx="1683">
                  <c:v>-21.688750583560715</c:v>
                </c:pt>
                <c:pt idx="1684">
                  <c:v>-21.959013691536171</c:v>
                </c:pt>
                <c:pt idx="1685">
                  <c:v>-22.86202053358582</c:v>
                </c:pt>
                <c:pt idx="1686">
                  <c:v>-23.163890452208356</c:v>
                </c:pt>
                <c:pt idx="1687">
                  <c:v>-22.821499921493608</c:v>
                </c:pt>
                <c:pt idx="1688">
                  <c:v>-21.747910572470303</c:v>
                </c:pt>
                <c:pt idx="1689">
                  <c:v>-21.787493716607944</c:v>
                </c:pt>
                <c:pt idx="1690">
                  <c:v>-21.586346611964625</c:v>
                </c:pt>
                <c:pt idx="1691">
                  <c:v>-20.421430077512365</c:v>
                </c:pt>
                <c:pt idx="1692">
                  <c:v>-19.374744487609874</c:v>
                </c:pt>
                <c:pt idx="1693">
                  <c:v>-20.008420452387469</c:v>
                </c:pt>
                <c:pt idx="1694">
                  <c:v>-19.085496344241584</c:v>
                </c:pt>
                <c:pt idx="1695">
                  <c:v>-19.055020779841357</c:v>
                </c:pt>
                <c:pt idx="1696">
                  <c:v>-18.865065680890307</c:v>
                </c:pt>
                <c:pt idx="1697">
                  <c:v>-18.682641749082677</c:v>
                </c:pt>
                <c:pt idx="1698">
                  <c:v>-19.800810579833886</c:v>
                </c:pt>
                <c:pt idx="1699">
                  <c:v>-20.18351223259512</c:v>
                </c:pt>
                <c:pt idx="1700">
                  <c:v>-19.206361626116209</c:v>
                </c:pt>
                <c:pt idx="1701">
                  <c:v>-19.064212155597058</c:v>
                </c:pt>
                <c:pt idx="1702">
                  <c:v>-18.23421783172985</c:v>
                </c:pt>
                <c:pt idx="1703">
                  <c:v>-17.867285542159721</c:v>
                </c:pt>
                <c:pt idx="1704">
                  <c:v>-17.423810827136887</c:v>
                </c:pt>
                <c:pt idx="1705">
                  <c:v>-17.727429987641141</c:v>
                </c:pt>
                <c:pt idx="1706">
                  <c:v>-17.552395817196061</c:v>
                </c:pt>
                <c:pt idx="1707">
                  <c:v>-17.80441757944098</c:v>
                </c:pt>
                <c:pt idx="1708">
                  <c:v>-17.22277894201871</c:v>
                </c:pt>
                <c:pt idx="1709">
                  <c:v>-17.449295291197974</c:v>
                </c:pt>
                <c:pt idx="1710">
                  <c:v>-17.26922812240462</c:v>
                </c:pt>
                <c:pt idx="1711">
                  <c:v>-16.837600069466905</c:v>
                </c:pt>
                <c:pt idx="1712">
                  <c:v>-16.424506648323717</c:v>
                </c:pt>
                <c:pt idx="1713">
                  <c:v>-17.17486333131281</c:v>
                </c:pt>
                <c:pt idx="1714">
                  <c:v>-17.08600812842327</c:v>
                </c:pt>
                <c:pt idx="1715">
                  <c:v>-16.087442402021249</c:v>
                </c:pt>
                <c:pt idx="1716">
                  <c:v>-15.800451513895533</c:v>
                </c:pt>
                <c:pt idx="1717">
                  <c:v>-15.552205809724597</c:v>
                </c:pt>
                <c:pt idx="1718">
                  <c:v>-15.58033508561282</c:v>
                </c:pt>
                <c:pt idx="1719">
                  <c:v>-15.128533141272859</c:v>
                </c:pt>
                <c:pt idx="1720">
                  <c:v>-15.440264803797389</c:v>
                </c:pt>
                <c:pt idx="1721">
                  <c:v>-15.276522146816282</c:v>
                </c:pt>
                <c:pt idx="1722">
                  <c:v>-14.321394181393035</c:v>
                </c:pt>
                <c:pt idx="1723">
                  <c:v>-13.76180437128215</c:v>
                </c:pt>
                <c:pt idx="1724">
                  <c:v>-14.010929933645084</c:v>
                </c:pt>
                <c:pt idx="1725">
                  <c:v>-14.673484101224332</c:v>
                </c:pt>
                <c:pt idx="1726">
                  <c:v>-14.531172275919756</c:v>
                </c:pt>
                <c:pt idx="1727">
                  <c:v>-14.72084980056024</c:v>
                </c:pt>
                <c:pt idx="1728">
                  <c:v>-14.58999184350507</c:v>
                </c:pt>
                <c:pt idx="1729">
                  <c:v>-16.004395310649123</c:v>
                </c:pt>
                <c:pt idx="1730">
                  <c:v>-14.75061833605618</c:v>
                </c:pt>
                <c:pt idx="1731">
                  <c:v>-14.26953492057657</c:v>
                </c:pt>
                <c:pt idx="1732">
                  <c:v>-14.986205604214856</c:v>
                </c:pt>
                <c:pt idx="1733">
                  <c:v>-15.468462163950472</c:v>
                </c:pt>
                <c:pt idx="1734">
                  <c:v>-16.048325373235329</c:v>
                </c:pt>
                <c:pt idx="1735">
                  <c:v>-16.358815807239001</c:v>
                </c:pt>
                <c:pt idx="1736">
                  <c:v>-16.394800959841497</c:v>
                </c:pt>
                <c:pt idx="1737">
                  <c:v>-16.454751773673664</c:v>
                </c:pt>
                <c:pt idx="1738">
                  <c:v>-17.175921256043665</c:v>
                </c:pt>
                <c:pt idx="1739">
                  <c:v>-16.726004722115125</c:v>
                </c:pt>
                <c:pt idx="1740">
                  <c:v>-17.073197812127862</c:v>
                </c:pt>
                <c:pt idx="1741">
                  <c:v>-18.426147374361758</c:v>
                </c:pt>
                <c:pt idx="1742">
                  <c:v>-17.974298294761507</c:v>
                </c:pt>
                <c:pt idx="1743">
                  <c:v>-16.932907565764431</c:v>
                </c:pt>
                <c:pt idx="1744">
                  <c:v>-17.011010692057695</c:v>
                </c:pt>
                <c:pt idx="1745">
                  <c:v>-17.129812496982041</c:v>
                </c:pt>
                <c:pt idx="1746">
                  <c:v>-17.554024602301482</c:v>
                </c:pt>
                <c:pt idx="1747">
                  <c:v>-17.925696604155885</c:v>
                </c:pt>
                <c:pt idx="1748">
                  <c:v>-17.715672358825451</c:v>
                </c:pt>
                <c:pt idx="1749">
                  <c:v>-17.956187880309539</c:v>
                </c:pt>
                <c:pt idx="1750">
                  <c:v>-18.189219369910507</c:v>
                </c:pt>
                <c:pt idx="1751">
                  <c:v>-18.620135156692797</c:v>
                </c:pt>
                <c:pt idx="1752">
                  <c:v>-18.365987070483872</c:v>
                </c:pt>
                <c:pt idx="1753">
                  <c:v>-18.357733162682738</c:v>
                </c:pt>
                <c:pt idx="1754">
                  <c:v>-17.770406870519341</c:v>
                </c:pt>
                <c:pt idx="1755">
                  <c:v>-17.910534762097345</c:v>
                </c:pt>
                <c:pt idx="1756">
                  <c:v>-17.879776386135411</c:v>
                </c:pt>
                <c:pt idx="1757">
                  <c:v>-18.07037042972588</c:v>
                </c:pt>
                <c:pt idx="1758">
                  <c:v>-18.691953581614655</c:v>
                </c:pt>
                <c:pt idx="1759">
                  <c:v>-19.178457552027119</c:v>
                </c:pt>
                <c:pt idx="1760">
                  <c:v>-18.126738963776344</c:v>
                </c:pt>
                <c:pt idx="1761">
                  <c:v>-18.84862071230177</c:v>
                </c:pt>
                <c:pt idx="1762">
                  <c:v>-18.646111922361321</c:v>
                </c:pt>
                <c:pt idx="1763">
                  <c:v>-18.815877418156692</c:v>
                </c:pt>
                <c:pt idx="1764">
                  <c:v>-18.590141419397714</c:v>
                </c:pt>
                <c:pt idx="1765">
                  <c:v>-18.745268798248834</c:v>
                </c:pt>
                <c:pt idx="1766">
                  <c:v>-18.862410394560889</c:v>
                </c:pt>
                <c:pt idx="1767">
                  <c:v>-18.8577544782949</c:v>
                </c:pt>
                <c:pt idx="1768">
                  <c:v>-19.498249344060486</c:v>
                </c:pt>
                <c:pt idx="1769">
                  <c:v>-19.501004138161615</c:v>
                </c:pt>
                <c:pt idx="1770">
                  <c:v>-19.008136907610595</c:v>
                </c:pt>
                <c:pt idx="1771">
                  <c:v>-18.81843843396555</c:v>
                </c:pt>
                <c:pt idx="1772">
                  <c:v>-18.600175992587406</c:v>
                </c:pt>
                <c:pt idx="1773">
                  <c:v>-18.46430074893739</c:v>
                </c:pt>
                <c:pt idx="1774">
                  <c:v>-18.350710008900187</c:v>
                </c:pt>
                <c:pt idx="1775">
                  <c:v>-18.801522112774151</c:v>
                </c:pt>
                <c:pt idx="1776">
                  <c:v>-19.251815728784976</c:v>
                </c:pt>
                <c:pt idx="1777">
                  <c:v>-19.419418239858359</c:v>
                </c:pt>
                <c:pt idx="1778">
                  <c:v>-20.080207453802473</c:v>
                </c:pt>
                <c:pt idx="1779">
                  <c:v>-20.7021886367781</c:v>
                </c:pt>
                <c:pt idx="1780">
                  <c:v>-21.426662824619235</c:v>
                </c:pt>
                <c:pt idx="1781">
                  <c:v>-21.786441029128234</c:v>
                </c:pt>
                <c:pt idx="1782">
                  <c:v>-21.367644241490495</c:v>
                </c:pt>
                <c:pt idx="1783">
                  <c:v>-20.707378752660656</c:v>
                </c:pt>
                <c:pt idx="1784">
                  <c:v>-20.568460666096648</c:v>
                </c:pt>
                <c:pt idx="1785">
                  <c:v>-19.568381374114349</c:v>
                </c:pt>
                <c:pt idx="1786">
                  <c:v>-19.62187989453853</c:v>
                </c:pt>
                <c:pt idx="1787">
                  <c:v>-19.80225082389817</c:v>
                </c:pt>
                <c:pt idx="1788">
                  <c:v>-19.794897723293609</c:v>
                </c:pt>
                <c:pt idx="1789">
                  <c:v>-20.747150437839434</c:v>
                </c:pt>
                <c:pt idx="1790">
                  <c:v>-22.230549451539346</c:v>
                </c:pt>
                <c:pt idx="1791">
                  <c:v>-21.556363349171836</c:v>
                </c:pt>
                <c:pt idx="1792">
                  <c:v>-21.908008102655987</c:v>
                </c:pt>
                <c:pt idx="1793">
                  <c:v>-22.748256964260893</c:v>
                </c:pt>
                <c:pt idx="1794">
                  <c:v>-22.90175032075545</c:v>
                </c:pt>
                <c:pt idx="1795">
                  <c:v>-23.423301975815843</c:v>
                </c:pt>
                <c:pt idx="1796">
                  <c:v>-23.694256400942166</c:v>
                </c:pt>
                <c:pt idx="1797">
                  <c:v>-23.238997870847921</c:v>
                </c:pt>
                <c:pt idx="1798">
                  <c:v>-24.03794576994034</c:v>
                </c:pt>
                <c:pt idx="1799">
                  <c:v>-23.884839970030356</c:v>
                </c:pt>
                <c:pt idx="1800">
                  <c:v>-24.910471810338603</c:v>
                </c:pt>
                <c:pt idx="1801">
                  <c:v>-26.64909254673173</c:v>
                </c:pt>
                <c:pt idx="1802">
                  <c:v>-26.273414047753047</c:v>
                </c:pt>
                <c:pt idx="1803">
                  <c:v>-24.489470139969729</c:v>
                </c:pt>
                <c:pt idx="1804">
                  <c:v>-23.176726954759477</c:v>
                </c:pt>
                <c:pt idx="1805">
                  <c:v>-24.107564549382204</c:v>
                </c:pt>
                <c:pt idx="1806">
                  <c:v>-24.721773651661845</c:v>
                </c:pt>
                <c:pt idx="1807">
                  <c:v>-26.259514383219933</c:v>
                </c:pt>
                <c:pt idx="1808">
                  <c:v>-26.036674584342943</c:v>
                </c:pt>
                <c:pt idx="1809">
                  <c:v>-24.910037118493751</c:v>
                </c:pt>
                <c:pt idx="1810">
                  <c:v>-25.720795018913289</c:v>
                </c:pt>
                <c:pt idx="1811">
                  <c:v>-25.471454729253502</c:v>
                </c:pt>
                <c:pt idx="1812">
                  <c:v>-25.113441478379642</c:v>
                </c:pt>
                <c:pt idx="1813">
                  <c:v>-25.611645467845221</c:v>
                </c:pt>
                <c:pt idx="1814">
                  <c:v>-25.260503490470771</c:v>
                </c:pt>
                <c:pt idx="1815">
                  <c:v>-23.977120335167317</c:v>
                </c:pt>
                <c:pt idx="1816">
                  <c:v>-23.550666686358731</c:v>
                </c:pt>
                <c:pt idx="1817">
                  <c:v>-22.674684060206182</c:v>
                </c:pt>
                <c:pt idx="1818">
                  <c:v>-23.155526562133225</c:v>
                </c:pt>
                <c:pt idx="1819">
                  <c:v>-24.417290344719014</c:v>
                </c:pt>
                <c:pt idx="1820">
                  <c:v>-25.035464046113791</c:v>
                </c:pt>
                <c:pt idx="1821">
                  <c:v>-25.210854349636588</c:v>
                </c:pt>
                <c:pt idx="1822">
                  <c:v>-25.965877423393945</c:v>
                </c:pt>
                <c:pt idx="1823">
                  <c:v>-26.324252044596662</c:v>
                </c:pt>
                <c:pt idx="1824">
                  <c:v>-25.664960684479393</c:v>
                </c:pt>
                <c:pt idx="1825">
                  <c:v>-26.623938029492638</c:v>
                </c:pt>
                <c:pt idx="1826">
                  <c:v>-26.404931898452215</c:v>
                </c:pt>
                <c:pt idx="1827">
                  <c:v>-25.515049607766557</c:v>
                </c:pt>
                <c:pt idx="1828">
                  <c:v>-25.188203238443769</c:v>
                </c:pt>
                <c:pt idx="1829">
                  <c:v>-24.450117434882383</c:v>
                </c:pt>
                <c:pt idx="1830">
                  <c:v>-24.090323518619947</c:v>
                </c:pt>
                <c:pt idx="1831">
                  <c:v>-23.530592302728198</c:v>
                </c:pt>
                <c:pt idx="1832">
                  <c:v>-22.550493123855865</c:v>
                </c:pt>
                <c:pt idx="1833">
                  <c:v>-22.077338906606517</c:v>
                </c:pt>
                <c:pt idx="1834">
                  <c:v>-21.604703177220308</c:v>
                </c:pt>
                <c:pt idx="1835">
                  <c:v>-22.554583416998419</c:v>
                </c:pt>
                <c:pt idx="1836">
                  <c:v>-23.571327642117264</c:v>
                </c:pt>
                <c:pt idx="1837">
                  <c:v>-22.72883199977208</c:v>
                </c:pt>
                <c:pt idx="1838">
                  <c:v>-23.258244768797883</c:v>
                </c:pt>
                <c:pt idx="1839">
                  <c:v>-23.289165499545259</c:v>
                </c:pt>
                <c:pt idx="1840">
                  <c:v>-23.356328008201114</c:v>
                </c:pt>
                <c:pt idx="1841">
                  <c:v>-23.664089834359363</c:v>
                </c:pt>
                <c:pt idx="1842">
                  <c:v>-23.129680727743285</c:v>
                </c:pt>
                <c:pt idx="1843">
                  <c:v>-23.094554484328214</c:v>
                </c:pt>
                <c:pt idx="1844">
                  <c:v>-22.614413774054299</c:v>
                </c:pt>
                <c:pt idx="1845">
                  <c:v>-22.617613734502587</c:v>
                </c:pt>
                <c:pt idx="1846">
                  <c:v>-23.205746563341993</c:v>
                </c:pt>
                <c:pt idx="1847">
                  <c:v>-23.527261411001351</c:v>
                </c:pt>
                <c:pt idx="1848">
                  <c:v>-22.859726617585249</c:v>
                </c:pt>
                <c:pt idx="1849">
                  <c:v>-20.996281237453513</c:v>
                </c:pt>
                <c:pt idx="1850">
                  <c:v>-21.043044652907991</c:v>
                </c:pt>
                <c:pt idx="1851">
                  <c:v>-21.429883734072082</c:v>
                </c:pt>
                <c:pt idx="1852">
                  <c:v>-21.706043986834388</c:v>
                </c:pt>
                <c:pt idx="1853">
                  <c:v>-22.466063398182033</c:v>
                </c:pt>
                <c:pt idx="1854">
                  <c:v>-21.957332533919324</c:v>
                </c:pt>
                <c:pt idx="1855">
                  <c:v>-21.305252868625754</c:v>
                </c:pt>
                <c:pt idx="1856">
                  <c:v>-21.507107002173363</c:v>
                </c:pt>
                <c:pt idx="1857">
                  <c:v>-21.776647369491112</c:v>
                </c:pt>
                <c:pt idx="1858">
                  <c:v>-22.075244006149376</c:v>
                </c:pt>
                <c:pt idx="1859">
                  <c:v>-21.64756484057337</c:v>
                </c:pt>
                <c:pt idx="1860">
                  <c:v>-21.263260588962414</c:v>
                </c:pt>
                <c:pt idx="1861">
                  <c:v>-20.761835690043977</c:v>
                </c:pt>
                <c:pt idx="1862">
                  <c:v>-20.762443211176542</c:v>
                </c:pt>
                <c:pt idx="1863">
                  <c:v>-20.751298340744569</c:v>
                </c:pt>
                <c:pt idx="1864">
                  <c:v>-21.031962629489733</c:v>
                </c:pt>
                <c:pt idx="1865">
                  <c:v>-21.508966226329065</c:v>
                </c:pt>
                <c:pt idx="1866">
                  <c:v>-21.020529710244897</c:v>
                </c:pt>
                <c:pt idx="1867">
                  <c:v>-22.189641282862574</c:v>
                </c:pt>
                <c:pt idx="1868">
                  <c:v>-22.43233026357095</c:v>
                </c:pt>
                <c:pt idx="1869">
                  <c:v>-22.345852772700265</c:v>
                </c:pt>
                <c:pt idx="1870">
                  <c:v>-22.68177006100245</c:v>
                </c:pt>
                <c:pt idx="1871">
                  <c:v>-21.979554190518421</c:v>
                </c:pt>
                <c:pt idx="1872">
                  <c:v>-22.837065031890145</c:v>
                </c:pt>
                <c:pt idx="1873">
                  <c:v>-22.923919604843125</c:v>
                </c:pt>
                <c:pt idx="1874">
                  <c:v>-23.575218919716391</c:v>
                </c:pt>
                <c:pt idx="1875">
                  <c:v>-22.109511340377018</c:v>
                </c:pt>
                <c:pt idx="1876">
                  <c:v>-22.617849410804013</c:v>
                </c:pt>
                <c:pt idx="1877">
                  <c:v>-22.69816265707956</c:v>
                </c:pt>
                <c:pt idx="1878">
                  <c:v>-23.193067178325151</c:v>
                </c:pt>
                <c:pt idx="1879">
                  <c:v>-22.878376468904921</c:v>
                </c:pt>
                <c:pt idx="1880">
                  <c:v>-22.750524694005744</c:v>
                </c:pt>
                <c:pt idx="1881">
                  <c:v>-22.239934605587333</c:v>
                </c:pt>
                <c:pt idx="1882">
                  <c:v>-23.548126619554459</c:v>
                </c:pt>
                <c:pt idx="1883">
                  <c:v>-23.742130113638922</c:v>
                </c:pt>
                <c:pt idx="1884">
                  <c:v>-23.405531982688164</c:v>
                </c:pt>
                <c:pt idx="1885">
                  <c:v>-23.022029030502068</c:v>
                </c:pt>
                <c:pt idx="1886">
                  <c:v>-23.021819540456349</c:v>
                </c:pt>
                <c:pt idx="1887">
                  <c:v>-23.469023178292893</c:v>
                </c:pt>
                <c:pt idx="1888">
                  <c:v>-23.248718208969045</c:v>
                </c:pt>
                <c:pt idx="1889">
                  <c:v>-23.087599414810509</c:v>
                </c:pt>
                <c:pt idx="1890">
                  <c:v>-23.087112350454223</c:v>
                </c:pt>
                <c:pt idx="1891">
                  <c:v>-25.011252234080398</c:v>
                </c:pt>
                <c:pt idx="1892">
                  <c:v>-24.520883172324528</c:v>
                </c:pt>
                <c:pt idx="1893">
                  <c:v>-25.068657743857148</c:v>
                </c:pt>
                <c:pt idx="1894">
                  <c:v>-26.323262204130661</c:v>
                </c:pt>
                <c:pt idx="1895">
                  <c:v>-26.743368304554117</c:v>
                </c:pt>
                <c:pt idx="1896">
                  <c:v>-27.181286296114394</c:v>
                </c:pt>
                <c:pt idx="1897">
                  <c:v>-27.294835138142453</c:v>
                </c:pt>
                <c:pt idx="1898">
                  <c:v>-27.535266863608253</c:v>
                </c:pt>
                <c:pt idx="1899">
                  <c:v>-27.474499038597816</c:v>
                </c:pt>
                <c:pt idx="1900">
                  <c:v>-28.600047156209289</c:v>
                </c:pt>
                <c:pt idx="1901">
                  <c:v>-29.045386332638984</c:v>
                </c:pt>
                <c:pt idx="1902">
                  <c:v>-28.937148063269763</c:v>
                </c:pt>
                <c:pt idx="1903">
                  <c:v>-29.308196832238178</c:v>
                </c:pt>
                <c:pt idx="1904">
                  <c:v>-29.090594284504036</c:v>
                </c:pt>
                <c:pt idx="1905">
                  <c:v>-28.058468252778656</c:v>
                </c:pt>
                <c:pt idx="1906">
                  <c:v>-28.059060062157791</c:v>
                </c:pt>
                <c:pt idx="1907">
                  <c:v>-28.440295284599038</c:v>
                </c:pt>
                <c:pt idx="1908">
                  <c:v>-26.988817316614767</c:v>
                </c:pt>
                <c:pt idx="1909">
                  <c:v>-26.75353904627352</c:v>
                </c:pt>
                <c:pt idx="1910">
                  <c:v>-25.055486057232894</c:v>
                </c:pt>
                <c:pt idx="1911">
                  <c:v>-24.817924345393362</c:v>
                </c:pt>
                <c:pt idx="1912">
                  <c:v>-25.951925386349394</c:v>
                </c:pt>
                <c:pt idx="1913">
                  <c:v>-24.675911043403929</c:v>
                </c:pt>
                <c:pt idx="1914">
                  <c:v>-24.089632201469094</c:v>
                </c:pt>
                <c:pt idx="1915">
                  <c:v>-24.127869372063017</c:v>
                </c:pt>
                <c:pt idx="1916">
                  <c:v>-24.557512506817599</c:v>
                </c:pt>
                <c:pt idx="1917">
                  <c:v>-25.471685168303779</c:v>
                </c:pt>
                <c:pt idx="1918">
                  <c:v>-25.208068132028593</c:v>
                </c:pt>
                <c:pt idx="1919">
                  <c:v>-25.022863219864107</c:v>
                </c:pt>
                <c:pt idx="1920">
                  <c:v>-24.30648058503866</c:v>
                </c:pt>
                <c:pt idx="1921">
                  <c:v>-23.409370887775868</c:v>
                </c:pt>
                <c:pt idx="1922">
                  <c:v>-23.402541512285595</c:v>
                </c:pt>
                <c:pt idx="1923">
                  <c:v>-23.554474167939581</c:v>
                </c:pt>
                <c:pt idx="1924">
                  <c:v>-22.205813914391683</c:v>
                </c:pt>
                <c:pt idx="1925">
                  <c:v>-22.756463736801734</c:v>
                </c:pt>
                <c:pt idx="1926">
                  <c:v>-23.162109786819794</c:v>
                </c:pt>
                <c:pt idx="1927">
                  <c:v>-22.536713916099025</c:v>
                </c:pt>
                <c:pt idx="1928">
                  <c:v>-22.872426951606649</c:v>
                </c:pt>
                <c:pt idx="1929">
                  <c:v>-21.736629533508619</c:v>
                </c:pt>
                <c:pt idx="1930">
                  <c:v>-20.30771364344773</c:v>
                </c:pt>
                <c:pt idx="1931">
                  <c:v>-19.976583202690112</c:v>
                </c:pt>
                <c:pt idx="1932">
                  <c:v>-18.251610742775245</c:v>
                </c:pt>
                <c:pt idx="1933">
                  <c:v>-16.388762409273792</c:v>
                </c:pt>
                <c:pt idx="1934">
                  <c:v>-16.767426141403895</c:v>
                </c:pt>
                <c:pt idx="1935">
                  <c:v>-16.3060243157191</c:v>
                </c:pt>
                <c:pt idx="1936">
                  <c:v>-15.998932857707132</c:v>
                </c:pt>
                <c:pt idx="1937">
                  <c:v>-15.423620819665427</c:v>
                </c:pt>
                <c:pt idx="1938">
                  <c:v>-14.801304452616661</c:v>
                </c:pt>
                <c:pt idx="1939">
                  <c:v>-15.614644317849615</c:v>
                </c:pt>
                <c:pt idx="1940">
                  <c:v>-16.743355735151376</c:v>
                </c:pt>
                <c:pt idx="1941">
                  <c:v>-16.052028109793319</c:v>
                </c:pt>
                <c:pt idx="1942">
                  <c:v>-12.980003232431409</c:v>
                </c:pt>
                <c:pt idx="1943">
                  <c:v>-13.2618825634417</c:v>
                </c:pt>
                <c:pt idx="1944">
                  <c:v>-12.191707902163538</c:v>
                </c:pt>
                <c:pt idx="1945">
                  <c:v>-12.798925274167475</c:v>
                </c:pt>
                <c:pt idx="1946">
                  <c:v>-13.480742051450129</c:v>
                </c:pt>
                <c:pt idx="1947">
                  <c:v>-13.334758913094424</c:v>
                </c:pt>
                <c:pt idx="1948">
                  <c:v>-12.052884086120111</c:v>
                </c:pt>
                <c:pt idx="1949">
                  <c:v>-11.707806845569072</c:v>
                </c:pt>
                <c:pt idx="1950">
                  <c:v>-11.405381778325385</c:v>
                </c:pt>
                <c:pt idx="1951">
                  <c:v>-12.777342562207808</c:v>
                </c:pt>
                <c:pt idx="1952">
                  <c:v>-13.071131402316945</c:v>
                </c:pt>
                <c:pt idx="1953">
                  <c:v>-14.568162980741686</c:v>
                </c:pt>
                <c:pt idx="1954">
                  <c:v>-14.892982533872191</c:v>
                </c:pt>
                <c:pt idx="1955">
                  <c:v>-15.997817323213702</c:v>
                </c:pt>
                <c:pt idx="1956">
                  <c:v>-15.53760435353834</c:v>
                </c:pt>
                <c:pt idx="1957">
                  <c:v>-13.516103971166634</c:v>
                </c:pt>
                <c:pt idx="1958">
                  <c:v>-13.79300267634008</c:v>
                </c:pt>
                <c:pt idx="1959">
                  <c:v>-12.253926445740566</c:v>
                </c:pt>
                <c:pt idx="1960">
                  <c:v>-11.446839858372167</c:v>
                </c:pt>
                <c:pt idx="1961">
                  <c:v>-11.71820802633877</c:v>
                </c:pt>
                <c:pt idx="1962">
                  <c:v>-10.814467969129135</c:v>
                </c:pt>
                <c:pt idx="1963">
                  <c:v>-11.368349175494313</c:v>
                </c:pt>
                <c:pt idx="1964">
                  <c:v>-11.271397182337935</c:v>
                </c:pt>
                <c:pt idx="1965">
                  <c:v>-11.317872548979564</c:v>
                </c:pt>
                <c:pt idx="1966">
                  <c:v>-11.766699734670382</c:v>
                </c:pt>
                <c:pt idx="1967">
                  <c:v>-12.511023104342906</c:v>
                </c:pt>
                <c:pt idx="1968">
                  <c:v>-11.638999840054357</c:v>
                </c:pt>
                <c:pt idx="1969">
                  <c:v>-9.9723441716150898</c:v>
                </c:pt>
                <c:pt idx="1970">
                  <c:v>-10.120107975359367</c:v>
                </c:pt>
                <c:pt idx="1971">
                  <c:v>-10.182672177511817</c:v>
                </c:pt>
                <c:pt idx="1972">
                  <c:v>-10.179912146159531</c:v>
                </c:pt>
                <c:pt idx="1973">
                  <c:v>-11.248667512377979</c:v>
                </c:pt>
                <c:pt idx="1974">
                  <c:v>-10.983264573463085</c:v>
                </c:pt>
                <c:pt idx="1975">
                  <c:v>-11.644415157736059</c:v>
                </c:pt>
                <c:pt idx="1976">
                  <c:v>-11.241162531490284</c:v>
                </c:pt>
                <c:pt idx="1977">
                  <c:v>-12.009200174337622</c:v>
                </c:pt>
                <c:pt idx="1978">
                  <c:v>-9.8099736744334098</c:v>
                </c:pt>
                <c:pt idx="1979">
                  <c:v>-9.7167820275975938</c:v>
                </c:pt>
                <c:pt idx="1980">
                  <c:v>-9.6543906547328557</c:v>
                </c:pt>
                <c:pt idx="1981">
                  <c:v>-10.571496176859045</c:v>
                </c:pt>
                <c:pt idx="1982">
                  <c:v>-10.924806376206629</c:v>
                </c:pt>
                <c:pt idx="1983">
                  <c:v>-12.456335727909304</c:v>
                </c:pt>
                <c:pt idx="1984">
                  <c:v>-12.425263116878792</c:v>
                </c:pt>
                <c:pt idx="1985">
                  <c:v>-12.188015640107837</c:v>
                </c:pt>
                <c:pt idx="1986">
                  <c:v>-12.354717343984646</c:v>
                </c:pt>
                <c:pt idx="1987">
                  <c:v>-13.126101590312263</c:v>
                </c:pt>
                <c:pt idx="1988">
                  <c:v>-12.528950215004871</c:v>
                </c:pt>
                <c:pt idx="1989">
                  <c:v>-12.451962623205031</c:v>
                </c:pt>
                <c:pt idx="1990">
                  <c:v>-12.36130056867121</c:v>
                </c:pt>
                <c:pt idx="1991">
                  <c:v>-12.709514922656806</c:v>
                </c:pt>
                <c:pt idx="1992">
                  <c:v>-13.145442758782799</c:v>
                </c:pt>
                <c:pt idx="1993">
                  <c:v>-12.412782747405393</c:v>
                </c:pt>
                <c:pt idx="1994">
                  <c:v>-11.857131350153923</c:v>
                </c:pt>
                <c:pt idx="1995">
                  <c:v>-11.208722997911492</c:v>
                </c:pt>
                <c:pt idx="1996">
                  <c:v>-11.82407905819141</c:v>
                </c:pt>
                <c:pt idx="1997">
                  <c:v>-11.509231231236894</c:v>
                </c:pt>
                <c:pt idx="1998">
                  <c:v>-10.320495678586971</c:v>
                </c:pt>
                <c:pt idx="1999">
                  <c:v>-10.384851020630274</c:v>
                </c:pt>
                <c:pt idx="2000">
                  <c:v>-11.848165176197368</c:v>
                </c:pt>
                <c:pt idx="2001">
                  <c:v>-11.609519353371271</c:v>
                </c:pt>
                <c:pt idx="2002">
                  <c:v>-12.696353710534822</c:v>
                </c:pt>
                <c:pt idx="2003">
                  <c:v>-12.694693501922551</c:v>
                </c:pt>
                <c:pt idx="2004">
                  <c:v>-12.641472555808939</c:v>
                </c:pt>
                <c:pt idx="2005">
                  <c:v>-12.615453892131271</c:v>
                </c:pt>
                <c:pt idx="2006">
                  <c:v>-11.71216423851992</c:v>
                </c:pt>
                <c:pt idx="2007">
                  <c:v>-11.200039635516655</c:v>
                </c:pt>
                <c:pt idx="2008">
                  <c:v>-11.686742621472549</c:v>
                </c:pt>
                <c:pt idx="2009">
                  <c:v>-10.31627969141697</c:v>
                </c:pt>
                <c:pt idx="2010">
                  <c:v>-11.714321985990775</c:v>
                </c:pt>
                <c:pt idx="2011">
                  <c:v>-11.673743764135995</c:v>
                </c:pt>
                <c:pt idx="2012">
                  <c:v>-11.18207586409669</c:v>
                </c:pt>
                <c:pt idx="2013">
                  <c:v>-9.6982892938121967</c:v>
                </c:pt>
                <c:pt idx="2014">
                  <c:v>-8.8040286611711167</c:v>
                </c:pt>
                <c:pt idx="2015">
                  <c:v>-8.9262346793382985</c:v>
                </c:pt>
                <c:pt idx="2016">
                  <c:v>-7.7430296638952152</c:v>
                </c:pt>
                <c:pt idx="2017">
                  <c:v>-7.7909505118522642</c:v>
                </c:pt>
                <c:pt idx="2018">
                  <c:v>-8.0385415596303442</c:v>
                </c:pt>
                <c:pt idx="2019">
                  <c:v>-7.7943180643371148</c:v>
                </c:pt>
                <c:pt idx="2020">
                  <c:v>-6.8537758433466998</c:v>
                </c:pt>
                <c:pt idx="2021">
                  <c:v>-6.0969825787030603</c:v>
                </c:pt>
                <c:pt idx="2022">
                  <c:v>-5.0424515865885722</c:v>
                </c:pt>
                <c:pt idx="2023">
                  <c:v>-4.1951481476942503</c:v>
                </c:pt>
                <c:pt idx="2024">
                  <c:v>-3.228592500277315</c:v>
                </c:pt>
                <c:pt idx="2025">
                  <c:v>-2.7450056787514194</c:v>
                </c:pt>
                <c:pt idx="2026">
                  <c:v>-1.637426569811044</c:v>
                </c:pt>
                <c:pt idx="2027">
                  <c:v>-1.5516980058537826</c:v>
                </c:pt>
                <c:pt idx="2028">
                  <c:v>-1.7630315639699301</c:v>
                </c:pt>
                <c:pt idx="2029">
                  <c:v>-1.829958396324372</c:v>
                </c:pt>
                <c:pt idx="2030">
                  <c:v>-1.0986234094861116</c:v>
                </c:pt>
                <c:pt idx="2031">
                  <c:v>-1.2253387008872898</c:v>
                </c:pt>
                <c:pt idx="2032">
                  <c:v>-1.4641783020056687</c:v>
                </c:pt>
                <c:pt idx="2033">
                  <c:v>-0.85793505871429832</c:v>
                </c:pt>
                <c:pt idx="2034">
                  <c:v>-0.75979944679963385</c:v>
                </c:pt>
                <c:pt idx="2035">
                  <c:v>-0.18716364409191527</c:v>
                </c:pt>
                <c:pt idx="2036">
                  <c:v>-0.53623167001379335</c:v>
                </c:pt>
                <c:pt idx="2037">
                  <c:v>-1.0767369369601565</c:v>
                </c:pt>
                <c:pt idx="2038">
                  <c:v>-0.37949121781068063</c:v>
                </c:pt>
                <c:pt idx="2039">
                  <c:v>0</c:v>
                </c:pt>
                <c:pt idx="2040">
                  <c:v>-3.187470218808236E-2</c:v>
                </c:pt>
                <c:pt idx="2041">
                  <c:v>-0.99540186237388939</c:v>
                </c:pt>
                <c:pt idx="2042">
                  <c:v>-0.93544457468403952</c:v>
                </c:pt>
                <c:pt idx="2043">
                  <c:v>-1.8587125319257003</c:v>
                </c:pt>
                <c:pt idx="2044">
                  <c:v>-0.50339433672217648</c:v>
                </c:pt>
                <c:pt idx="2045">
                  <c:v>-0.27016085374407039</c:v>
                </c:pt>
                <c:pt idx="2046">
                  <c:v>-5.2896104894657521E-2</c:v>
                </c:pt>
                <c:pt idx="2047">
                  <c:v>-0.21520916008015337</c:v>
                </c:pt>
                <c:pt idx="2048">
                  <c:v>0</c:v>
                </c:pt>
                <c:pt idx="2049">
                  <c:v>0</c:v>
                </c:pt>
                <c:pt idx="2050">
                  <c:v>-0.11727874328641202</c:v>
                </c:pt>
                <c:pt idx="2051">
                  <c:v>-1.3427350220200627</c:v>
                </c:pt>
                <c:pt idx="2052">
                  <c:v>-1.2148547515195363</c:v>
                </c:pt>
                <c:pt idx="2053">
                  <c:v>-1.116188620662607</c:v>
                </c:pt>
                <c:pt idx="2054">
                  <c:v>-1.1121335625640014</c:v>
                </c:pt>
                <c:pt idx="2055">
                  <c:v>-1.0135716748458454</c:v>
                </c:pt>
                <c:pt idx="2056">
                  <c:v>-0.39601447207495372</c:v>
                </c:pt>
                <c:pt idx="2057">
                  <c:v>-0.28555323006486788</c:v>
                </c:pt>
                <c:pt idx="2058">
                  <c:v>-0.44118823626602821</c:v>
                </c:pt>
                <c:pt idx="2059">
                  <c:v>-0.11223337536938031</c:v>
                </c:pt>
                <c:pt idx="2060">
                  <c:v>0</c:v>
                </c:pt>
                <c:pt idx="2061">
                  <c:v>-0.14990801499515019</c:v>
                </c:pt>
                <c:pt idx="2062">
                  <c:v>0</c:v>
                </c:pt>
                <c:pt idx="2063">
                  <c:v>-0.16931363368587515</c:v>
                </c:pt>
                <c:pt idx="2064">
                  <c:v>-2.5756234186372811</c:v>
                </c:pt>
                <c:pt idx="2065">
                  <c:v>-2.3099665795026878</c:v>
                </c:pt>
                <c:pt idx="2066">
                  <c:v>-3.6967702374143938</c:v>
                </c:pt>
                <c:pt idx="2067">
                  <c:v>-3.4863740569998205</c:v>
                </c:pt>
                <c:pt idx="2068">
                  <c:v>-2.104718587901234</c:v>
                </c:pt>
                <c:pt idx="2069">
                  <c:v>-3.1002547478270452</c:v>
                </c:pt>
                <c:pt idx="2070">
                  <c:v>-2.9212007409067424</c:v>
                </c:pt>
                <c:pt idx="2071">
                  <c:v>-2.1454819469235149</c:v>
                </c:pt>
                <c:pt idx="2072">
                  <c:v>-2.1585943838305273</c:v>
                </c:pt>
                <c:pt idx="2073">
                  <c:v>-1.1706312096488236</c:v>
                </c:pt>
                <c:pt idx="2074">
                  <c:v>-1.5509793991620942</c:v>
                </c:pt>
                <c:pt idx="2075">
                  <c:v>-2.0638316723474341</c:v>
                </c:pt>
                <c:pt idx="2076">
                  <c:v>-1.8888447345895036</c:v>
                </c:pt>
                <c:pt idx="2077">
                  <c:v>-1.1578379604482165</c:v>
                </c:pt>
                <c:pt idx="2078">
                  <c:v>-2.3089523863065056</c:v>
                </c:pt>
                <c:pt idx="2079">
                  <c:v>-2.1073390160071095</c:v>
                </c:pt>
                <c:pt idx="2080">
                  <c:v>-1.8393706400954251</c:v>
                </c:pt>
                <c:pt idx="2081">
                  <c:v>-1.6641005519527681</c:v>
                </c:pt>
                <c:pt idx="2082">
                  <c:v>-1.4611332079955315</c:v>
                </c:pt>
                <c:pt idx="2083">
                  <c:v>-1.2911142724422586</c:v>
                </c:pt>
                <c:pt idx="2084">
                  <c:v>-1.211528421580244</c:v>
                </c:pt>
                <c:pt idx="2085">
                  <c:v>-1.6876380712063532</c:v>
                </c:pt>
                <c:pt idx="2086">
                  <c:v>-2.1434432641535182</c:v>
                </c:pt>
                <c:pt idx="2087">
                  <c:v>-1.7814689605142651</c:v>
                </c:pt>
                <c:pt idx="2088">
                  <c:v>-1.8002855906262178</c:v>
                </c:pt>
                <c:pt idx="2089">
                  <c:v>-1.4337808808314267</c:v>
                </c:pt>
                <c:pt idx="2090">
                  <c:v>-0.62918074760659659</c:v>
                </c:pt>
                <c:pt idx="2091">
                  <c:v>-0.84569297633114893</c:v>
                </c:pt>
                <c:pt idx="2092">
                  <c:v>-0.65097817904134869</c:v>
                </c:pt>
                <c:pt idx="2093">
                  <c:v>-0.42113728947962098</c:v>
                </c:pt>
                <c:pt idx="2094">
                  <c:v>-0.7566447544306284</c:v>
                </c:pt>
                <c:pt idx="2095">
                  <c:v>-1.3060182790562427</c:v>
                </c:pt>
                <c:pt idx="2096">
                  <c:v>-1.173354601530965</c:v>
                </c:pt>
                <c:pt idx="2097">
                  <c:v>-0.86727933202456542</c:v>
                </c:pt>
                <c:pt idx="2098">
                  <c:v>-0.72416483120865749</c:v>
                </c:pt>
                <c:pt idx="2099">
                  <c:v>-0.37946270103742291</c:v>
                </c:pt>
                <c:pt idx="2100">
                  <c:v>-1.7062693665210287</c:v>
                </c:pt>
                <c:pt idx="2101">
                  <c:v>-2.8062725738426599</c:v>
                </c:pt>
                <c:pt idx="2102">
                  <c:v>-2.9077021898387492</c:v>
                </c:pt>
                <c:pt idx="2103">
                  <c:v>-1.4122768961590224</c:v>
                </c:pt>
                <c:pt idx="2104">
                  <c:v>-1.8159051954852319</c:v>
                </c:pt>
                <c:pt idx="2105">
                  <c:v>-2.770734626465694</c:v>
                </c:pt>
                <c:pt idx="2106">
                  <c:v>-5.5158312726420586</c:v>
                </c:pt>
                <c:pt idx="2107">
                  <c:v>-6.8879522960587476</c:v>
                </c:pt>
                <c:pt idx="2108">
                  <c:v>-6.9380081358887171</c:v>
                </c:pt>
                <c:pt idx="2109">
                  <c:v>-6.1217164658692909</c:v>
                </c:pt>
                <c:pt idx="2110">
                  <c:v>-6.9957296288614046</c:v>
                </c:pt>
                <c:pt idx="2111">
                  <c:v>-7.4791188174692742</c:v>
                </c:pt>
                <c:pt idx="2112">
                  <c:v>-6.7993313738297152</c:v>
                </c:pt>
                <c:pt idx="2113">
                  <c:v>-6.480014962695968</c:v>
                </c:pt>
                <c:pt idx="2114">
                  <c:v>-7.3372244374020683</c:v>
                </c:pt>
                <c:pt idx="2115">
                  <c:v>-7.7103033843112216</c:v>
                </c:pt>
                <c:pt idx="2116">
                  <c:v>-7.9935618809978708</c:v>
                </c:pt>
                <c:pt idx="2117">
                  <c:v>-6.7557828446595334</c:v>
                </c:pt>
                <c:pt idx="2118">
                  <c:v>-7.7025244710145948</c:v>
                </c:pt>
                <c:pt idx="2119">
                  <c:v>-6.9803983225759341</c:v>
                </c:pt>
                <c:pt idx="2120">
                  <c:v>-9.6277154186247156</c:v>
                </c:pt>
                <c:pt idx="2121">
                  <c:v>-9.3667331349324332</c:v>
                </c:pt>
                <c:pt idx="2122">
                  <c:v>-9.8585035749280507</c:v>
                </c:pt>
                <c:pt idx="2123">
                  <c:v>-9.3814878440708398</c:v>
                </c:pt>
                <c:pt idx="2124">
                  <c:v>-8.4146065030788471</c:v>
                </c:pt>
                <c:pt idx="2125">
                  <c:v>-8.9794812242207733</c:v>
                </c:pt>
                <c:pt idx="2126">
                  <c:v>-8.552958929242628</c:v>
                </c:pt>
                <c:pt idx="2127">
                  <c:v>-9.8372621478851201</c:v>
                </c:pt>
                <c:pt idx="2128">
                  <c:v>-9.5145479321347182</c:v>
                </c:pt>
                <c:pt idx="2129">
                  <c:v>-10.673281677436428</c:v>
                </c:pt>
                <c:pt idx="2130">
                  <c:v>-10.687789273511799</c:v>
                </c:pt>
                <c:pt idx="2131">
                  <c:v>-10.27110516735552</c:v>
                </c:pt>
                <c:pt idx="2132">
                  <c:v>-11.302416091343702</c:v>
                </c:pt>
                <c:pt idx="2133">
                  <c:v>-10.822661524037901</c:v>
                </c:pt>
                <c:pt idx="2134">
                  <c:v>-10.573865003266265</c:v>
                </c:pt>
                <c:pt idx="2135">
                  <c:v>-10.410976309219167</c:v>
                </c:pt>
                <c:pt idx="2136">
                  <c:v>-9.5703903361906306</c:v>
                </c:pt>
                <c:pt idx="2137">
                  <c:v>-8.9375698190931594</c:v>
                </c:pt>
                <c:pt idx="2138">
                  <c:v>-8.98877370502845</c:v>
                </c:pt>
                <c:pt idx="2139">
                  <c:v>-8.1275846803698055</c:v>
                </c:pt>
                <c:pt idx="2140">
                  <c:v>-7.3915996076462402</c:v>
                </c:pt>
                <c:pt idx="2141">
                  <c:v>-7.3971956888860992</c:v>
                </c:pt>
                <c:pt idx="2142">
                  <c:v>-7.9647989500989711</c:v>
                </c:pt>
                <c:pt idx="2143">
                  <c:v>-6.2942580139409898</c:v>
                </c:pt>
                <c:pt idx="2144">
                  <c:v>-6.0694005711503687</c:v>
                </c:pt>
                <c:pt idx="2145">
                  <c:v>-6.3548779372154769</c:v>
                </c:pt>
                <c:pt idx="2146">
                  <c:v>-6.9504770491940908</c:v>
                </c:pt>
                <c:pt idx="2147">
                  <c:v>-6.522034479788652</c:v>
                </c:pt>
                <c:pt idx="2148">
                  <c:v>-6.1813273441363989</c:v>
                </c:pt>
                <c:pt idx="2149">
                  <c:v>-6.7013201552055444</c:v>
                </c:pt>
                <c:pt idx="2150">
                  <c:v>-5.2812900866939634</c:v>
                </c:pt>
                <c:pt idx="2151">
                  <c:v>-5.6104240938943217</c:v>
                </c:pt>
                <c:pt idx="2152">
                  <c:v>-5.6667916132091687</c:v>
                </c:pt>
                <c:pt idx="2153">
                  <c:v>-5.1101797351123004</c:v>
                </c:pt>
                <c:pt idx="2154">
                  <c:v>-5.0925368920497389</c:v>
                </c:pt>
                <c:pt idx="2155">
                  <c:v>-5.4983840607543941</c:v>
                </c:pt>
                <c:pt idx="2156">
                  <c:v>-5.2921836542225176</c:v>
                </c:pt>
                <c:pt idx="2157">
                  <c:v>-4.6229345530834163</c:v>
                </c:pt>
                <c:pt idx="2158">
                  <c:v>-4.6626991634759518</c:v>
                </c:pt>
                <c:pt idx="2159">
                  <c:v>-4.6704626322061316</c:v>
                </c:pt>
                <c:pt idx="2160">
                  <c:v>-3.8870421477584838</c:v>
                </c:pt>
                <c:pt idx="2161">
                  <c:v>-4.1495740362835063</c:v>
                </c:pt>
                <c:pt idx="2162">
                  <c:v>-5.0963002180721313</c:v>
                </c:pt>
                <c:pt idx="2163">
                  <c:v>-4.4470621268496267</c:v>
                </c:pt>
                <c:pt idx="2164">
                  <c:v>-4.0431815662715866</c:v>
                </c:pt>
                <c:pt idx="2165">
                  <c:v>-4.4361428183770037</c:v>
                </c:pt>
                <c:pt idx="2166">
                  <c:v>-3.8501141894019759</c:v>
                </c:pt>
                <c:pt idx="2167">
                  <c:v>-4.8546339388066793</c:v>
                </c:pt>
                <c:pt idx="2168">
                  <c:v>-4.7966241472604487</c:v>
                </c:pt>
                <c:pt idx="2169">
                  <c:v>-4.5482909634819899</c:v>
                </c:pt>
                <c:pt idx="2170">
                  <c:v>-4.4774570336022785</c:v>
                </c:pt>
                <c:pt idx="2171">
                  <c:v>-3.9065537833602026</c:v>
                </c:pt>
                <c:pt idx="2172">
                  <c:v>-3.6205410056585263</c:v>
                </c:pt>
                <c:pt idx="2173">
                  <c:v>-3.7784925866338548</c:v>
                </c:pt>
                <c:pt idx="2174">
                  <c:v>-3.0074689408481898</c:v>
                </c:pt>
                <c:pt idx="2175">
                  <c:v>-2.6735831553733247</c:v>
                </c:pt>
                <c:pt idx="2176">
                  <c:v>-2.0977839775699594</c:v>
                </c:pt>
                <c:pt idx="2177">
                  <c:v>-1.0637239207555778</c:v>
                </c:pt>
                <c:pt idx="2178">
                  <c:v>-0.49298026436670989</c:v>
                </c:pt>
                <c:pt idx="2179">
                  <c:v>-0.2781566415728523</c:v>
                </c:pt>
                <c:pt idx="2180">
                  <c:v>-0.61370014384554961</c:v>
                </c:pt>
                <c:pt idx="2181">
                  <c:v>-1.6774549537340011</c:v>
                </c:pt>
                <c:pt idx="2182">
                  <c:v>-1.3466323406029361</c:v>
                </c:pt>
                <c:pt idx="2183">
                  <c:v>-2.3622309923334717</c:v>
                </c:pt>
                <c:pt idx="2184">
                  <c:v>-1.524337522054203</c:v>
                </c:pt>
                <c:pt idx="2185">
                  <c:v>-1.3054107927762941</c:v>
                </c:pt>
                <c:pt idx="2186">
                  <c:v>-1.8388661175917425</c:v>
                </c:pt>
                <c:pt idx="2187">
                  <c:v>-2.6948142860386231</c:v>
                </c:pt>
                <c:pt idx="2188">
                  <c:v>-3.2734192267451308</c:v>
                </c:pt>
                <c:pt idx="2189">
                  <c:v>-4.0362984378284397</c:v>
                </c:pt>
                <c:pt idx="2190">
                  <c:v>-3.4453738812921344</c:v>
                </c:pt>
                <c:pt idx="2191">
                  <c:v>-4.2185391736240607</c:v>
                </c:pt>
                <c:pt idx="2192">
                  <c:v>-3.312844056676008</c:v>
                </c:pt>
                <c:pt idx="2193">
                  <c:v>-2.8060923872341985</c:v>
                </c:pt>
                <c:pt idx="2194">
                  <c:v>-3.3000714002306539</c:v>
                </c:pt>
                <c:pt idx="2195">
                  <c:v>-3.3476561094303117</c:v>
                </c:pt>
                <c:pt idx="2196">
                  <c:v>-4.3936393715358779</c:v>
                </c:pt>
                <c:pt idx="2197">
                  <c:v>-4.0773295026690004</c:v>
                </c:pt>
                <c:pt idx="2198">
                  <c:v>-3.6767592274977967</c:v>
                </c:pt>
                <c:pt idx="2199">
                  <c:v>-3.5820531460916469</c:v>
                </c:pt>
                <c:pt idx="2200">
                  <c:v>-3.2145445394782941</c:v>
                </c:pt>
                <c:pt idx="2201">
                  <c:v>-3.0714763723617082</c:v>
                </c:pt>
                <c:pt idx="2202">
                  <c:v>-1.9991910136099091</c:v>
                </c:pt>
                <c:pt idx="2203">
                  <c:v>-1.9075172154146853</c:v>
                </c:pt>
                <c:pt idx="2204">
                  <c:v>-2.4455492800850052</c:v>
                </c:pt>
                <c:pt idx="2205">
                  <c:v>-2.3753279846740472</c:v>
                </c:pt>
                <c:pt idx="2206">
                  <c:v>-1.9330882692494511</c:v>
                </c:pt>
                <c:pt idx="2207">
                  <c:v>-2.8256709492904921</c:v>
                </c:pt>
                <c:pt idx="2208">
                  <c:v>-2.4472739233374017</c:v>
                </c:pt>
                <c:pt idx="2209">
                  <c:v>-2.5014586105954795</c:v>
                </c:pt>
                <c:pt idx="2210">
                  <c:v>-2.3363819363028067</c:v>
                </c:pt>
                <c:pt idx="2211">
                  <c:v>-2.5612548236598651</c:v>
                </c:pt>
                <c:pt idx="2212">
                  <c:v>-2.9791487541872135</c:v>
                </c:pt>
                <c:pt idx="2213">
                  <c:v>-3.7809791618305915</c:v>
                </c:pt>
                <c:pt idx="2214">
                  <c:v>-2.6923637481635763</c:v>
                </c:pt>
                <c:pt idx="2215">
                  <c:v>-2.6373913880170878</c:v>
                </c:pt>
                <c:pt idx="2216">
                  <c:v>-3.0006115533491116</c:v>
                </c:pt>
                <c:pt idx="2217">
                  <c:v>-3.074395395418748</c:v>
                </c:pt>
                <c:pt idx="2218">
                  <c:v>-2.4078027597072134</c:v>
                </c:pt>
                <c:pt idx="2219">
                  <c:v>-1.568375129161631</c:v>
                </c:pt>
                <c:pt idx="2220">
                  <c:v>-1.368383438338366</c:v>
                </c:pt>
                <c:pt idx="2221">
                  <c:v>-1.1933038331818024</c:v>
                </c:pt>
                <c:pt idx="2222">
                  <c:v>-0.80969169196100588</c:v>
                </c:pt>
                <c:pt idx="2223">
                  <c:v>0</c:v>
                </c:pt>
                <c:pt idx="2224">
                  <c:v>0</c:v>
                </c:pt>
                <c:pt idx="2225">
                  <c:v>-0.77327190970731041</c:v>
                </c:pt>
                <c:pt idx="2226">
                  <c:v>0</c:v>
                </c:pt>
                <c:pt idx="2227">
                  <c:v>0</c:v>
                </c:pt>
                <c:pt idx="2228">
                  <c:v>0</c:v>
                </c:pt>
                <c:pt idx="2229">
                  <c:v>0</c:v>
                </c:pt>
                <c:pt idx="2230">
                  <c:v>-0.41626213398920608</c:v>
                </c:pt>
                <c:pt idx="2231">
                  <c:v>0</c:v>
                </c:pt>
                <c:pt idx="2232">
                  <c:v>0</c:v>
                </c:pt>
                <c:pt idx="2233">
                  <c:v>0</c:v>
                </c:pt>
                <c:pt idx="2234">
                  <c:v>-1.1952566271228211</c:v>
                </c:pt>
                <c:pt idx="2235">
                  <c:v>-7.418109998427501</c:v>
                </c:pt>
                <c:pt idx="2236">
                  <c:v>-6.1284041999159813</c:v>
                </c:pt>
                <c:pt idx="2237">
                  <c:v>-8.3566543291287854</c:v>
                </c:pt>
                <c:pt idx="2238">
                  <c:v>-7.4139153208825048</c:v>
                </c:pt>
                <c:pt idx="2239">
                  <c:v>-6.3018235917527274</c:v>
                </c:pt>
                <c:pt idx="2240">
                  <c:v>-6.1798283864857808</c:v>
                </c:pt>
                <c:pt idx="2241">
                  <c:v>-5.5700640633605136</c:v>
                </c:pt>
                <c:pt idx="2242">
                  <c:v>-5.8876238008367254</c:v>
                </c:pt>
                <c:pt idx="2243">
                  <c:v>-5.7114916539209988</c:v>
                </c:pt>
                <c:pt idx="2244">
                  <c:v>-6.5798342157090346</c:v>
                </c:pt>
                <c:pt idx="2245">
                  <c:v>-6.8479883321006998</c:v>
                </c:pt>
                <c:pt idx="2246">
                  <c:v>-6.7154227363535997</c:v>
                </c:pt>
                <c:pt idx="2247">
                  <c:v>-6.9968796916262193</c:v>
                </c:pt>
                <c:pt idx="2248">
                  <c:v>-6.9392274920347949</c:v>
                </c:pt>
                <c:pt idx="2249">
                  <c:v>-6.6869806563331338</c:v>
                </c:pt>
                <c:pt idx="2250">
                  <c:v>-7.4600518505469999</c:v>
                </c:pt>
                <c:pt idx="2251">
                  <c:v>-7.6283657487051473</c:v>
                </c:pt>
                <c:pt idx="2252">
                  <c:v>-8.1456551559529</c:v>
                </c:pt>
                <c:pt idx="2253">
                  <c:v>-7.8514861614535469</c:v>
                </c:pt>
                <c:pt idx="2254">
                  <c:v>-7.1926165404012998</c:v>
                </c:pt>
                <c:pt idx="2255">
                  <c:v>-6.9534460703798073</c:v>
                </c:pt>
                <c:pt idx="2256">
                  <c:v>-6.6895752514812674</c:v>
                </c:pt>
                <c:pt idx="2257">
                  <c:v>-7.4306004877839023</c:v>
                </c:pt>
                <c:pt idx="2258">
                  <c:v>-7.8382030158943916</c:v>
                </c:pt>
                <c:pt idx="2259">
                  <c:v>-7.6879282005118981</c:v>
                </c:pt>
                <c:pt idx="2260">
                  <c:v>-7.4655364406703848</c:v>
                </c:pt>
                <c:pt idx="2261">
                  <c:v>-6.9525500242375671</c:v>
                </c:pt>
                <c:pt idx="2262">
                  <c:v>-7.5706643158092088</c:v>
                </c:pt>
                <c:pt idx="2263">
                  <c:v>-7.7055783401818552</c:v>
                </c:pt>
                <c:pt idx="2264">
                  <c:v>-7.8290653145757156</c:v>
                </c:pt>
                <c:pt idx="2265">
                  <c:v>-7.1949551223659398</c:v>
                </c:pt>
                <c:pt idx="2266">
                  <c:v>-7.0636154359013492</c:v>
                </c:pt>
                <c:pt idx="2267">
                  <c:v>-7.2047033166606527</c:v>
                </c:pt>
                <c:pt idx="2268">
                  <c:v>-7.2863321355526898</c:v>
                </c:pt>
                <c:pt idx="2269">
                  <c:v>-7.5270042213620076</c:v>
                </c:pt>
                <c:pt idx="2270">
                  <c:v>-7.4881197574531244</c:v>
                </c:pt>
                <c:pt idx="2271">
                  <c:v>-6.7465234148180766</c:v>
                </c:pt>
                <c:pt idx="2272">
                  <c:v>-6.3149787307201253</c:v>
                </c:pt>
                <c:pt idx="2273">
                  <c:v>-5.5805458338925478</c:v>
                </c:pt>
                <c:pt idx="2274">
                  <c:v>-5.6263475770863174</c:v>
                </c:pt>
                <c:pt idx="2275">
                  <c:v>-4.96941282490166</c:v>
                </c:pt>
                <c:pt idx="2276">
                  <c:v>-4.8342526340064174</c:v>
                </c:pt>
                <c:pt idx="2277">
                  <c:v>-4.6457776976478451</c:v>
                </c:pt>
                <c:pt idx="2278">
                  <c:v>-5.2333279537742712</c:v>
                </c:pt>
                <c:pt idx="2279">
                  <c:v>-4.7004414356549873</c:v>
                </c:pt>
                <c:pt idx="2280">
                  <c:v>-4.6190686299464438</c:v>
                </c:pt>
                <c:pt idx="2281">
                  <c:v>-4.9585322646030221</c:v>
                </c:pt>
                <c:pt idx="2282">
                  <c:v>-3.9594900493091298</c:v>
                </c:pt>
                <c:pt idx="2283">
                  <c:v>-4.2523395912473969</c:v>
                </c:pt>
                <c:pt idx="2284">
                  <c:v>-3.305917931823108</c:v>
                </c:pt>
                <c:pt idx="2285">
                  <c:v>-3.007677343040053</c:v>
                </c:pt>
                <c:pt idx="2286">
                  <c:v>-2.8377436691632347</c:v>
                </c:pt>
                <c:pt idx="2287">
                  <c:v>-0.9773598679838682</c:v>
                </c:pt>
                <c:pt idx="2288">
                  <c:v>-0.48986153330038462</c:v>
                </c:pt>
                <c:pt idx="2289">
                  <c:v>-0.43765946051917282</c:v>
                </c:pt>
                <c:pt idx="2290">
                  <c:v>-0.74302410846610334</c:v>
                </c:pt>
                <c:pt idx="2291">
                  <c:v>-0.1250772101298252</c:v>
                </c:pt>
                <c:pt idx="2292">
                  <c:v>-1.8339405933229046E-2</c:v>
                </c:pt>
                <c:pt idx="2293">
                  <c:v>0</c:v>
                </c:pt>
                <c:pt idx="2294">
                  <c:v>-0.36515851389708059</c:v>
                </c:pt>
                <c:pt idx="2295">
                  <c:v>-9.8102360508047604E-2</c:v>
                </c:pt>
                <c:pt idx="2296">
                  <c:v>0</c:v>
                </c:pt>
                <c:pt idx="2297">
                  <c:v>0</c:v>
                </c:pt>
                <c:pt idx="2298">
                  <c:v>0</c:v>
                </c:pt>
                <c:pt idx="2299">
                  <c:v>-0.96010154522682911</c:v>
                </c:pt>
                <c:pt idx="2300">
                  <c:v>-0.22626426257219751</c:v>
                </c:pt>
                <c:pt idx="2301">
                  <c:v>-2.9493590646578718E-2</c:v>
                </c:pt>
                <c:pt idx="2302">
                  <c:v>0</c:v>
                </c:pt>
                <c:pt idx="2303">
                  <c:v>0</c:v>
                </c:pt>
                <c:pt idx="2304">
                  <c:v>0</c:v>
                </c:pt>
                <c:pt idx="2305">
                  <c:v>-0.86028097853694585</c:v>
                </c:pt>
                <c:pt idx="2306">
                  <c:v>-0.3302877798279269</c:v>
                </c:pt>
                <c:pt idx="2307">
                  <c:v>0</c:v>
                </c:pt>
                <c:pt idx="2308">
                  <c:v>-9.3236995860940655E-2</c:v>
                </c:pt>
                <c:pt idx="2309">
                  <c:v>-0.30855061568151226</c:v>
                </c:pt>
                <c:pt idx="2310">
                  <c:v>0</c:v>
                </c:pt>
                <c:pt idx="2311">
                  <c:v>0</c:v>
                </c:pt>
                <c:pt idx="2312">
                  <c:v>0</c:v>
                </c:pt>
                <c:pt idx="2313">
                  <c:v>0</c:v>
                </c:pt>
                <c:pt idx="2314">
                  <c:v>0</c:v>
                </c:pt>
                <c:pt idx="2315">
                  <c:v>0</c:v>
                </c:pt>
                <c:pt idx="2316">
                  <c:v>0</c:v>
                </c:pt>
                <c:pt idx="2317">
                  <c:v>0</c:v>
                </c:pt>
                <c:pt idx="2318">
                  <c:v>-0.30011027802796214</c:v>
                </c:pt>
                <c:pt idx="2319">
                  <c:v>0</c:v>
                </c:pt>
                <c:pt idx="2320">
                  <c:v>0</c:v>
                </c:pt>
                <c:pt idx="2321">
                  <c:v>-0.11391383718570065</c:v>
                </c:pt>
                <c:pt idx="2322">
                  <c:v>-0.11818489496655453</c:v>
                </c:pt>
                <c:pt idx="2323">
                  <c:v>-0.30752928847240474</c:v>
                </c:pt>
                <c:pt idx="2324">
                  <c:v>-0.44812848462083382</c:v>
                </c:pt>
                <c:pt idx="2325">
                  <c:v>-1.8141492967502133</c:v>
                </c:pt>
                <c:pt idx="2326">
                  <c:v>-1.3270999228846598</c:v>
                </c:pt>
                <c:pt idx="2327">
                  <c:v>-2.6158872321716435</c:v>
                </c:pt>
                <c:pt idx="2328">
                  <c:v>-2.8489005658363951</c:v>
                </c:pt>
                <c:pt idx="2329">
                  <c:v>-1.8359596983688096</c:v>
                </c:pt>
                <c:pt idx="2330">
                  <c:v>-1.8160616453672518</c:v>
                </c:pt>
                <c:pt idx="2331">
                  <c:v>-7.0980079103851304E-2</c:v>
                </c:pt>
                <c:pt idx="2332">
                  <c:v>-2.2361788176361082E-2</c:v>
                </c:pt>
                <c:pt idx="2333">
                  <c:v>0</c:v>
                </c:pt>
                <c:pt idx="2334">
                  <c:v>-0.31538788582596056</c:v>
                </c:pt>
                <c:pt idx="2335">
                  <c:v>-1.0050798788116155</c:v>
                </c:pt>
                <c:pt idx="2336">
                  <c:v>0</c:v>
                </c:pt>
                <c:pt idx="2337">
                  <c:v>-0.26750241042437334</c:v>
                </c:pt>
                <c:pt idx="2338">
                  <c:v>-0.70397605757030746</c:v>
                </c:pt>
                <c:pt idx="2339">
                  <c:v>-0.9284103416358146</c:v>
                </c:pt>
                <c:pt idx="2340">
                  <c:v>-1.5324645335647387</c:v>
                </c:pt>
                <c:pt idx="2341">
                  <c:v>-1.6450022712463257E-2</c:v>
                </c:pt>
                <c:pt idx="2342">
                  <c:v>-0.2281817872644277</c:v>
                </c:pt>
                <c:pt idx="2343">
                  <c:v>-0.50504212475199084</c:v>
                </c:pt>
                <c:pt idx="2344">
                  <c:v>-1.6496465757893546</c:v>
                </c:pt>
                <c:pt idx="2345">
                  <c:v>-1.1800042760527691</c:v>
                </c:pt>
                <c:pt idx="2346">
                  <c:v>-1.2012329068905658</c:v>
                </c:pt>
                <c:pt idx="2347">
                  <c:v>-1.1367801842428547</c:v>
                </c:pt>
                <c:pt idx="2348">
                  <c:v>-1.5790072235831869</c:v>
                </c:pt>
                <c:pt idx="2349">
                  <c:v>-2.6256610389855015</c:v>
                </c:pt>
                <c:pt idx="2350">
                  <c:v>-3.0651326886905683</c:v>
                </c:pt>
                <c:pt idx="2351">
                  <c:v>-3.3243775949564127</c:v>
                </c:pt>
                <c:pt idx="2352">
                  <c:v>-3.2274364023795901</c:v>
                </c:pt>
                <c:pt idx="2353">
                  <c:v>-3.2145909145358997</c:v>
                </c:pt>
                <c:pt idx="2354">
                  <c:v>-5.1988223741970661</c:v>
                </c:pt>
                <c:pt idx="2355">
                  <c:v>-3.1364435588109902</c:v>
                </c:pt>
                <c:pt idx="2356">
                  <c:v>-3.4960305709613571</c:v>
                </c:pt>
                <c:pt idx="2357">
                  <c:v>-4.265221848940083</c:v>
                </c:pt>
                <c:pt idx="2358">
                  <c:v>-3.696680123741241</c:v>
                </c:pt>
                <c:pt idx="2359">
                  <c:v>-4.3353716429248825</c:v>
                </c:pt>
                <c:pt idx="2360">
                  <c:v>-1.5356531605640433</c:v>
                </c:pt>
                <c:pt idx="2361">
                  <c:v>-0.88766003517454073</c:v>
                </c:pt>
                <c:pt idx="2362">
                  <c:v>-0.89536732788073981</c:v>
                </c:pt>
                <c:pt idx="2363">
                  <c:v>0</c:v>
                </c:pt>
                <c:pt idx="2364">
                  <c:v>0</c:v>
                </c:pt>
                <c:pt idx="2365">
                  <c:v>-0.24320635442600369</c:v>
                </c:pt>
                <c:pt idx="2366">
                  <c:v>-0.63863811320986974</c:v>
                </c:pt>
                <c:pt idx="2367">
                  <c:v>-0.64033648160670775</c:v>
                </c:pt>
                <c:pt idx="2368">
                  <c:v>-0.82101708102841686</c:v>
                </c:pt>
                <c:pt idx="2369">
                  <c:v>-2.1832031279560109</c:v>
                </c:pt>
                <c:pt idx="2370">
                  <c:v>-2.6345735521645799</c:v>
                </c:pt>
                <c:pt idx="2371">
                  <c:v>-2.733225107852844</c:v>
                </c:pt>
                <c:pt idx="2372">
                  <c:v>-3.0156831207463313</c:v>
                </c:pt>
                <c:pt idx="2373">
                  <c:v>-3.299332141351031</c:v>
                </c:pt>
                <c:pt idx="2374">
                  <c:v>-2.8717388746980781</c:v>
                </c:pt>
                <c:pt idx="2375">
                  <c:v>-2.8534996880161621</c:v>
                </c:pt>
                <c:pt idx="2376">
                  <c:v>-2.3385199927627864</c:v>
                </c:pt>
                <c:pt idx="2377">
                  <c:v>-2.7440430695906204</c:v>
                </c:pt>
                <c:pt idx="2378">
                  <c:v>-2.4017981894618892</c:v>
                </c:pt>
                <c:pt idx="2379">
                  <c:v>-2.9880448623796929</c:v>
                </c:pt>
                <c:pt idx="2380">
                  <c:v>-3.2909004947024596</c:v>
                </c:pt>
                <c:pt idx="2381">
                  <c:v>-2.8303416824837111</c:v>
                </c:pt>
                <c:pt idx="2382">
                  <c:v>-2.1262196434922562</c:v>
                </c:pt>
                <c:pt idx="2383">
                  <c:v>-2.3803256533257771</c:v>
                </c:pt>
                <c:pt idx="2384">
                  <c:v>-1.8747020330888624</c:v>
                </c:pt>
                <c:pt idx="2385">
                  <c:v>-0.68113602013206775</c:v>
                </c:pt>
                <c:pt idx="2386">
                  <c:v>-0.22532404009077109</c:v>
                </c:pt>
                <c:pt idx="2387">
                  <c:v>0</c:v>
                </c:pt>
                <c:pt idx="2388">
                  <c:v>0</c:v>
                </c:pt>
                <c:pt idx="2389">
                  <c:v>0</c:v>
                </c:pt>
                <c:pt idx="2390">
                  <c:v>-6.7698837447746126E-3</c:v>
                </c:pt>
                <c:pt idx="2391">
                  <c:v>0</c:v>
                </c:pt>
                <c:pt idx="2392">
                  <c:v>0</c:v>
                </c:pt>
                <c:pt idx="2393">
                  <c:v>0</c:v>
                </c:pt>
                <c:pt idx="2394">
                  <c:v>0</c:v>
                </c:pt>
                <c:pt idx="2395">
                  <c:v>0</c:v>
                </c:pt>
                <c:pt idx="2396">
                  <c:v>-0.68554982404330733</c:v>
                </c:pt>
                <c:pt idx="2397">
                  <c:v>-1.0235862737975066</c:v>
                </c:pt>
                <c:pt idx="2398">
                  <c:v>0</c:v>
                </c:pt>
                <c:pt idx="2399">
                  <c:v>-0.15311804696800432</c:v>
                </c:pt>
                <c:pt idx="2400">
                  <c:v>0</c:v>
                </c:pt>
                <c:pt idx="2401">
                  <c:v>0</c:v>
                </c:pt>
                <c:pt idx="2402">
                  <c:v>0</c:v>
                </c:pt>
                <c:pt idx="2403">
                  <c:v>-0.7614633971121979</c:v>
                </c:pt>
                <c:pt idx="2404">
                  <c:v>-0.6086327303378245</c:v>
                </c:pt>
                <c:pt idx="2405">
                  <c:v>-0.59361053063918479</c:v>
                </c:pt>
                <c:pt idx="2406">
                  <c:v>-1.1992323196795576</c:v>
                </c:pt>
                <c:pt idx="2407">
                  <c:v>0</c:v>
                </c:pt>
                <c:pt idx="2408">
                  <c:v>-8.5433116218245238E-3</c:v>
                </c:pt>
                <c:pt idx="2409">
                  <c:v>0</c:v>
                </c:pt>
                <c:pt idx="2410">
                  <c:v>-0.33703932802780712</c:v>
                </c:pt>
                <c:pt idx="2411">
                  <c:v>-0.42596907289441799</c:v>
                </c:pt>
                <c:pt idx="2412">
                  <c:v>0</c:v>
                </c:pt>
                <c:pt idx="2413">
                  <c:v>0</c:v>
                </c:pt>
                <c:pt idx="2414">
                  <c:v>-1.1008043009615895</c:v>
                </c:pt>
                <c:pt idx="2415">
                  <c:v>-1.8162735668580623</c:v>
                </c:pt>
                <c:pt idx="2416">
                  <c:v>-1.6889004665856611</c:v>
                </c:pt>
                <c:pt idx="2417">
                  <c:v>-2.3508163007070322</c:v>
                </c:pt>
                <c:pt idx="2418">
                  <c:v>-2.6148107001147252</c:v>
                </c:pt>
                <c:pt idx="2419">
                  <c:v>-2.8790579336647855</c:v>
                </c:pt>
                <c:pt idx="2420">
                  <c:v>-0.94405108324221076</c:v>
                </c:pt>
                <c:pt idx="2421">
                  <c:v>-1.1875106096514665</c:v>
                </c:pt>
                <c:pt idx="2422">
                  <c:v>-0.5259068676745482</c:v>
                </c:pt>
                <c:pt idx="2423">
                  <c:v>0</c:v>
                </c:pt>
                <c:pt idx="2424">
                  <c:v>0</c:v>
                </c:pt>
                <c:pt idx="2425">
                  <c:v>0</c:v>
                </c:pt>
                <c:pt idx="2426">
                  <c:v>0</c:v>
                </c:pt>
                <c:pt idx="2427">
                  <c:v>-0.25115676533630438</c:v>
                </c:pt>
                <c:pt idx="2428">
                  <c:v>-0.19826750202963142</c:v>
                </c:pt>
                <c:pt idx="2429">
                  <c:v>-0.58179726445786895</c:v>
                </c:pt>
                <c:pt idx="2430">
                  <c:v>-1.8779568915236324</c:v>
                </c:pt>
                <c:pt idx="2431">
                  <c:v>-1.3931437672408185</c:v>
                </c:pt>
                <c:pt idx="2432">
                  <c:v>-1.5000403220120857</c:v>
                </c:pt>
                <c:pt idx="2433">
                  <c:v>-1.4303037959130649</c:v>
                </c:pt>
                <c:pt idx="2434">
                  <c:v>-2.2144142106834455</c:v>
                </c:pt>
                <c:pt idx="2435">
                  <c:v>-2.7277620261313431</c:v>
                </c:pt>
                <c:pt idx="2436">
                  <c:v>-3.0696327531074439</c:v>
                </c:pt>
                <c:pt idx="2437">
                  <c:v>-2.0217445334858337</c:v>
                </c:pt>
                <c:pt idx="2438">
                  <c:v>-1.5536134650854625</c:v>
                </c:pt>
                <c:pt idx="2439">
                  <c:v>-1.7523112734851736</c:v>
                </c:pt>
                <c:pt idx="2440">
                  <c:v>-1.5405083309042018</c:v>
                </c:pt>
                <c:pt idx="2441">
                  <c:v>-1.8352336162098133</c:v>
                </c:pt>
                <c:pt idx="2442">
                  <c:v>-2.50741827050879</c:v>
                </c:pt>
                <c:pt idx="2443">
                  <c:v>-2.4862141557194923</c:v>
                </c:pt>
                <c:pt idx="2444">
                  <c:v>-2.6856265800552155</c:v>
                </c:pt>
                <c:pt idx="2445">
                  <c:v>-2.6971026972640488</c:v>
                </c:pt>
                <c:pt idx="2446">
                  <c:v>-2.2686635494812162</c:v>
                </c:pt>
                <c:pt idx="2447">
                  <c:v>-2.6661321646827032</c:v>
                </c:pt>
                <c:pt idx="2448">
                  <c:v>-2.2950236566689886</c:v>
                </c:pt>
                <c:pt idx="2449">
                  <c:v>-2.798727999001986</c:v>
                </c:pt>
                <c:pt idx="2450">
                  <c:v>-3.1300408518268061</c:v>
                </c:pt>
                <c:pt idx="2451">
                  <c:v>-1.3465477345964021</c:v>
                </c:pt>
                <c:pt idx="2452">
                  <c:v>-2.3438826397774348</c:v>
                </c:pt>
                <c:pt idx="2453">
                  <c:v>-2.7294986196962645</c:v>
                </c:pt>
                <c:pt idx="2454">
                  <c:v>-2.6009945379137736</c:v>
                </c:pt>
                <c:pt idx="2455">
                  <c:v>-1.7167994718911297</c:v>
                </c:pt>
                <c:pt idx="2456">
                  <c:v>-2.8295486927580642</c:v>
                </c:pt>
                <c:pt idx="2457">
                  <c:v>-4.0449451929918281</c:v>
                </c:pt>
                <c:pt idx="2458">
                  <c:v>-3.5239978596868489</c:v>
                </c:pt>
                <c:pt idx="2459">
                  <c:v>-3.4227529180438738</c:v>
                </c:pt>
                <c:pt idx="2460">
                  <c:v>-3.2950671867687511</c:v>
                </c:pt>
                <c:pt idx="2461">
                  <c:v>-3.7976458169014835</c:v>
                </c:pt>
                <c:pt idx="2462">
                  <c:v>-5.0158124143925598</c:v>
                </c:pt>
                <c:pt idx="2463">
                  <c:v>-4.0823972152723167</c:v>
                </c:pt>
                <c:pt idx="2464">
                  <c:v>-2.8369753196628795</c:v>
                </c:pt>
                <c:pt idx="2465">
                  <c:v>-3.0022552280014829</c:v>
                </c:pt>
                <c:pt idx="2466">
                  <c:v>-3.222030364492154</c:v>
                </c:pt>
                <c:pt idx="2467">
                  <c:v>-3.387913470153086</c:v>
                </c:pt>
                <c:pt idx="2468">
                  <c:v>-3.1027279233910177</c:v>
                </c:pt>
                <c:pt idx="2469">
                  <c:v>-3.0034500965826409</c:v>
                </c:pt>
                <c:pt idx="2470">
                  <c:v>-1.9884188419325999</c:v>
                </c:pt>
                <c:pt idx="2471">
                  <c:v>-2.156833839538824</c:v>
                </c:pt>
                <c:pt idx="2472">
                  <c:v>-2.2297361910747742</c:v>
                </c:pt>
                <c:pt idx="2473">
                  <c:v>-2.8077913269215387</c:v>
                </c:pt>
                <c:pt idx="2474">
                  <c:v>-4.4130646085420349</c:v>
                </c:pt>
                <c:pt idx="2475">
                  <c:v>-4.845222832809025</c:v>
                </c:pt>
                <c:pt idx="2476">
                  <c:v>-5.1129233412659527</c:v>
                </c:pt>
                <c:pt idx="2477">
                  <c:v>-5.2183061396996484</c:v>
                </c:pt>
                <c:pt idx="2478">
                  <c:v>-4.954117238584165</c:v>
                </c:pt>
                <c:pt idx="2479">
                  <c:v>-3.9216470498829121</c:v>
                </c:pt>
                <c:pt idx="2480">
                  <c:v>-3.6506539292907521</c:v>
                </c:pt>
                <c:pt idx="2481">
                  <c:v>-4.118381585469197</c:v>
                </c:pt>
                <c:pt idx="2482">
                  <c:v>-4.2351943968577981</c:v>
                </c:pt>
                <c:pt idx="2483">
                  <c:v>-3.9131984453491881</c:v>
                </c:pt>
                <c:pt idx="2484">
                  <c:v>-5.5061618911688281</c:v>
                </c:pt>
                <c:pt idx="2485">
                  <c:v>-5.6933874243808598</c:v>
                </c:pt>
                <c:pt idx="2486">
                  <c:v>-5.1341466661610591</c:v>
                </c:pt>
                <c:pt idx="2487">
                  <c:v>-3.3912867647327101</c:v>
                </c:pt>
                <c:pt idx="2488">
                  <c:v>-4.1458097745398241</c:v>
                </c:pt>
                <c:pt idx="2489">
                  <c:v>-4.5792166556842453</c:v>
                </c:pt>
                <c:pt idx="2490">
                  <c:v>-5.9084599269700826</c:v>
                </c:pt>
                <c:pt idx="2491">
                  <c:v>-8.6023775886914287</c:v>
                </c:pt>
                <c:pt idx="2492">
                  <c:v>-8.39131999821576</c:v>
                </c:pt>
                <c:pt idx="2493">
                  <c:v>-6.6811019085739582</c:v>
                </c:pt>
                <c:pt idx="2494">
                  <c:v>-5.7484397456013276</c:v>
                </c:pt>
                <c:pt idx="2495">
                  <c:v>-4.77317340997089</c:v>
                </c:pt>
                <c:pt idx="2496">
                  <c:v>-6.5340792847939166</c:v>
                </c:pt>
                <c:pt idx="2497">
                  <c:v>-7.4475390260022953</c:v>
                </c:pt>
                <c:pt idx="2498">
                  <c:v>-10.164896858828815</c:v>
                </c:pt>
                <c:pt idx="2499">
                  <c:v>-8.90774911463504</c:v>
                </c:pt>
                <c:pt idx="2500">
                  <c:v>-9.4380095072350407</c:v>
                </c:pt>
                <c:pt idx="2501">
                  <c:v>-9.3829571860145542</c:v>
                </c:pt>
                <c:pt idx="2502">
                  <c:v>-9.7398041114774703</c:v>
                </c:pt>
                <c:pt idx="2503">
                  <c:v>-10.071693267476482</c:v>
                </c:pt>
                <c:pt idx="2504">
                  <c:v>-10.466088265748914</c:v>
                </c:pt>
                <c:pt idx="2505">
                  <c:v>-10.808516085793398</c:v>
                </c:pt>
                <c:pt idx="2506">
                  <c:v>-10.259460525672244</c:v>
                </c:pt>
                <c:pt idx="2507">
                  <c:v>-10.236923229539968</c:v>
                </c:pt>
                <c:pt idx="2508">
                  <c:v>-11.064475377581353</c:v>
                </c:pt>
                <c:pt idx="2509">
                  <c:v>-10.087111298396824</c:v>
                </c:pt>
                <c:pt idx="2510">
                  <c:v>-9.9254390479287107</c:v>
                </c:pt>
                <c:pt idx="2511">
                  <c:v>-10.521651575783837</c:v>
                </c:pt>
                <c:pt idx="2512">
                  <c:v>-10.739517227757354</c:v>
                </c:pt>
                <c:pt idx="2513">
                  <c:v>-10.291748871511931</c:v>
                </c:pt>
                <c:pt idx="2514">
                  <c:v>-9.7221692343470263</c:v>
                </c:pt>
                <c:pt idx="2515">
                  <c:v>-9.4081377927058227</c:v>
                </c:pt>
                <c:pt idx="2516">
                  <c:v>-8.3760556481418593</c:v>
                </c:pt>
                <c:pt idx="2517">
                  <c:v>-7.52359183489052</c:v>
                </c:pt>
                <c:pt idx="2518">
                  <c:v>-7.4481153291764874</c:v>
                </c:pt>
                <c:pt idx="2519">
                  <c:v>-6.5181156868686578</c:v>
                </c:pt>
                <c:pt idx="2520">
                  <c:v>-6.52117393571306</c:v>
                </c:pt>
                <c:pt idx="2521">
                  <c:v>-5.9730135665224937</c:v>
                </c:pt>
                <c:pt idx="2522">
                  <c:v>-6.7942186956053821</c:v>
                </c:pt>
                <c:pt idx="2523">
                  <c:v>-6.4932616519761153</c:v>
                </c:pt>
                <c:pt idx="2524">
                  <c:v>-5.2883423434492567</c:v>
                </c:pt>
                <c:pt idx="2525">
                  <c:v>-4.9917805720285386</c:v>
                </c:pt>
                <c:pt idx="2526">
                  <c:v>-4.1152464962015589</c:v>
                </c:pt>
                <c:pt idx="2527">
                  <c:v>-5.3283800459713104</c:v>
                </c:pt>
                <c:pt idx="2528">
                  <c:v>-5.4095465850252529</c:v>
                </c:pt>
                <c:pt idx="2529">
                  <c:v>-4.3727618065598408</c:v>
                </c:pt>
                <c:pt idx="2530">
                  <c:v>-4.8674988715023328</c:v>
                </c:pt>
                <c:pt idx="2531">
                  <c:v>-3.3408640790116255</c:v>
                </c:pt>
                <c:pt idx="2532">
                  <c:v>-2.9002303560627576</c:v>
                </c:pt>
                <c:pt idx="2533">
                  <c:v>-3.5650498557955022</c:v>
                </c:pt>
                <c:pt idx="2534">
                  <c:v>-3.8393586406498761</c:v>
                </c:pt>
                <c:pt idx="2535">
                  <c:v>-4.1236605225448368</c:v>
                </c:pt>
                <c:pt idx="2536">
                  <c:v>-4.7064413444200142</c:v>
                </c:pt>
                <c:pt idx="2537">
                  <c:v>-3.5726608997160652</c:v>
                </c:pt>
                <c:pt idx="2538">
                  <c:v>-3.3936995540220254</c:v>
                </c:pt>
                <c:pt idx="2539">
                  <c:v>-2.5143454346626326</c:v>
                </c:pt>
                <c:pt idx="2540">
                  <c:v>-3.1855618996289552</c:v>
                </c:pt>
                <c:pt idx="2541">
                  <c:v>-3.3036348939584861</c:v>
                </c:pt>
                <c:pt idx="2542">
                  <c:v>-3.5403495017493967</c:v>
                </c:pt>
                <c:pt idx="2543">
                  <c:v>-4.2704026787801004</c:v>
                </c:pt>
                <c:pt idx="2544">
                  <c:v>-6.54778761629749</c:v>
                </c:pt>
                <c:pt idx="2545">
                  <c:v>-5.1195469857480527</c:v>
                </c:pt>
                <c:pt idx="2546">
                  <c:v>-3.8648619771186774</c:v>
                </c:pt>
                <c:pt idx="2547">
                  <c:v>-5.2041828699106514</c:v>
                </c:pt>
                <c:pt idx="2548">
                  <c:v>-5.683010125224139</c:v>
                </c:pt>
                <c:pt idx="2549">
                  <c:v>-5.8615565326327532</c:v>
                </c:pt>
                <c:pt idx="2550">
                  <c:v>-6.6018256439313934</c:v>
                </c:pt>
                <c:pt idx="2551">
                  <c:v>-8.4285414992265721</c:v>
                </c:pt>
                <c:pt idx="2552">
                  <c:v>-7.5653584469351678</c:v>
                </c:pt>
                <c:pt idx="2553">
                  <c:v>-9.4713044626190008</c:v>
                </c:pt>
                <c:pt idx="2554">
                  <c:v>-9.6138280796191147</c:v>
                </c:pt>
                <c:pt idx="2555">
                  <c:v>-8.6775275226067379</c:v>
                </c:pt>
                <c:pt idx="2556">
                  <c:v>-9.2414440205798503</c:v>
                </c:pt>
                <c:pt idx="2557">
                  <c:v>-8.7158055794369051</c:v>
                </c:pt>
                <c:pt idx="2558">
                  <c:v>-10.934073337345172</c:v>
                </c:pt>
                <c:pt idx="2559">
                  <c:v>-11.409258356597723</c:v>
                </c:pt>
                <c:pt idx="2560">
                  <c:v>-12.022056889806263</c:v>
                </c:pt>
                <c:pt idx="2561">
                  <c:v>-13.737573126629515</c:v>
                </c:pt>
                <c:pt idx="2562">
                  <c:v>-12.956797586227141</c:v>
                </c:pt>
                <c:pt idx="2563">
                  <c:v>-12.536799358935705</c:v>
                </c:pt>
                <c:pt idx="2564">
                  <c:v>-12.296477093274323</c:v>
                </c:pt>
                <c:pt idx="2565">
                  <c:v>-13.466795159222379</c:v>
                </c:pt>
                <c:pt idx="2566">
                  <c:v>-13.465077775763268</c:v>
                </c:pt>
                <c:pt idx="2567">
                  <c:v>-14.365866531181634</c:v>
                </c:pt>
                <c:pt idx="2568">
                  <c:v>-13.95525051956613</c:v>
                </c:pt>
                <c:pt idx="2569">
                  <c:v>-12.822296109411843</c:v>
                </c:pt>
                <c:pt idx="2570">
                  <c:v>-12.351252788971184</c:v>
                </c:pt>
                <c:pt idx="2571">
                  <c:v>-12.556190039736862</c:v>
                </c:pt>
                <c:pt idx="2572">
                  <c:v>-12.746101145740642</c:v>
                </c:pt>
                <c:pt idx="2573">
                  <c:v>-12.264565265508441</c:v>
                </c:pt>
                <c:pt idx="2574">
                  <c:v>-13.262699311091017</c:v>
                </c:pt>
                <c:pt idx="2575">
                  <c:v>-13.166641098015823</c:v>
                </c:pt>
                <c:pt idx="2576">
                  <c:v>-13.134790742588528</c:v>
                </c:pt>
                <c:pt idx="2577">
                  <c:v>-11.845439177020612</c:v>
                </c:pt>
                <c:pt idx="2578">
                  <c:v>-12.488727990165337</c:v>
                </c:pt>
                <c:pt idx="2579">
                  <c:v>-14.821541766977036</c:v>
                </c:pt>
                <c:pt idx="2580">
                  <c:v>-12.53387942285311</c:v>
                </c:pt>
                <c:pt idx="2581">
                  <c:v>-10.749141490766444</c:v>
                </c:pt>
                <c:pt idx="2582">
                  <c:v>-11.224157461087902</c:v>
                </c:pt>
                <c:pt idx="2583">
                  <c:v>-11.102246287618238</c:v>
                </c:pt>
                <c:pt idx="2584">
                  <c:v>-8.8751341969966298</c:v>
                </c:pt>
                <c:pt idx="2585">
                  <c:v>-9.225065484369166</c:v>
                </c:pt>
                <c:pt idx="2586">
                  <c:v>-10.813760444678593</c:v>
                </c:pt>
                <c:pt idx="2587">
                  <c:v>-11.445115940096283</c:v>
                </c:pt>
                <c:pt idx="2588">
                  <c:v>-11.767745825096513</c:v>
                </c:pt>
                <c:pt idx="2589">
                  <c:v>-10.014773723971601</c:v>
                </c:pt>
                <c:pt idx="2590">
                  <c:v>-9.9378410922374414</c:v>
                </c:pt>
                <c:pt idx="2591">
                  <c:v>-10.878210349659646</c:v>
                </c:pt>
                <c:pt idx="2592">
                  <c:v>-10.752522469388397</c:v>
                </c:pt>
                <c:pt idx="2593">
                  <c:v>-10.001999003610235</c:v>
                </c:pt>
                <c:pt idx="2594">
                  <c:v>-9.7378177865370628</c:v>
                </c:pt>
                <c:pt idx="2595">
                  <c:v>-10.381702112961786</c:v>
                </c:pt>
                <c:pt idx="2596">
                  <c:v>-10.08741097604741</c:v>
                </c:pt>
                <c:pt idx="2597">
                  <c:v>-9.4008533205839662</c:v>
                </c:pt>
                <c:pt idx="2598">
                  <c:v>-10.112211222643699</c:v>
                </c:pt>
                <c:pt idx="2599">
                  <c:v>-8.1380385951772443</c:v>
                </c:pt>
                <c:pt idx="2600">
                  <c:v>-7.5694578835142874</c:v>
                </c:pt>
                <c:pt idx="2601">
                  <c:v>-5.2868977434925952</c:v>
                </c:pt>
                <c:pt idx="2602">
                  <c:v>-4.4729578764257703</c:v>
                </c:pt>
                <c:pt idx="2603">
                  <c:v>-4.6781256484611253</c:v>
                </c:pt>
                <c:pt idx="2604">
                  <c:v>-5.0149671697370719</c:v>
                </c:pt>
                <c:pt idx="2605">
                  <c:v>-6.1974529167030106</c:v>
                </c:pt>
                <c:pt idx="2606">
                  <c:v>-6.1222030902375009</c:v>
                </c:pt>
                <c:pt idx="2607">
                  <c:v>-6.515910366722073</c:v>
                </c:pt>
                <c:pt idx="2608">
                  <c:v>-7.2957522959822407</c:v>
                </c:pt>
                <c:pt idx="2609">
                  <c:v>-6.1020401631829211</c:v>
                </c:pt>
                <c:pt idx="2610">
                  <c:v>-3.9199296664237999</c:v>
                </c:pt>
                <c:pt idx="2611">
                  <c:v>-4.7898862020226076</c:v>
                </c:pt>
                <c:pt idx="2612">
                  <c:v>-4.7958259667380041</c:v>
                </c:pt>
                <c:pt idx="2613">
                  <c:v>-4.8011125878559717</c:v>
                </c:pt>
                <c:pt idx="2614">
                  <c:v>-4.6679980806799071</c:v>
                </c:pt>
                <c:pt idx="2615">
                  <c:v>-5.3320799123496574</c:v>
                </c:pt>
                <c:pt idx="2616">
                  <c:v>-6.2020210798638278</c:v>
                </c:pt>
                <c:pt idx="2617">
                  <c:v>-4.1098676665757177</c:v>
                </c:pt>
                <c:pt idx="2618">
                  <c:v>-2.9149452971106018</c:v>
                </c:pt>
                <c:pt idx="2619">
                  <c:v>-1.9730392312238609</c:v>
                </c:pt>
                <c:pt idx="2620">
                  <c:v>-2.8342282745325309</c:v>
                </c:pt>
                <c:pt idx="2621">
                  <c:v>-2.5446436135407735</c:v>
                </c:pt>
                <c:pt idx="2622">
                  <c:v>-2.9807975398155264</c:v>
                </c:pt>
                <c:pt idx="2623">
                  <c:v>-2.5286761735943428</c:v>
                </c:pt>
                <c:pt idx="2624">
                  <c:v>-2.6035686920918559</c:v>
                </c:pt>
                <c:pt idx="2625">
                  <c:v>-3.0075917953945339</c:v>
                </c:pt>
                <c:pt idx="2626">
                  <c:v>-3.5500313950759148</c:v>
                </c:pt>
                <c:pt idx="2627">
                  <c:v>-3.18020996415125</c:v>
                </c:pt>
                <c:pt idx="2628">
                  <c:v>-2.784508678683959</c:v>
                </c:pt>
                <c:pt idx="2629">
                  <c:v>-2.2503563186475519</c:v>
                </c:pt>
                <c:pt idx="2630">
                  <c:v>-2.3943783239005851</c:v>
                </c:pt>
                <c:pt idx="2631">
                  <c:v>-3.8967699628634032</c:v>
                </c:pt>
                <c:pt idx="2632">
                  <c:v>-3.28288029564506</c:v>
                </c:pt>
                <c:pt idx="2633">
                  <c:v>-4.2977002391312338</c:v>
                </c:pt>
                <c:pt idx="2634">
                  <c:v>-4.3278985254591742</c:v>
                </c:pt>
                <c:pt idx="2635">
                  <c:v>-3.6436153465232088</c:v>
                </c:pt>
                <c:pt idx="2636">
                  <c:v>-3.6504157239787478</c:v>
                </c:pt>
                <c:pt idx="2637">
                  <c:v>-4.3334195098679738</c:v>
                </c:pt>
                <c:pt idx="2638">
                  <c:v>-4.4479078984539946</c:v>
                </c:pt>
                <c:pt idx="2639">
                  <c:v>-2.6934028308857179</c:v>
                </c:pt>
                <c:pt idx="2640">
                  <c:v>-2.6998074801616241</c:v>
                </c:pt>
                <c:pt idx="2641">
                  <c:v>-0.27558049385876959</c:v>
                </c:pt>
                <c:pt idx="2642">
                  <c:v>0</c:v>
                </c:pt>
                <c:pt idx="2643">
                  <c:v>-0.70294631131746421</c:v>
                </c:pt>
                <c:pt idx="2644">
                  <c:v>-0.90088082082235621</c:v>
                </c:pt>
                <c:pt idx="2645">
                  <c:v>-0.24280334151014693</c:v>
                </c:pt>
                <c:pt idx="2646">
                  <c:v>0</c:v>
                </c:pt>
                <c:pt idx="2647">
                  <c:v>0</c:v>
                </c:pt>
                <c:pt idx="2648">
                  <c:v>0</c:v>
                </c:pt>
                <c:pt idx="2649">
                  <c:v>0</c:v>
                </c:pt>
                <c:pt idx="2650">
                  <c:v>0</c:v>
                </c:pt>
                <c:pt idx="2651">
                  <c:v>0</c:v>
                </c:pt>
                <c:pt idx="2652">
                  <c:v>0</c:v>
                </c:pt>
                <c:pt idx="2653">
                  <c:v>0</c:v>
                </c:pt>
                <c:pt idx="2654">
                  <c:v>0</c:v>
                </c:pt>
                <c:pt idx="2655">
                  <c:v>-0.4476894967091854</c:v>
                </c:pt>
                <c:pt idx="2656">
                  <c:v>0</c:v>
                </c:pt>
                <c:pt idx="2657">
                  <c:v>0</c:v>
                </c:pt>
                <c:pt idx="2658">
                  <c:v>-5.8900720245852493E-3</c:v>
                </c:pt>
                <c:pt idx="2659">
                  <c:v>0</c:v>
                </c:pt>
                <c:pt idx="2660">
                  <c:v>-0.35942956048100022</c:v>
                </c:pt>
                <c:pt idx="2661">
                  <c:v>-4.0027238435131472E-2</c:v>
                </c:pt>
                <c:pt idx="2662">
                  <c:v>0</c:v>
                </c:pt>
                <c:pt idx="2663">
                  <c:v>0</c:v>
                </c:pt>
                <c:pt idx="2664">
                  <c:v>0</c:v>
                </c:pt>
                <c:pt idx="2665">
                  <c:v>-0.11156996742866</c:v>
                </c:pt>
                <c:pt idx="2666">
                  <c:v>-2.0931938396238952</c:v>
                </c:pt>
                <c:pt idx="2667">
                  <c:v>-2.3681430451149681</c:v>
                </c:pt>
                <c:pt idx="2668">
                  <c:v>-2.4909665375167429</c:v>
                </c:pt>
                <c:pt idx="2669">
                  <c:v>-2.7947318503055349</c:v>
                </c:pt>
                <c:pt idx="2670">
                  <c:v>-2.0334296705904649</c:v>
                </c:pt>
                <c:pt idx="2671">
                  <c:v>-2.1499371611637641</c:v>
                </c:pt>
                <c:pt idx="2672">
                  <c:v>-1.0022859482153783</c:v>
                </c:pt>
                <c:pt idx="2673">
                  <c:v>-1.0367930544118769</c:v>
                </c:pt>
                <c:pt idx="2674">
                  <c:v>-1.8395884841821297</c:v>
                </c:pt>
                <c:pt idx="2675">
                  <c:v>-0.69476714560987063</c:v>
                </c:pt>
                <c:pt idx="2676">
                  <c:v>-1.7200462571612674</c:v>
                </c:pt>
                <c:pt idx="2677">
                  <c:v>-1.6972753170891492</c:v>
                </c:pt>
                <c:pt idx="2678">
                  <c:v>-1.429864341377987</c:v>
                </c:pt>
                <c:pt idx="2679">
                  <c:v>-1.305888065794738</c:v>
                </c:pt>
                <c:pt idx="2680">
                  <c:v>-1.1378942227680582</c:v>
                </c:pt>
                <c:pt idx="2681">
                  <c:v>-1.1454185635939522</c:v>
                </c:pt>
                <c:pt idx="2682">
                  <c:v>-1.3495028535724038</c:v>
                </c:pt>
                <c:pt idx="2683">
                  <c:v>-2.6522867381496331</c:v>
                </c:pt>
                <c:pt idx="2684">
                  <c:v>-3.827000577954093</c:v>
                </c:pt>
                <c:pt idx="2685">
                  <c:v>-3.3578456010123552</c:v>
                </c:pt>
                <c:pt idx="2686">
                  <c:v>-2.2689238300248915</c:v>
                </c:pt>
                <c:pt idx="2687">
                  <c:v>-0.70804845786602788</c:v>
                </c:pt>
                <c:pt idx="2688">
                  <c:v>-0.54726645420037867</c:v>
                </c:pt>
                <c:pt idx="2689">
                  <c:v>-0.12560822767745022</c:v>
                </c:pt>
                <c:pt idx="2690">
                  <c:v>-0.23396984673365187</c:v>
                </c:pt>
                <c:pt idx="2691">
                  <c:v>0</c:v>
                </c:pt>
                <c:pt idx="2692">
                  <c:v>0</c:v>
                </c:pt>
                <c:pt idx="2693">
                  <c:v>-0.66400450072844663</c:v>
                </c:pt>
                <c:pt idx="2694">
                  <c:v>-1.4460795951928147</c:v>
                </c:pt>
                <c:pt idx="2695">
                  <c:v>-2.6505034148871607</c:v>
                </c:pt>
                <c:pt idx="2696">
                  <c:v>-4.5304007040531289</c:v>
                </c:pt>
                <c:pt idx="2697">
                  <c:v>-5.0419551918592207</c:v>
                </c:pt>
                <c:pt idx="2698">
                  <c:v>-4.0764418792314157</c:v>
                </c:pt>
                <c:pt idx="2699">
                  <c:v>-6.8335469191113374</c:v>
                </c:pt>
                <c:pt idx="2700">
                  <c:v>-5.1605892699791776</c:v>
                </c:pt>
                <c:pt idx="2701">
                  <c:v>-4.4151337887157531</c:v>
                </c:pt>
                <c:pt idx="2702">
                  <c:v>-4.2287269698950256</c:v>
                </c:pt>
                <c:pt idx="2703">
                  <c:v>-4.5210035711853651</c:v>
                </c:pt>
                <c:pt idx="2704">
                  <c:v>-5.2459983847239116</c:v>
                </c:pt>
                <c:pt idx="2705">
                  <c:v>-4.1690903939587294</c:v>
                </c:pt>
                <c:pt idx="2706">
                  <c:v>-3.6567181666197159</c:v>
                </c:pt>
                <c:pt idx="2707">
                  <c:v>-3.4716169823473426</c:v>
                </c:pt>
                <c:pt idx="2708">
                  <c:v>-4.0359569005912581</c:v>
                </c:pt>
                <c:pt idx="2709">
                  <c:v>-4.4269360378568017</c:v>
                </c:pt>
                <c:pt idx="2710">
                  <c:v>-5.2752927009325186</c:v>
                </c:pt>
                <c:pt idx="2711">
                  <c:v>-6.4859320282531003</c:v>
                </c:pt>
                <c:pt idx="2712">
                  <c:v>-6.0001432074946743</c:v>
                </c:pt>
                <c:pt idx="2713">
                  <c:v>-5.0713216615560297</c:v>
                </c:pt>
                <c:pt idx="2714">
                  <c:v>-5.6748065650878408</c:v>
                </c:pt>
                <c:pt idx="2715">
                  <c:v>-4.9645997807496034</c:v>
                </c:pt>
                <c:pt idx="2716">
                  <c:v>-4.6346487509784522</c:v>
                </c:pt>
                <c:pt idx="2717">
                  <c:v>-3.6475443659773288</c:v>
                </c:pt>
                <c:pt idx="2718">
                  <c:v>-4.2090531187795603</c:v>
                </c:pt>
                <c:pt idx="2719">
                  <c:v>-2.9604748001880958</c:v>
                </c:pt>
                <c:pt idx="2720">
                  <c:v>-2.9558672845845635</c:v>
                </c:pt>
                <c:pt idx="2721">
                  <c:v>-3.0468837561264341</c:v>
                </c:pt>
                <c:pt idx="2722">
                  <c:v>-2.6676312786333365</c:v>
                </c:pt>
                <c:pt idx="2723">
                  <c:v>-2.638580909932446</c:v>
                </c:pt>
                <c:pt idx="2724">
                  <c:v>-2.6698061909204598</c:v>
                </c:pt>
                <c:pt idx="2725">
                  <c:v>-3.3607995321155548</c:v>
                </c:pt>
                <c:pt idx="2726">
                  <c:v>-3.6347079168387819</c:v>
                </c:pt>
                <c:pt idx="2727">
                  <c:v>-2.7953051580604602</c:v>
                </c:pt>
                <c:pt idx="2728">
                  <c:v>-3.089279084263659</c:v>
                </c:pt>
                <c:pt idx="2729">
                  <c:v>-3.7227179930390379</c:v>
                </c:pt>
                <c:pt idx="2730">
                  <c:v>-5.6072846436555723</c:v>
                </c:pt>
                <c:pt idx="2731">
                  <c:v>-6.2060555192917537</c:v>
                </c:pt>
                <c:pt idx="2732">
                  <c:v>-6.7636198814057833</c:v>
                </c:pt>
                <c:pt idx="2733">
                  <c:v>-7.9142481218275158</c:v>
                </c:pt>
                <c:pt idx="2734">
                  <c:v>-8.2362244732125376</c:v>
                </c:pt>
                <c:pt idx="2735">
                  <c:v>-6.330132031950118</c:v>
                </c:pt>
                <c:pt idx="2736">
                  <c:v>-4.4713035613381278</c:v>
                </c:pt>
                <c:pt idx="2737">
                  <c:v>-4.753069804514217</c:v>
                </c:pt>
                <c:pt idx="2738">
                  <c:v>-5.0229753885826103</c:v>
                </c:pt>
                <c:pt idx="2739">
                  <c:v>-5.3049855792664156</c:v>
                </c:pt>
                <c:pt idx="2740">
                  <c:v>-4.5974725251542585</c:v>
                </c:pt>
                <c:pt idx="2741">
                  <c:v>-3.3163598551460272</c:v>
                </c:pt>
                <c:pt idx="2742">
                  <c:v>-3.2146268726664844</c:v>
                </c:pt>
                <c:pt idx="2743">
                  <c:v>-1.8126983404903878</c:v>
                </c:pt>
                <c:pt idx="2744">
                  <c:v>-0.59097142714995166</c:v>
                </c:pt>
                <c:pt idx="2745">
                  <c:v>-0.30327141853963629</c:v>
                </c:pt>
                <c:pt idx="2746">
                  <c:v>0</c:v>
                </c:pt>
                <c:pt idx="2747">
                  <c:v>-0.59446907823088035</c:v>
                </c:pt>
                <c:pt idx="2748">
                  <c:v>0</c:v>
                </c:pt>
                <c:pt idx="2749">
                  <c:v>0</c:v>
                </c:pt>
                <c:pt idx="2750">
                  <c:v>-0.55863751511529725</c:v>
                </c:pt>
                <c:pt idx="2751">
                  <c:v>-0.18476776556297492</c:v>
                </c:pt>
                <c:pt idx="2752">
                  <c:v>-4.3039163493808104E-2</c:v>
                </c:pt>
                <c:pt idx="2753">
                  <c:v>0</c:v>
                </c:pt>
                <c:pt idx="2754">
                  <c:v>-0.16202576126374907</c:v>
                </c:pt>
                <c:pt idx="2755">
                  <c:v>-0.26701383447596416</c:v>
                </c:pt>
                <c:pt idx="2756">
                  <c:v>0</c:v>
                </c:pt>
                <c:pt idx="2757">
                  <c:v>0</c:v>
                </c:pt>
                <c:pt idx="2758">
                  <c:v>0</c:v>
                </c:pt>
                <c:pt idx="2759">
                  <c:v>0</c:v>
                </c:pt>
                <c:pt idx="2760">
                  <c:v>-0.90623161280465359</c:v>
                </c:pt>
                <c:pt idx="2761">
                  <c:v>-0.42206983317485708</c:v>
                </c:pt>
                <c:pt idx="2762">
                  <c:v>-4.8546887453105342E-2</c:v>
                </c:pt>
                <c:pt idx="2763">
                  <c:v>0</c:v>
                </c:pt>
                <c:pt idx="2764">
                  <c:v>0</c:v>
                </c:pt>
                <c:pt idx="2765">
                  <c:v>-7.8892264206678775E-2</c:v>
                </c:pt>
                <c:pt idx="2766">
                  <c:v>0</c:v>
                </c:pt>
                <c:pt idx="2767">
                  <c:v>0</c:v>
                </c:pt>
                <c:pt idx="2768">
                  <c:v>0</c:v>
                </c:pt>
                <c:pt idx="2769">
                  <c:v>0</c:v>
                </c:pt>
                <c:pt idx="2770">
                  <c:v>-6.1428598003294959E-3</c:v>
                </c:pt>
                <c:pt idx="2771">
                  <c:v>0</c:v>
                </c:pt>
                <c:pt idx="2772">
                  <c:v>-0.22293403518775051</c:v>
                </c:pt>
                <c:pt idx="2773">
                  <c:v>-1.6708437577984796</c:v>
                </c:pt>
                <c:pt idx="2774">
                  <c:v>-2.0010809207531257</c:v>
                </c:pt>
                <c:pt idx="2775">
                  <c:v>-2.0779657375734342</c:v>
                </c:pt>
                <c:pt idx="2776">
                  <c:v>-1.8795203837591099</c:v>
                </c:pt>
                <c:pt idx="2777">
                  <c:v>-1.4556833605358377</c:v>
                </c:pt>
                <c:pt idx="2778">
                  <c:v>-2.2824346432878557</c:v>
                </c:pt>
                <c:pt idx="2779">
                  <c:v>-1.918516933898115</c:v>
                </c:pt>
                <c:pt idx="2780">
                  <c:v>-2.064415876542474</c:v>
                </c:pt>
                <c:pt idx="2781">
                  <c:v>-1.6346836619325931</c:v>
                </c:pt>
                <c:pt idx="2782">
                  <c:v>-3.0022897950229712</c:v>
                </c:pt>
                <c:pt idx="2783">
                  <c:v>-3.0164720663885496</c:v>
                </c:pt>
                <c:pt idx="2784">
                  <c:v>-3.0475791410659148</c:v>
                </c:pt>
                <c:pt idx="2785">
                  <c:v>-3.0338539583580242</c:v>
                </c:pt>
                <c:pt idx="2786">
                  <c:v>-3.9563653148979259</c:v>
                </c:pt>
                <c:pt idx="2787">
                  <c:v>-4.0316252754624458</c:v>
                </c:pt>
                <c:pt idx="2788">
                  <c:v>-4.2688480273196152</c:v>
                </c:pt>
                <c:pt idx="2789">
                  <c:v>-5.3613306188945913</c:v>
                </c:pt>
                <c:pt idx="2790">
                  <c:v>-3.6312688339702732</c:v>
                </c:pt>
                <c:pt idx="2791">
                  <c:v>-3.4838233036758939</c:v>
                </c:pt>
                <c:pt idx="2792">
                  <c:v>-3.0478076853947655</c:v>
                </c:pt>
                <c:pt idx="2793">
                  <c:v>-0.4221401598501543</c:v>
                </c:pt>
                <c:pt idx="2794">
                  <c:v>-1.5891282026300211</c:v>
                </c:pt>
                <c:pt idx="2795">
                  <c:v>-1.1935336231129223</c:v>
                </c:pt>
                <c:pt idx="2796">
                  <c:v>-3.2692608785613313</c:v>
                </c:pt>
                <c:pt idx="2797">
                  <c:v>-4.9067841255112832</c:v>
                </c:pt>
                <c:pt idx="2798">
                  <c:v>-4.4348526094142606</c:v>
                </c:pt>
                <c:pt idx="2799">
                  <c:v>-5.0389954543785294</c:v>
                </c:pt>
                <c:pt idx="2800">
                  <c:v>-5.2679718259317454</c:v>
                </c:pt>
                <c:pt idx="2801">
                  <c:v>-3.2143037943336372</c:v>
                </c:pt>
                <c:pt idx="2802">
                  <c:v>-3.5093200846916335</c:v>
                </c:pt>
                <c:pt idx="2803">
                  <c:v>-4.8783600986397273</c:v>
                </c:pt>
                <c:pt idx="2804">
                  <c:v>-6.2106169986199937</c:v>
                </c:pt>
                <c:pt idx="2805">
                  <c:v>-5.4320541310686616</c:v>
                </c:pt>
                <c:pt idx="2806">
                  <c:v>-5.0177815314705398</c:v>
                </c:pt>
                <c:pt idx="2807">
                  <c:v>-4.0584901917070502</c:v>
                </c:pt>
                <c:pt idx="2808">
                  <c:v>-3.0034356474114512</c:v>
                </c:pt>
                <c:pt idx="2809">
                  <c:v>-2.6360115044832098</c:v>
                </c:pt>
                <c:pt idx="2810">
                  <c:v>-3.556991927094233</c:v>
                </c:pt>
                <c:pt idx="2811">
                  <c:v>-2.6070928200231887</c:v>
                </c:pt>
                <c:pt idx="2812">
                  <c:v>-1.5666463283085563</c:v>
                </c:pt>
                <c:pt idx="2813">
                  <c:v>-1.266886960440883</c:v>
                </c:pt>
                <c:pt idx="2814">
                  <c:v>-2.4486176778036444</c:v>
                </c:pt>
                <c:pt idx="2815">
                  <c:v>-2.7274198437902526</c:v>
                </c:pt>
                <c:pt idx="2816">
                  <c:v>-1.7983433165983462</c:v>
                </c:pt>
                <c:pt idx="2817">
                  <c:v>-1.7385930629532798</c:v>
                </c:pt>
                <c:pt idx="2818">
                  <c:v>-2.9140121999467348</c:v>
                </c:pt>
                <c:pt idx="2819">
                  <c:v>-3.0803110719990685</c:v>
                </c:pt>
                <c:pt idx="2820">
                  <c:v>-2.3325797736327822</c:v>
                </c:pt>
                <c:pt idx="2821">
                  <c:v>-1.9115416357518642</c:v>
                </c:pt>
                <c:pt idx="2822">
                  <c:v>-2.0284843250054378</c:v>
                </c:pt>
                <c:pt idx="2823">
                  <c:v>-1.9208149001635391</c:v>
                </c:pt>
                <c:pt idx="2824">
                  <c:v>-2.1730683550728522</c:v>
                </c:pt>
                <c:pt idx="2825">
                  <c:v>-2.896996605052264</c:v>
                </c:pt>
                <c:pt idx="2826">
                  <c:v>-2.5683749061207148</c:v>
                </c:pt>
                <c:pt idx="2827">
                  <c:v>-2.4826332138714298</c:v>
                </c:pt>
                <c:pt idx="2828">
                  <c:v>-2.3258298890711564</c:v>
                </c:pt>
                <c:pt idx="2829">
                  <c:v>-1.9448433621350247</c:v>
                </c:pt>
                <c:pt idx="2830">
                  <c:v>-2.5763426501881361</c:v>
                </c:pt>
                <c:pt idx="2831">
                  <c:v>-4.0940867536113954</c:v>
                </c:pt>
                <c:pt idx="2832">
                  <c:v>-3.5161200611609678</c:v>
                </c:pt>
                <c:pt idx="2833">
                  <c:v>-3.18120869706972</c:v>
                </c:pt>
                <c:pt idx="2834">
                  <c:v>-5.1709594544515287</c:v>
                </c:pt>
                <c:pt idx="2835">
                  <c:v>-4.9804348835411565</c:v>
                </c:pt>
                <c:pt idx="2836">
                  <c:v>-3.8776865816333501</c:v>
                </c:pt>
                <c:pt idx="2837">
                  <c:v>-3.8038886786246189</c:v>
                </c:pt>
                <c:pt idx="2838">
                  <c:v>-2.0690118090733076</c:v>
                </c:pt>
                <c:pt idx="2839">
                  <c:v>-1.8235145002140858</c:v>
                </c:pt>
                <c:pt idx="2840">
                  <c:v>-2.2263410989043728</c:v>
                </c:pt>
                <c:pt idx="2841">
                  <c:v>-0.72881847246793285</c:v>
                </c:pt>
                <c:pt idx="2842">
                  <c:v>-0.80468579741322377</c:v>
                </c:pt>
                <c:pt idx="2843">
                  <c:v>-0.6221289705702735</c:v>
                </c:pt>
                <c:pt idx="2844">
                  <c:v>0</c:v>
                </c:pt>
                <c:pt idx="2845">
                  <c:v>0</c:v>
                </c:pt>
                <c:pt idx="2846">
                  <c:v>0</c:v>
                </c:pt>
                <c:pt idx="2847">
                  <c:v>-0.14254382939897364</c:v>
                </c:pt>
                <c:pt idx="2848">
                  <c:v>-6.9081913275758411E-2</c:v>
                </c:pt>
                <c:pt idx="2849">
                  <c:v>0</c:v>
                </c:pt>
                <c:pt idx="2850">
                  <c:v>-0.25800697112497117</c:v>
                </c:pt>
                <c:pt idx="2851">
                  <c:v>0</c:v>
                </c:pt>
                <c:pt idx="2852">
                  <c:v>-0.44953750681983928</c:v>
                </c:pt>
                <c:pt idx="2853">
                  <c:v>-4.0121684365606758E-2</c:v>
                </c:pt>
                <c:pt idx="2854">
                  <c:v>-0.13683960802876041</c:v>
                </c:pt>
                <c:pt idx="2855">
                  <c:v>-0.4073905889020708</c:v>
                </c:pt>
                <c:pt idx="2856">
                  <c:v>0</c:v>
                </c:pt>
                <c:pt idx="2857">
                  <c:v>0</c:v>
                </c:pt>
                <c:pt idx="2858">
                  <c:v>-1.0091214754395945</c:v>
                </c:pt>
                <c:pt idx="2859">
                  <c:v>-0.82673333829793172</c:v>
                </c:pt>
                <c:pt idx="2860">
                  <c:v>-1.2323762853806666</c:v>
                </c:pt>
                <c:pt idx="2861">
                  <c:v>-1.5231581462969583</c:v>
                </c:pt>
                <c:pt idx="2862">
                  <c:v>-0.64588751194301464</c:v>
                </c:pt>
                <c:pt idx="2863">
                  <c:v>-0.6359826521369345</c:v>
                </c:pt>
                <c:pt idx="2864">
                  <c:v>-0.88831929860936676</c:v>
                </c:pt>
                <c:pt idx="2865">
                  <c:v>-0.8939622700283758</c:v>
                </c:pt>
                <c:pt idx="2866">
                  <c:v>-0.2242252185031462</c:v>
                </c:pt>
                <c:pt idx="2867">
                  <c:v>0</c:v>
                </c:pt>
                <c:pt idx="2868">
                  <c:v>0</c:v>
                </c:pt>
                <c:pt idx="2869">
                  <c:v>-1.2989024946793539</c:v>
                </c:pt>
                <c:pt idx="2870">
                  <c:v>-0.73989221103463354</c:v>
                </c:pt>
                <c:pt idx="2871">
                  <c:v>-3.3725181789051747E-2</c:v>
                </c:pt>
                <c:pt idx="2872">
                  <c:v>0</c:v>
                </c:pt>
                <c:pt idx="2873">
                  <c:v>-8.7618476024524786E-2</c:v>
                </c:pt>
                <c:pt idx="2874">
                  <c:v>0</c:v>
                </c:pt>
                <c:pt idx="2875">
                  <c:v>0</c:v>
                </c:pt>
                <c:pt idx="2876">
                  <c:v>0</c:v>
                </c:pt>
                <c:pt idx="2877">
                  <c:v>-3.9640844426005538E-2</c:v>
                </c:pt>
                <c:pt idx="2878">
                  <c:v>0</c:v>
                </c:pt>
                <c:pt idx="2879">
                  <c:v>-0.19787072852331766</c:v>
                </c:pt>
                <c:pt idx="2880">
                  <c:v>0</c:v>
                </c:pt>
                <c:pt idx="2881">
                  <c:v>0</c:v>
                </c:pt>
                <c:pt idx="2882">
                  <c:v>0</c:v>
                </c:pt>
                <c:pt idx="2883">
                  <c:v>0</c:v>
                </c:pt>
                <c:pt idx="2884">
                  <c:v>0</c:v>
                </c:pt>
                <c:pt idx="2885">
                  <c:v>0</c:v>
                </c:pt>
                <c:pt idx="2886">
                  <c:v>0</c:v>
                </c:pt>
                <c:pt idx="2887">
                  <c:v>0</c:v>
                </c:pt>
                <c:pt idx="2888">
                  <c:v>0</c:v>
                </c:pt>
                <c:pt idx="2889">
                  <c:v>-6.0969152995724732E-3</c:v>
                </c:pt>
                <c:pt idx="2890">
                  <c:v>0</c:v>
                </c:pt>
                <c:pt idx="2891">
                  <c:v>-0.29403868515852249</c:v>
                </c:pt>
                <c:pt idx="2892">
                  <c:v>-0.13180081353889186</c:v>
                </c:pt>
                <c:pt idx="2893">
                  <c:v>-0.14175207481333413</c:v>
                </c:pt>
                <c:pt idx="2894">
                  <c:v>0</c:v>
                </c:pt>
                <c:pt idx="2895">
                  <c:v>-0.2450365521060377</c:v>
                </c:pt>
                <c:pt idx="2896">
                  <c:v>-0.19182323702901585</c:v>
                </c:pt>
                <c:pt idx="2897">
                  <c:v>-0.85465030176027246</c:v>
                </c:pt>
                <c:pt idx="2898">
                  <c:v>-1.3349656482574916</c:v>
                </c:pt>
                <c:pt idx="2899">
                  <c:v>-1.3399148435507979</c:v>
                </c:pt>
                <c:pt idx="2900">
                  <c:v>-1.0831029929163145</c:v>
                </c:pt>
                <c:pt idx="2901">
                  <c:v>-0.15689219527587187</c:v>
                </c:pt>
                <c:pt idx="2902">
                  <c:v>0</c:v>
                </c:pt>
                <c:pt idx="2903">
                  <c:v>-0.58219311615175406</c:v>
                </c:pt>
                <c:pt idx="2904">
                  <c:v>-0.36921888313928258</c:v>
                </c:pt>
                <c:pt idx="2905">
                  <c:v>0</c:v>
                </c:pt>
                <c:pt idx="2906">
                  <c:v>0</c:v>
                </c:pt>
                <c:pt idx="2907">
                  <c:v>-0.89141826691357828</c:v>
                </c:pt>
                <c:pt idx="2908">
                  <c:v>0</c:v>
                </c:pt>
                <c:pt idx="2909">
                  <c:v>0</c:v>
                </c:pt>
                <c:pt idx="2910">
                  <c:v>-0.43152971451027156</c:v>
                </c:pt>
                <c:pt idx="2911">
                  <c:v>-2.9016228827034309</c:v>
                </c:pt>
                <c:pt idx="2912">
                  <c:v>-1.9534581338688435</c:v>
                </c:pt>
                <c:pt idx="2913">
                  <c:v>-2.7649034471642584</c:v>
                </c:pt>
                <c:pt idx="2914">
                  <c:v>-3.4535952177698199</c:v>
                </c:pt>
                <c:pt idx="2915">
                  <c:v>-4.8051967911301174</c:v>
                </c:pt>
                <c:pt idx="2916">
                  <c:v>-3.7537457076602214</c:v>
                </c:pt>
                <c:pt idx="2917">
                  <c:v>-3.2925543171683405</c:v>
                </c:pt>
                <c:pt idx="2918">
                  <c:v>-2.4048802661062507</c:v>
                </c:pt>
                <c:pt idx="2919">
                  <c:v>-3.186574107588569</c:v>
                </c:pt>
                <c:pt idx="2920">
                  <c:v>-4.6508800136743211</c:v>
                </c:pt>
                <c:pt idx="2921">
                  <c:v>-5.9663466880247009</c:v>
                </c:pt>
                <c:pt idx="2922">
                  <c:v>-4.1925039866047911</c:v>
                </c:pt>
                <c:pt idx="2923">
                  <c:v>-2.8731311935849528</c:v>
                </c:pt>
                <c:pt idx="2924">
                  <c:v>-3.5433963313596122</c:v>
                </c:pt>
                <c:pt idx="2925">
                  <c:v>-4.5354078564961267</c:v>
                </c:pt>
                <c:pt idx="2926">
                  <c:v>-4.3119271603682039</c:v>
                </c:pt>
                <c:pt idx="2927">
                  <c:v>-4.0700726524867266</c:v>
                </c:pt>
                <c:pt idx="2928">
                  <c:v>-3.4083935808340722</c:v>
                </c:pt>
                <c:pt idx="2929">
                  <c:v>-4.1803023177386942</c:v>
                </c:pt>
                <c:pt idx="2930">
                  <c:v>-4.3130337619385211</c:v>
                </c:pt>
                <c:pt idx="2931">
                  <c:v>-9.6832232836999292</c:v>
                </c:pt>
                <c:pt idx="2932">
                  <c:v>-11.382680702952412</c:v>
                </c:pt>
                <c:pt idx="2933">
                  <c:v>-10.729307745711836</c:v>
                </c:pt>
                <c:pt idx="2934">
                  <c:v>-7.3153758749184226</c:v>
                </c:pt>
                <c:pt idx="2935">
                  <c:v>-8.0150834812037388</c:v>
                </c:pt>
                <c:pt idx="2936">
                  <c:v>-6.5022033123939238</c:v>
                </c:pt>
                <c:pt idx="2937">
                  <c:v>-10.465120486329999</c:v>
                </c:pt>
                <c:pt idx="2938">
                  <c:v>-12.829465857683701</c:v>
                </c:pt>
                <c:pt idx="2939">
                  <c:v>-20.644679664331569</c:v>
                </c:pt>
                <c:pt idx="2940">
                  <c:v>-17.109985605464111</c:v>
                </c:pt>
                <c:pt idx="2941">
                  <c:v>-21.269764293601419</c:v>
                </c:pt>
                <c:pt idx="2942">
                  <c:v>-31.982169294563683</c:v>
                </c:pt>
                <c:pt idx="2943">
                  <c:v>-25.814669379803707</c:v>
                </c:pt>
                <c:pt idx="2944">
                  <c:v>-33.004074908422119</c:v>
                </c:pt>
                <c:pt idx="2945">
                  <c:v>-31.802902481225214</c:v>
                </c:pt>
                <c:pt idx="2946">
                  <c:v>-38.861390969650508</c:v>
                </c:pt>
                <c:pt idx="2947">
                  <c:v>-38.349705270273169</c:v>
                </c:pt>
                <c:pt idx="2948">
                  <c:v>-39.865266108758121</c:v>
                </c:pt>
                <c:pt idx="2949">
                  <c:v>-43.109156367370915</c:v>
                </c:pt>
                <c:pt idx="2950">
                  <c:v>-39.858335983410804</c:v>
                </c:pt>
                <c:pt idx="2951">
                  <c:v>-35.546319027211126</c:v>
                </c:pt>
                <c:pt idx="2952">
                  <c:v>-32.473320800124171</c:v>
                </c:pt>
                <c:pt idx="2953">
                  <c:v>-34.533562023948392</c:v>
                </c:pt>
                <c:pt idx="2954">
                  <c:v>-34.181974368941965</c:v>
                </c:pt>
                <c:pt idx="2955">
                  <c:v>-35.762433824103653</c:v>
                </c:pt>
                <c:pt idx="2956">
                  <c:v>-38.119423860437408</c:v>
                </c:pt>
                <c:pt idx="2957">
                  <c:v>-37.918711689697936</c:v>
                </c:pt>
                <c:pt idx="2958">
                  <c:v>-39.409842779912033</c:v>
                </c:pt>
                <c:pt idx="2959">
                  <c:v>-36.710630265584648</c:v>
                </c:pt>
                <c:pt idx="2960">
                  <c:v>-35.061476999339192</c:v>
                </c:pt>
                <c:pt idx="2961">
                  <c:v>-32.799432849528365</c:v>
                </c:pt>
                <c:pt idx="2962">
                  <c:v>-33.020446801344391</c:v>
                </c:pt>
                <c:pt idx="2963">
                  <c:v>-32.606942279477217</c:v>
                </c:pt>
                <c:pt idx="2964">
                  <c:v>-31.053577395938319</c:v>
                </c:pt>
                <c:pt idx="2965">
                  <c:v>-31.395411639013474</c:v>
                </c:pt>
                <c:pt idx="2966">
                  <c:v>-32.273247764420525</c:v>
                </c:pt>
                <c:pt idx="2967">
                  <c:v>-32.496496047808151</c:v>
                </c:pt>
                <c:pt idx="2968">
                  <c:v>-32.64048630464351</c:v>
                </c:pt>
                <c:pt idx="2969">
                  <c:v>-31.251849232904593</c:v>
                </c:pt>
                <c:pt idx="2970">
                  <c:v>-31.814950968967011</c:v>
                </c:pt>
                <c:pt idx="2971">
                  <c:v>-35.553391769467268</c:v>
                </c:pt>
                <c:pt idx="2972">
                  <c:v>-33.783090721283166</c:v>
                </c:pt>
                <c:pt idx="2973">
                  <c:v>-30.897440932368074</c:v>
                </c:pt>
                <c:pt idx="2974">
                  <c:v>-29.48621228584982</c:v>
                </c:pt>
                <c:pt idx="2975">
                  <c:v>-31.300772114739111</c:v>
                </c:pt>
                <c:pt idx="2976">
                  <c:v>-32.557433083684202</c:v>
                </c:pt>
                <c:pt idx="2977">
                  <c:v>-31.840210008152152</c:v>
                </c:pt>
                <c:pt idx="2978">
                  <c:v>-32.462986356342142</c:v>
                </c:pt>
                <c:pt idx="2979">
                  <c:v>-33.96724612532968</c:v>
                </c:pt>
                <c:pt idx="2980">
                  <c:v>-33.049421803320556</c:v>
                </c:pt>
                <c:pt idx="2981">
                  <c:v>-34.324902922122739</c:v>
                </c:pt>
                <c:pt idx="2982">
                  <c:v>-35.67342766772785</c:v>
                </c:pt>
                <c:pt idx="2983">
                  <c:v>-36.055627778108068</c:v>
                </c:pt>
                <c:pt idx="2984">
                  <c:v>-34.530355784553713</c:v>
                </c:pt>
                <c:pt idx="2985">
                  <c:v>-35.30796919781131</c:v>
                </c:pt>
                <c:pt idx="2986">
                  <c:v>-33.044211004040733</c:v>
                </c:pt>
                <c:pt idx="2987">
                  <c:v>-33.841180701090458</c:v>
                </c:pt>
                <c:pt idx="2988">
                  <c:v>-33.160026498221661</c:v>
                </c:pt>
                <c:pt idx="2989">
                  <c:v>-31.311872464142613</c:v>
                </c:pt>
                <c:pt idx="2990">
                  <c:v>-31.930322766098271</c:v>
                </c:pt>
                <c:pt idx="2991">
                  <c:v>-28.957314838420459</c:v>
                </c:pt>
                <c:pt idx="2992">
                  <c:v>-29.407118004637319</c:v>
                </c:pt>
                <c:pt idx="2993">
                  <c:v>-27.750176270537736</c:v>
                </c:pt>
                <c:pt idx="2994">
                  <c:v>-27.826048466032343</c:v>
                </c:pt>
                <c:pt idx="2995">
                  <c:v>-28.242801484156072</c:v>
                </c:pt>
                <c:pt idx="2996">
                  <c:v>-26.955073798572052</c:v>
                </c:pt>
                <c:pt idx="2997">
                  <c:v>-25.103100800601148</c:v>
                </c:pt>
                <c:pt idx="2998">
                  <c:v>-23.240563587161773</c:v>
                </c:pt>
                <c:pt idx="2999">
                  <c:v>-22.875960818698179</c:v>
                </c:pt>
                <c:pt idx="3000">
                  <c:v>-22.413303643310041</c:v>
                </c:pt>
                <c:pt idx="3001">
                  <c:v>-20.305549860416352</c:v>
                </c:pt>
                <c:pt idx="3002">
                  <c:v>-20.674404725605989</c:v>
                </c:pt>
                <c:pt idx="3003">
                  <c:v>-22.311702301041954</c:v>
                </c:pt>
                <c:pt idx="3004">
                  <c:v>-24.095863599920705</c:v>
                </c:pt>
                <c:pt idx="3005">
                  <c:v>-24.155680828957085</c:v>
                </c:pt>
                <c:pt idx="3006">
                  <c:v>-23.225137191523924</c:v>
                </c:pt>
                <c:pt idx="3007">
                  <c:v>-21.455691844792771</c:v>
                </c:pt>
                <c:pt idx="3008">
                  <c:v>-21.108667930868727</c:v>
                </c:pt>
                <c:pt idx="3009">
                  <c:v>-20.688861854474613</c:v>
                </c:pt>
                <c:pt idx="3010">
                  <c:v>-20.481903591339382</c:v>
                </c:pt>
                <c:pt idx="3011">
                  <c:v>-20.408281573739561</c:v>
                </c:pt>
                <c:pt idx="3012">
                  <c:v>-22.241410652368572</c:v>
                </c:pt>
                <c:pt idx="3013">
                  <c:v>-21.455060632918531</c:v>
                </c:pt>
                <c:pt idx="3014">
                  <c:v>-23.026746507133634</c:v>
                </c:pt>
                <c:pt idx="3015">
                  <c:v>-21.671542536298585</c:v>
                </c:pt>
                <c:pt idx="3016">
                  <c:v>-21.841523404240267</c:v>
                </c:pt>
                <c:pt idx="3017">
                  <c:v>-20.195483940504136</c:v>
                </c:pt>
                <c:pt idx="3018">
                  <c:v>-19.394560585815334</c:v>
                </c:pt>
                <c:pt idx="3019">
                  <c:v>-18.824008436793765</c:v>
                </c:pt>
                <c:pt idx="3020">
                  <c:v>-17.598480210834278</c:v>
                </c:pt>
                <c:pt idx="3021">
                  <c:v>-18.472766759843928</c:v>
                </c:pt>
                <c:pt idx="3022">
                  <c:v>-17.199522613667202</c:v>
                </c:pt>
                <c:pt idx="3023">
                  <c:v>-17.428124313243465</c:v>
                </c:pt>
                <c:pt idx="3024">
                  <c:v>-16.762657970345355</c:v>
                </c:pt>
                <c:pt idx="3025">
                  <c:v>-17.430699340763901</c:v>
                </c:pt>
                <c:pt idx="3026">
                  <c:v>-17.401143306936969</c:v>
                </c:pt>
                <c:pt idx="3027">
                  <c:v>-16.97003087893771</c:v>
                </c:pt>
                <c:pt idx="3028">
                  <c:v>-17.643753156224438</c:v>
                </c:pt>
                <c:pt idx="3029">
                  <c:v>-16.5018776704521</c:v>
                </c:pt>
                <c:pt idx="3030">
                  <c:v>-15.888334446581556</c:v>
                </c:pt>
                <c:pt idx="3031">
                  <c:v>-15.60233736436505</c:v>
                </c:pt>
                <c:pt idx="3032">
                  <c:v>-15.434693829095774</c:v>
                </c:pt>
                <c:pt idx="3033">
                  <c:v>-17.261479096335957</c:v>
                </c:pt>
                <c:pt idx="3034">
                  <c:v>-17.800465369537712</c:v>
                </c:pt>
                <c:pt idx="3035">
                  <c:v>-16.903320499308148</c:v>
                </c:pt>
                <c:pt idx="3036">
                  <c:v>-17.691949748245509</c:v>
                </c:pt>
                <c:pt idx="3037">
                  <c:v>-16.981366282135394</c:v>
                </c:pt>
                <c:pt idx="3038">
                  <c:v>-16.910102725638907</c:v>
                </c:pt>
                <c:pt idx="3039">
                  <c:v>-17.777736459957282</c:v>
                </c:pt>
                <c:pt idx="3040">
                  <c:v>-18.497228200761199</c:v>
                </c:pt>
                <c:pt idx="3041">
                  <c:v>-19.8274478020133</c:v>
                </c:pt>
                <c:pt idx="3042">
                  <c:v>-19.144101524434777</c:v>
                </c:pt>
                <c:pt idx="3043">
                  <c:v>-17.895178843320359</c:v>
                </c:pt>
                <c:pt idx="3044">
                  <c:v>-18.722343709232867</c:v>
                </c:pt>
                <c:pt idx="3045">
                  <c:v>-18.551731629416938</c:v>
                </c:pt>
                <c:pt idx="3046">
                  <c:v>-18.830906869494676</c:v>
                </c:pt>
                <c:pt idx="3047">
                  <c:v>-19.752206818392931</c:v>
                </c:pt>
                <c:pt idx="3048">
                  <c:v>-20.327621147583859</c:v>
                </c:pt>
                <c:pt idx="3049">
                  <c:v>-20.206658239415916</c:v>
                </c:pt>
                <c:pt idx="3050">
                  <c:v>-21.799620443584551</c:v>
                </c:pt>
                <c:pt idx="3051">
                  <c:v>-20.254675239774024</c:v>
                </c:pt>
                <c:pt idx="3052">
                  <c:v>-20.128963716752995</c:v>
                </c:pt>
                <c:pt idx="3053">
                  <c:v>-19.902791786734483</c:v>
                </c:pt>
                <c:pt idx="3054">
                  <c:v>-19.409036202061021</c:v>
                </c:pt>
                <c:pt idx="3055">
                  <c:v>-18.947794631545651</c:v>
                </c:pt>
                <c:pt idx="3056">
                  <c:v>-19.149988433504593</c:v>
                </c:pt>
                <c:pt idx="3057">
                  <c:v>-20.31507614171505</c:v>
                </c:pt>
                <c:pt idx="3058">
                  <c:v>-20.542777241922629</c:v>
                </c:pt>
                <c:pt idx="3059">
                  <c:v>-19.43671708764229</c:v>
                </c:pt>
                <c:pt idx="3060">
                  <c:v>-20.962459188784997</c:v>
                </c:pt>
                <c:pt idx="3061">
                  <c:v>-19.804206527982647</c:v>
                </c:pt>
                <c:pt idx="3062">
                  <c:v>-19.563070386753026</c:v>
                </c:pt>
                <c:pt idx="3063">
                  <c:v>-20.015707403769316</c:v>
                </c:pt>
                <c:pt idx="3064">
                  <c:v>-19.796993809871537</c:v>
                </c:pt>
                <c:pt idx="3065">
                  <c:v>-20.053260548705886</c:v>
                </c:pt>
                <c:pt idx="3066">
                  <c:v>-19.586118863851375</c:v>
                </c:pt>
                <c:pt idx="3067">
                  <c:v>-20.906606181603145</c:v>
                </c:pt>
                <c:pt idx="3068">
                  <c:v>-22.096997826914475</c:v>
                </c:pt>
                <c:pt idx="3069">
                  <c:v>-20.748869239389435</c:v>
                </c:pt>
                <c:pt idx="3070">
                  <c:v>-21.100097711069925</c:v>
                </c:pt>
                <c:pt idx="3071">
                  <c:v>-21.168297645080557</c:v>
                </c:pt>
                <c:pt idx="3072">
                  <c:v>-21.199697134506739</c:v>
                </c:pt>
                <c:pt idx="3073">
                  <c:v>-22.519920346871789</c:v>
                </c:pt>
                <c:pt idx="3074">
                  <c:v>-23.344380773624369</c:v>
                </c:pt>
                <c:pt idx="3075">
                  <c:v>-22.977329748225966</c:v>
                </c:pt>
                <c:pt idx="3076">
                  <c:v>-24.047775291108191</c:v>
                </c:pt>
                <c:pt idx="3077">
                  <c:v>-23.249965738928719</c:v>
                </c:pt>
                <c:pt idx="3078">
                  <c:v>-23.687332182485306</c:v>
                </c:pt>
                <c:pt idx="3079">
                  <c:v>-24.77701516173563</c:v>
                </c:pt>
                <c:pt idx="3080">
                  <c:v>-25.44640082857256</c:v>
                </c:pt>
                <c:pt idx="3081">
                  <c:v>-25.04972510194667</c:v>
                </c:pt>
                <c:pt idx="3082">
                  <c:v>-24.079652811284323</c:v>
                </c:pt>
                <c:pt idx="3083">
                  <c:v>-24.324985587108795</c:v>
                </c:pt>
                <c:pt idx="3084">
                  <c:v>-23.875892864382184</c:v>
                </c:pt>
                <c:pt idx="3085">
                  <c:v>-23.785090791376739</c:v>
                </c:pt>
                <c:pt idx="3086">
                  <c:v>-23.651984317527784</c:v>
                </c:pt>
                <c:pt idx="3087">
                  <c:v>-22.236191929927145</c:v>
                </c:pt>
                <c:pt idx="3088">
                  <c:v>-22.144959365141361</c:v>
                </c:pt>
                <c:pt idx="3089">
                  <c:v>-22.082281874766878</c:v>
                </c:pt>
                <c:pt idx="3090">
                  <c:v>-21.68213052125186</c:v>
                </c:pt>
                <c:pt idx="3091">
                  <c:v>-21.650186974729053</c:v>
                </c:pt>
                <c:pt idx="3092">
                  <c:v>-22.034056231153276</c:v>
                </c:pt>
                <c:pt idx="3093">
                  <c:v>-21.761789987991925</c:v>
                </c:pt>
                <c:pt idx="3094">
                  <c:v>-20.757780155137091</c:v>
                </c:pt>
                <c:pt idx="3095">
                  <c:v>-20.525924677196535</c:v>
                </c:pt>
                <c:pt idx="3096">
                  <c:v>-19.769526849653491</c:v>
                </c:pt>
                <c:pt idx="3097">
                  <c:v>-20.030180378961123</c:v>
                </c:pt>
                <c:pt idx="3098">
                  <c:v>-20.023828644410703</c:v>
                </c:pt>
                <c:pt idx="3099">
                  <c:v>-20.829780565662507</c:v>
                </c:pt>
                <c:pt idx="3100">
                  <c:v>-23.944856062960397</c:v>
                </c:pt>
                <c:pt idx="3101">
                  <c:v>-23.349562521311661</c:v>
                </c:pt>
                <c:pt idx="3102">
                  <c:v>-24.803906372210651</c:v>
                </c:pt>
                <c:pt idx="3103">
                  <c:v>-24.233591918037117</c:v>
                </c:pt>
                <c:pt idx="3104">
                  <c:v>-22.850115465554552</c:v>
                </c:pt>
                <c:pt idx="3105">
                  <c:v>-21.062145766999425</c:v>
                </c:pt>
                <c:pt idx="3106">
                  <c:v>-19.956875287825351</c:v>
                </c:pt>
                <c:pt idx="3107">
                  <c:v>-18.038606555682016</c:v>
                </c:pt>
                <c:pt idx="3108">
                  <c:v>-16.700844104585425</c:v>
                </c:pt>
                <c:pt idx="3109">
                  <c:v>-17.391717385685222</c:v>
                </c:pt>
                <c:pt idx="3110">
                  <c:v>-18.852309970033819</c:v>
                </c:pt>
                <c:pt idx="3111">
                  <c:v>-17.249750176112077</c:v>
                </c:pt>
                <c:pt idx="3112">
                  <c:v>-16.065810625398129</c:v>
                </c:pt>
                <c:pt idx="3113">
                  <c:v>-15.99492473960464</c:v>
                </c:pt>
                <c:pt idx="3114">
                  <c:v>-16.560134036653022</c:v>
                </c:pt>
                <c:pt idx="3115">
                  <c:v>-16.291134777125301</c:v>
                </c:pt>
                <c:pt idx="3116">
                  <c:v>-16.713444572585448</c:v>
                </c:pt>
                <c:pt idx="3117">
                  <c:v>-16.656603811257295</c:v>
                </c:pt>
                <c:pt idx="3118">
                  <c:v>-15.27751679030189</c:v>
                </c:pt>
                <c:pt idx="3119">
                  <c:v>-14.875815138166866</c:v>
                </c:pt>
                <c:pt idx="3120">
                  <c:v>-15.19532455290326</c:v>
                </c:pt>
                <c:pt idx="3121">
                  <c:v>-14.493604463571197</c:v>
                </c:pt>
                <c:pt idx="3122">
                  <c:v>-15.23624504152041</c:v>
                </c:pt>
                <c:pt idx="3123">
                  <c:v>-13.647315726606873</c:v>
                </c:pt>
                <c:pt idx="3124">
                  <c:v>-13.537529758404583</c:v>
                </c:pt>
                <c:pt idx="3125">
                  <c:v>-12.702280626604825</c:v>
                </c:pt>
                <c:pt idx="3126">
                  <c:v>-12.781826528028603</c:v>
                </c:pt>
                <c:pt idx="3127">
                  <c:v>-12.282949939906787</c:v>
                </c:pt>
                <c:pt idx="3128">
                  <c:v>-12.296554008376319</c:v>
                </c:pt>
                <c:pt idx="3129">
                  <c:v>-12.9639985006209</c:v>
                </c:pt>
                <c:pt idx="3130">
                  <c:v>-12.209216998044539</c:v>
                </c:pt>
                <c:pt idx="3131">
                  <c:v>-10.979526471190479</c:v>
                </c:pt>
                <c:pt idx="3132">
                  <c:v>-10.881141932532545</c:v>
                </c:pt>
                <c:pt idx="3133">
                  <c:v>-10.225114716155518</c:v>
                </c:pt>
                <c:pt idx="3134">
                  <c:v>-9.8048015574189034</c:v>
                </c:pt>
                <c:pt idx="3135">
                  <c:v>-9.824767924654326</c:v>
                </c:pt>
                <c:pt idx="3136">
                  <c:v>-9.9599793184353782</c:v>
                </c:pt>
                <c:pt idx="3137">
                  <c:v>-11.338691309741669</c:v>
                </c:pt>
                <c:pt idx="3138">
                  <c:v>-11.059439479101785</c:v>
                </c:pt>
                <c:pt idx="3139">
                  <c:v>-10.495368476270123</c:v>
                </c:pt>
                <c:pt idx="3140">
                  <c:v>-10.502752862882584</c:v>
                </c:pt>
                <c:pt idx="3141">
                  <c:v>-9.4511934962041373</c:v>
                </c:pt>
                <c:pt idx="3142">
                  <c:v>-9.0423266649276268</c:v>
                </c:pt>
                <c:pt idx="3143">
                  <c:v>-9.071890621916161</c:v>
                </c:pt>
                <c:pt idx="3144">
                  <c:v>-9.0813218252756442</c:v>
                </c:pt>
                <c:pt idx="3145">
                  <c:v>-9.6262372644090863</c:v>
                </c:pt>
                <c:pt idx="3146">
                  <c:v>-10.064258689324729</c:v>
                </c:pt>
                <c:pt idx="3147">
                  <c:v>-10.013962459479306</c:v>
                </c:pt>
                <c:pt idx="3148">
                  <c:v>-8.7083416339455599</c:v>
                </c:pt>
                <c:pt idx="3149">
                  <c:v>-7.3266584570387661</c:v>
                </c:pt>
                <c:pt idx="3150">
                  <c:v>-8.2565074973048755</c:v>
                </c:pt>
                <c:pt idx="3151">
                  <c:v>-7.2465658574644971</c:v>
                </c:pt>
                <c:pt idx="3152">
                  <c:v>-7.4470720260023446</c:v>
                </c:pt>
                <c:pt idx="3153">
                  <c:v>-6.1610874359706216</c:v>
                </c:pt>
                <c:pt idx="3154">
                  <c:v>-7.7144074215937861</c:v>
                </c:pt>
                <c:pt idx="3155">
                  <c:v>-7.9881896296748689</c:v>
                </c:pt>
                <c:pt idx="3156">
                  <c:v>-8.6990873811951666</c:v>
                </c:pt>
                <c:pt idx="3157">
                  <c:v>-9.4838897430790734</c:v>
                </c:pt>
                <c:pt idx="3158">
                  <c:v>-10.538903608215724</c:v>
                </c:pt>
                <c:pt idx="3159">
                  <c:v>-11.256884666207641</c:v>
                </c:pt>
                <c:pt idx="3160">
                  <c:v>-11.264176615934755</c:v>
                </c:pt>
                <c:pt idx="3161">
                  <c:v>-11.737886601756783</c:v>
                </c:pt>
                <c:pt idx="3162">
                  <c:v>-11.615460549746455</c:v>
                </c:pt>
                <c:pt idx="3163">
                  <c:v>-10.044717531761908</c:v>
                </c:pt>
                <c:pt idx="3164">
                  <c:v>-11.671060015757055</c:v>
                </c:pt>
                <c:pt idx="3165">
                  <c:v>-10.167278277519459</c:v>
                </c:pt>
                <c:pt idx="3166">
                  <c:v>-9.6742014436898476</c:v>
                </c:pt>
                <c:pt idx="3167">
                  <c:v>-9.1232485554161649</c:v>
                </c:pt>
                <c:pt idx="3168">
                  <c:v>-9.4317183649879937</c:v>
                </c:pt>
                <c:pt idx="3169">
                  <c:v>-9.7906323034218072</c:v>
                </c:pt>
                <c:pt idx="3170">
                  <c:v>-9.8176872592365783</c:v>
                </c:pt>
                <c:pt idx="3171">
                  <c:v>-9.8519760615933976</c:v>
                </c:pt>
                <c:pt idx="3172">
                  <c:v>-10.901066042906093</c:v>
                </c:pt>
                <c:pt idx="3173">
                  <c:v>-10.383678308229637</c:v>
                </c:pt>
                <c:pt idx="3174">
                  <c:v>-10.624774833651246</c:v>
                </c:pt>
                <c:pt idx="3175">
                  <c:v>-11.086008481005003</c:v>
                </c:pt>
                <c:pt idx="3176">
                  <c:v>-11.804322311784185</c:v>
                </c:pt>
                <c:pt idx="3177">
                  <c:v>-11.749990551629791</c:v>
                </c:pt>
                <c:pt idx="3178">
                  <c:v>-14.501794371613135</c:v>
                </c:pt>
                <c:pt idx="3179">
                  <c:v>-12.68987031448323</c:v>
                </c:pt>
                <c:pt idx="3180">
                  <c:v>-12.517575883353954</c:v>
                </c:pt>
                <c:pt idx="3181">
                  <c:v>-14.250685610981279</c:v>
                </c:pt>
                <c:pt idx="3182">
                  <c:v>-16.077333543420373</c:v>
                </c:pt>
                <c:pt idx="3183">
                  <c:v>-16.414030936723979</c:v>
                </c:pt>
                <c:pt idx="3184">
                  <c:v>-15.489952599157508</c:v>
                </c:pt>
                <c:pt idx="3185">
                  <c:v>-15.716848177935624</c:v>
                </c:pt>
                <c:pt idx="3186">
                  <c:v>-13.930740422356816</c:v>
                </c:pt>
                <c:pt idx="3187">
                  <c:v>-13.131425469473085</c:v>
                </c:pt>
                <c:pt idx="3188">
                  <c:v>-15.903470326294016</c:v>
                </c:pt>
                <c:pt idx="3189">
                  <c:v>-15.993765316956972</c:v>
                </c:pt>
                <c:pt idx="3190">
                  <c:v>-14.405047286352811</c:v>
                </c:pt>
                <c:pt idx="3191">
                  <c:v>-13.60552369021358</c:v>
                </c:pt>
                <c:pt idx="3192">
                  <c:v>-13.39693589684234</c:v>
                </c:pt>
                <c:pt idx="3193">
                  <c:v>-12.170842485355299</c:v>
                </c:pt>
                <c:pt idx="3194">
                  <c:v>-12.371662939303336</c:v>
                </c:pt>
                <c:pt idx="3195">
                  <c:v>-10.541222453511049</c:v>
                </c:pt>
                <c:pt idx="3196">
                  <c:v>-11.206010045565318</c:v>
                </c:pt>
                <c:pt idx="3197">
                  <c:v>-9.6747190902478</c:v>
                </c:pt>
                <c:pt idx="3198">
                  <c:v>-10.443941875369571</c:v>
                </c:pt>
                <c:pt idx="3199">
                  <c:v>-11.200955068463642</c:v>
                </c:pt>
                <c:pt idx="3200">
                  <c:v>-12.422183658727461</c:v>
                </c:pt>
                <c:pt idx="3201">
                  <c:v>-11.3777736248673</c:v>
                </c:pt>
                <c:pt idx="3202">
                  <c:v>-11.117870154857934</c:v>
                </c:pt>
                <c:pt idx="3203">
                  <c:v>-11.061404423178921</c:v>
                </c:pt>
                <c:pt idx="3204">
                  <c:v>-9.3598288787250024</c:v>
                </c:pt>
                <c:pt idx="3205">
                  <c:v>-9.6745078059384362</c:v>
                </c:pt>
                <c:pt idx="3206">
                  <c:v>-10.570522305112879</c:v>
                </c:pt>
                <c:pt idx="3207">
                  <c:v>-9.6928552071533147</c:v>
                </c:pt>
                <c:pt idx="3208">
                  <c:v>-9.2111533923293702</c:v>
                </c:pt>
                <c:pt idx="3209">
                  <c:v>-9.3818473448151849</c:v>
                </c:pt>
                <c:pt idx="3210">
                  <c:v>-9.53344119573398</c:v>
                </c:pt>
                <c:pt idx="3211">
                  <c:v>-9.2788462439975152</c:v>
                </c:pt>
                <c:pt idx="3212">
                  <c:v>-8.5659439325920719</c:v>
                </c:pt>
                <c:pt idx="3213">
                  <c:v>-8.740269334145168</c:v>
                </c:pt>
                <c:pt idx="3214">
                  <c:v>-8.7865987010821716</c:v>
                </c:pt>
                <c:pt idx="3215">
                  <c:v>-8.8843388225965381</c:v>
                </c:pt>
                <c:pt idx="3216">
                  <c:v>-7.8795630841202353</c:v>
                </c:pt>
                <c:pt idx="3217">
                  <c:v>-7.6959464550626189</c:v>
                </c:pt>
                <c:pt idx="3218">
                  <c:v>-7.1829507929671843</c:v>
                </c:pt>
                <c:pt idx="3219">
                  <c:v>-7.8606161636775171</c:v>
                </c:pt>
                <c:pt idx="3220">
                  <c:v>-7.1424713603458478</c:v>
                </c:pt>
                <c:pt idx="3221">
                  <c:v>-7.0127163838542597</c:v>
                </c:pt>
                <c:pt idx="3222">
                  <c:v>-8.1183803800545213</c:v>
                </c:pt>
                <c:pt idx="3223">
                  <c:v>-7.2867072351908453</c:v>
                </c:pt>
                <c:pt idx="3224">
                  <c:v>-7.2777223699349012</c:v>
                </c:pt>
                <c:pt idx="3225">
                  <c:v>-7.7068196738335484</c:v>
                </c:pt>
                <c:pt idx="3226">
                  <c:v>-7.3213605029813147</c:v>
                </c:pt>
                <c:pt idx="3227">
                  <c:v>-8.6921361274169069</c:v>
                </c:pt>
                <c:pt idx="3228">
                  <c:v>-8.1784326628850916</c:v>
                </c:pt>
                <c:pt idx="3229">
                  <c:v>-8.0151468664965524</c:v>
                </c:pt>
                <c:pt idx="3230">
                  <c:v>-7.2343853170293384</c:v>
                </c:pt>
                <c:pt idx="3231">
                  <c:v>-7.4569337211421693</c:v>
                </c:pt>
                <c:pt idx="3232">
                  <c:v>-7.1904593091114091</c:v>
                </c:pt>
                <c:pt idx="3233">
                  <c:v>-8.5332952246867375</c:v>
                </c:pt>
                <c:pt idx="3234">
                  <c:v>-7.2008333687014483</c:v>
                </c:pt>
                <c:pt idx="3235">
                  <c:v>-6.4679646900605796</c:v>
                </c:pt>
                <c:pt idx="3236">
                  <c:v>-5.8192056539258656</c:v>
                </c:pt>
                <c:pt idx="3237">
                  <c:v>-5.5951597722703763</c:v>
                </c:pt>
                <c:pt idx="3238">
                  <c:v>-5.2472484642469901</c:v>
                </c:pt>
                <c:pt idx="3239">
                  <c:v>-5.5584121487632832</c:v>
                </c:pt>
                <c:pt idx="3240">
                  <c:v>-5.6800089098593309</c:v>
                </c:pt>
                <c:pt idx="3241">
                  <c:v>-4.7945401387762896</c:v>
                </c:pt>
                <c:pt idx="3242">
                  <c:v>-5.0474553802532576</c:v>
                </c:pt>
                <c:pt idx="3243">
                  <c:v>-4.2657377692861518</c:v>
                </c:pt>
                <c:pt idx="3244">
                  <c:v>-4.1125540039393487</c:v>
                </c:pt>
                <c:pt idx="3245">
                  <c:v>-3.7992325784136201</c:v>
                </c:pt>
                <c:pt idx="3246">
                  <c:v>-3.1435460579854579</c:v>
                </c:pt>
                <c:pt idx="3247">
                  <c:v>-1.2667128199633535</c:v>
                </c:pt>
                <c:pt idx="3248">
                  <c:v>-0.4436125359523434</c:v>
                </c:pt>
                <c:pt idx="3249">
                  <c:v>0</c:v>
                </c:pt>
                <c:pt idx="3250">
                  <c:v>0</c:v>
                </c:pt>
                <c:pt idx="3251">
                  <c:v>-0.59432130058496946</c:v>
                </c:pt>
                <c:pt idx="3252">
                  <c:v>-0.81509297380921031</c:v>
                </c:pt>
                <c:pt idx="3253">
                  <c:v>-0.47612918581004432</c:v>
                </c:pt>
                <c:pt idx="3254">
                  <c:v>-1.411749205520008</c:v>
                </c:pt>
                <c:pt idx="3255">
                  <c:v>-0.13371809500262427</c:v>
                </c:pt>
                <c:pt idx="3256">
                  <c:v>-2.8515018434418286E-2</c:v>
                </c:pt>
                <c:pt idx="3257">
                  <c:v>-0.16618413172411822</c:v>
                </c:pt>
                <c:pt idx="3258">
                  <c:v>-0.96847696063117616</c:v>
                </c:pt>
                <c:pt idx="3259">
                  <c:v>-0.59620236307622398</c:v>
                </c:pt>
                <c:pt idx="3260">
                  <c:v>-0.27139770236480593</c:v>
                </c:pt>
                <c:pt idx="3261">
                  <c:v>-0.97012715352797174</c:v>
                </c:pt>
                <c:pt idx="3262">
                  <c:v>-1.6642418363199689</c:v>
                </c:pt>
                <c:pt idx="3263">
                  <c:v>-1.45408491740483</c:v>
                </c:pt>
                <c:pt idx="3264">
                  <c:v>-2.7409808956460018</c:v>
                </c:pt>
                <c:pt idx="3265">
                  <c:v>-3.0371026327633981</c:v>
                </c:pt>
                <c:pt idx="3266">
                  <c:v>-3.5483817143305676</c:v>
                </c:pt>
                <c:pt idx="3267">
                  <c:v>-3.6118446176269594</c:v>
                </c:pt>
                <c:pt idx="3268">
                  <c:v>-3.8165551129272339</c:v>
                </c:pt>
                <c:pt idx="3269">
                  <c:v>-2.6841659872629249</c:v>
                </c:pt>
                <c:pt idx="3270">
                  <c:v>-2.73914705648088</c:v>
                </c:pt>
                <c:pt idx="3271">
                  <c:v>-4.1711104691070817</c:v>
                </c:pt>
                <c:pt idx="3272">
                  <c:v>-3.6717264186910308</c:v>
                </c:pt>
                <c:pt idx="3273">
                  <c:v>-4.5696412359960528</c:v>
                </c:pt>
                <c:pt idx="3274">
                  <c:v>-4.577341261675052</c:v>
                </c:pt>
                <c:pt idx="3275">
                  <c:v>-2.8793295001285051</c:v>
                </c:pt>
                <c:pt idx="3276">
                  <c:v>-3.1533612146846952</c:v>
                </c:pt>
                <c:pt idx="3277">
                  <c:v>-2.4202269469101778</c:v>
                </c:pt>
                <c:pt idx="3278">
                  <c:v>-2.8475062253461405</c:v>
                </c:pt>
                <c:pt idx="3279">
                  <c:v>-3.2415979995779249</c:v>
                </c:pt>
                <c:pt idx="3280">
                  <c:v>-3.9750916893347386</c:v>
                </c:pt>
                <c:pt idx="3281">
                  <c:v>-3.2824697883524032</c:v>
                </c:pt>
                <c:pt idx="3282">
                  <c:v>-3.518179773745703</c:v>
                </c:pt>
                <c:pt idx="3283">
                  <c:v>-3.4040462415007156</c:v>
                </c:pt>
                <c:pt idx="3284">
                  <c:v>-4.1227223009219411</c:v>
                </c:pt>
                <c:pt idx="3285">
                  <c:v>-4.3910137578339521</c:v>
                </c:pt>
                <c:pt idx="3286">
                  <c:v>-4.6932036923603899</c:v>
                </c:pt>
                <c:pt idx="3287">
                  <c:v>-3.5693646122456011</c:v>
                </c:pt>
                <c:pt idx="3288">
                  <c:v>-3.6561742032821503</c:v>
                </c:pt>
                <c:pt idx="3289">
                  <c:v>-4.8121671214622816</c:v>
                </c:pt>
                <c:pt idx="3290">
                  <c:v>-3.6615051920997739</c:v>
                </c:pt>
                <c:pt idx="3291">
                  <c:v>-3.8719611920804566</c:v>
                </c:pt>
                <c:pt idx="3292">
                  <c:v>-4.6961603972803951</c:v>
                </c:pt>
                <c:pt idx="3293">
                  <c:v>-5.6716290336984603</c:v>
                </c:pt>
                <c:pt idx="3294">
                  <c:v>-4.5867701857944025</c:v>
                </c:pt>
                <c:pt idx="3295">
                  <c:v>-3.9638472906771041</c:v>
                </c:pt>
                <c:pt idx="3296">
                  <c:v>-4.9695703380424074</c:v>
                </c:pt>
                <c:pt idx="3297">
                  <c:v>-4.8215593163279689</c:v>
                </c:pt>
                <c:pt idx="3298">
                  <c:v>-5.655415691723614</c:v>
                </c:pt>
                <c:pt idx="3299">
                  <c:v>-5.1144357615322749</c:v>
                </c:pt>
                <c:pt idx="3300">
                  <c:v>-6.4177811983790036</c:v>
                </c:pt>
                <c:pt idx="3301">
                  <c:v>-7.7706271750932876</c:v>
                </c:pt>
                <c:pt idx="3302">
                  <c:v>-7.5575266688487401</c:v>
                </c:pt>
                <c:pt idx="3303">
                  <c:v>-6.4582043655551384</c:v>
                </c:pt>
                <c:pt idx="3304">
                  <c:v>-5.3280924536180407</c:v>
                </c:pt>
                <c:pt idx="3305">
                  <c:v>-5.4527384229654858</c:v>
                </c:pt>
                <c:pt idx="3306">
                  <c:v>-3.3397359418519281</c:v>
                </c:pt>
                <c:pt idx="3307">
                  <c:v>-3.0698205272243024</c:v>
                </c:pt>
                <c:pt idx="3308">
                  <c:v>-4.5478975178265459</c:v>
                </c:pt>
                <c:pt idx="3309">
                  <c:v>-3.3776851314419374</c:v>
                </c:pt>
                <c:pt idx="3310">
                  <c:v>-3.6031135493272268</c:v>
                </c:pt>
                <c:pt idx="3311">
                  <c:v>-3.5270105357339419</c:v>
                </c:pt>
                <c:pt idx="3312">
                  <c:v>-3.1550665014619792</c:v>
                </c:pt>
                <c:pt idx="3313">
                  <c:v>-5.4420318455222212</c:v>
                </c:pt>
                <c:pt idx="3314">
                  <c:v>-5.8229614293514418</c:v>
                </c:pt>
                <c:pt idx="3315">
                  <c:v>-5.2406768298960138</c:v>
                </c:pt>
                <c:pt idx="3316">
                  <c:v>-8.6014087872535594</c:v>
                </c:pt>
                <c:pt idx="3317">
                  <c:v>-6.9154783266445854</c:v>
                </c:pt>
                <c:pt idx="3318">
                  <c:v>-7.4161085481671156</c:v>
                </c:pt>
                <c:pt idx="3319">
                  <c:v>-6.0530859446695811</c:v>
                </c:pt>
                <c:pt idx="3320">
                  <c:v>-5.8810644851308922</c:v>
                </c:pt>
                <c:pt idx="3321">
                  <c:v>-6.2930171707162037</c:v>
                </c:pt>
                <c:pt idx="3322">
                  <c:v>-6.7542316560202567</c:v>
                </c:pt>
                <c:pt idx="3323">
                  <c:v>-7.8824493878755018</c:v>
                </c:pt>
                <c:pt idx="3324">
                  <c:v>-9.6000509592159382</c:v>
                </c:pt>
                <c:pt idx="3325">
                  <c:v>-8.5989584213305026</c:v>
                </c:pt>
                <c:pt idx="3326">
                  <c:v>-6.82790791535355</c:v>
                </c:pt>
                <c:pt idx="3327">
                  <c:v>-6.3128299795501972</c:v>
                </c:pt>
                <c:pt idx="3328">
                  <c:v>-6.342926979410314</c:v>
                </c:pt>
                <c:pt idx="3329">
                  <c:v>-5.7352493480819851</c:v>
                </c:pt>
                <c:pt idx="3330">
                  <c:v>-7.7506831903533433</c:v>
                </c:pt>
                <c:pt idx="3331">
                  <c:v>-7.5945025332166312</c:v>
                </c:pt>
                <c:pt idx="3332">
                  <c:v>-8.5126289341097205</c:v>
                </c:pt>
                <c:pt idx="3333">
                  <c:v>-6.9791458643542539</c:v>
                </c:pt>
                <c:pt idx="3334">
                  <c:v>-8.8393540100841808</c:v>
                </c:pt>
                <c:pt idx="3335">
                  <c:v>-8.9975600232086954</c:v>
                </c:pt>
                <c:pt idx="3336">
                  <c:v>-9.4000339378303863</c:v>
                </c:pt>
                <c:pt idx="3337">
                  <c:v>-9.4837818832221714</c:v>
                </c:pt>
                <c:pt idx="3338">
                  <c:v>-7.3288687001590596</c:v>
                </c:pt>
                <c:pt idx="3339">
                  <c:v>-7.2130456222454979</c:v>
                </c:pt>
                <c:pt idx="3340">
                  <c:v>-6.3570021541182546</c:v>
                </c:pt>
                <c:pt idx="3341">
                  <c:v>-6.4478677041666392</c:v>
                </c:pt>
                <c:pt idx="3342">
                  <c:v>-5.5394247086504391</c:v>
                </c:pt>
                <c:pt idx="3343">
                  <c:v>-4.840852668574418</c:v>
                </c:pt>
                <c:pt idx="3344">
                  <c:v>-7.1648778295823474</c:v>
                </c:pt>
                <c:pt idx="3345">
                  <c:v>-6.8254496788761374</c:v>
                </c:pt>
                <c:pt idx="3346">
                  <c:v>-8.9787782569954242</c:v>
                </c:pt>
                <c:pt idx="3347">
                  <c:v>-10.216459658844</c:v>
                </c:pt>
                <c:pt idx="3348">
                  <c:v>-8.0737563291062848</c:v>
                </c:pt>
                <c:pt idx="3349">
                  <c:v>-9.2321182841477913</c:v>
                </c:pt>
                <c:pt idx="3350">
                  <c:v>-9.0346093460839132</c:v>
                </c:pt>
                <c:pt idx="3351">
                  <c:v>-10.620140391800394</c:v>
                </c:pt>
                <c:pt idx="3352">
                  <c:v>-11.763611257998978</c:v>
                </c:pt>
                <c:pt idx="3353">
                  <c:v>-10.378860677440658</c:v>
                </c:pt>
                <c:pt idx="3354">
                  <c:v>-9.1376716318670983</c:v>
                </c:pt>
                <c:pt idx="3355">
                  <c:v>-10.922781571443281</c:v>
                </c:pt>
                <c:pt idx="3356">
                  <c:v>-9.7049523312004862</c:v>
                </c:pt>
                <c:pt idx="3357">
                  <c:v>-9.8553612484756101</c:v>
                </c:pt>
                <c:pt idx="3358">
                  <c:v>-9.0061153157944478</c:v>
                </c:pt>
                <c:pt idx="3359">
                  <c:v>-7.9565900099158506</c:v>
                </c:pt>
                <c:pt idx="3360">
                  <c:v>-7.4682667118891208</c:v>
                </c:pt>
                <c:pt idx="3361">
                  <c:v>-8.7961945135100184</c:v>
                </c:pt>
                <c:pt idx="3362">
                  <c:v>-10.315864760369436</c:v>
                </c:pt>
                <c:pt idx="3363">
                  <c:v>-11.684871608696193</c:v>
                </c:pt>
                <c:pt idx="3364">
                  <c:v>-11.900960302078168</c:v>
                </c:pt>
                <c:pt idx="3365">
                  <c:v>-11.426772519676121</c:v>
                </c:pt>
                <c:pt idx="3366">
                  <c:v>-12.188998979871213</c:v>
                </c:pt>
                <c:pt idx="3367">
                  <c:v>-12.020309388343538</c:v>
                </c:pt>
                <c:pt idx="3368">
                  <c:v>-11.667621977064361</c:v>
                </c:pt>
                <c:pt idx="3369">
                  <c:v>-10.383871597047762</c:v>
                </c:pt>
                <c:pt idx="3370">
                  <c:v>-12.123938354040412</c:v>
                </c:pt>
                <c:pt idx="3371">
                  <c:v>-11.764432419170189</c:v>
                </c:pt>
                <c:pt idx="3372">
                  <c:v>-12.785072790559612</c:v>
                </c:pt>
                <c:pt idx="3373">
                  <c:v>-13.526872538680893</c:v>
                </c:pt>
                <c:pt idx="3374">
                  <c:v>-11.139555003054301</c:v>
                </c:pt>
                <c:pt idx="3375">
                  <c:v>-10.568753542405345</c:v>
                </c:pt>
                <c:pt idx="3376">
                  <c:v>-9.6230670836731189</c:v>
                </c:pt>
                <c:pt idx="3377">
                  <c:v>-9.6348283154001937</c:v>
                </c:pt>
                <c:pt idx="3378">
                  <c:v>-8.9608150284352632</c:v>
                </c:pt>
                <c:pt idx="3379">
                  <c:v>-10.27094488313749</c:v>
                </c:pt>
                <c:pt idx="3380">
                  <c:v>-9.6306805332541963</c:v>
                </c:pt>
                <c:pt idx="3381">
                  <c:v>-9.485956779742752</c:v>
                </c:pt>
                <c:pt idx="3382">
                  <c:v>-10.420422451480398</c:v>
                </c:pt>
                <c:pt idx="3383">
                  <c:v>-9.9918628962023934</c:v>
                </c:pt>
                <c:pt idx="3384">
                  <c:v>-10.559571228989164</c:v>
                </c:pt>
                <c:pt idx="3385">
                  <c:v>-11.248231617611953</c:v>
                </c:pt>
                <c:pt idx="3386">
                  <c:v>-12.523303399691205</c:v>
                </c:pt>
                <c:pt idx="3387">
                  <c:v>-12.749025651605821</c:v>
                </c:pt>
                <c:pt idx="3388">
                  <c:v>-12.58678204409631</c:v>
                </c:pt>
                <c:pt idx="3389">
                  <c:v>-12.824763996180581</c:v>
                </c:pt>
                <c:pt idx="3390">
                  <c:v>-12.830986981158629</c:v>
                </c:pt>
                <c:pt idx="3391">
                  <c:v>-12.031719068642673</c:v>
                </c:pt>
                <c:pt idx="3392">
                  <c:v>-12.122747276814431</c:v>
                </c:pt>
                <c:pt idx="3393">
                  <c:v>-12.636618394283079</c:v>
                </c:pt>
                <c:pt idx="3394">
                  <c:v>-11.875281306730297</c:v>
                </c:pt>
                <c:pt idx="3395">
                  <c:v>-11.881855843136288</c:v>
                </c:pt>
                <c:pt idx="3396">
                  <c:v>-13.20779239450493</c:v>
                </c:pt>
                <c:pt idx="3397">
                  <c:v>-13.620644946805022</c:v>
                </c:pt>
                <c:pt idx="3398">
                  <c:v>-15.360751056569452</c:v>
                </c:pt>
                <c:pt idx="3399">
                  <c:v>-16.088577947189421</c:v>
                </c:pt>
                <c:pt idx="3400">
                  <c:v>-15.795801195673636</c:v>
                </c:pt>
                <c:pt idx="3401">
                  <c:v>-16.105003794131903</c:v>
                </c:pt>
                <c:pt idx="3402">
                  <c:v>-15.528464699356896</c:v>
                </c:pt>
                <c:pt idx="3403">
                  <c:v>-14.406427976189793</c:v>
                </c:pt>
                <c:pt idx="3404">
                  <c:v>-14.574716169445271</c:v>
                </c:pt>
                <c:pt idx="3405">
                  <c:v>-13.964564560530803</c:v>
                </c:pt>
                <c:pt idx="3406">
                  <c:v>-13.769896892589703</c:v>
                </c:pt>
                <c:pt idx="3407">
                  <c:v>-13.74079158257854</c:v>
                </c:pt>
                <c:pt idx="3408">
                  <c:v>-12.418378416043589</c:v>
                </c:pt>
                <c:pt idx="3409">
                  <c:v>-11.264127513894419</c:v>
                </c:pt>
                <c:pt idx="3410">
                  <c:v>-11.853826175553875</c:v>
                </c:pt>
                <c:pt idx="3411">
                  <c:v>-12.228228446303254</c:v>
                </c:pt>
                <c:pt idx="3412">
                  <c:v>-10.731571700382901</c:v>
                </c:pt>
                <c:pt idx="3413">
                  <c:v>-10.457128093482043</c:v>
                </c:pt>
                <c:pt idx="3414">
                  <c:v>-8.9362352871792101</c:v>
                </c:pt>
                <c:pt idx="3415">
                  <c:v>-8.5207618402783289</c:v>
                </c:pt>
                <c:pt idx="3416">
                  <c:v>-7.6084753907179268</c:v>
                </c:pt>
                <c:pt idx="3417">
                  <c:v>-7.813429873203269</c:v>
                </c:pt>
                <c:pt idx="3418">
                  <c:v>-8.57138524590078</c:v>
                </c:pt>
                <c:pt idx="3419">
                  <c:v>-7.9887333539087111</c:v>
                </c:pt>
                <c:pt idx="3420">
                  <c:v>-8.4517606902329216</c:v>
                </c:pt>
                <c:pt idx="3421">
                  <c:v>-8.7039621105216831</c:v>
                </c:pt>
                <c:pt idx="3422">
                  <c:v>-8.6917942334861902</c:v>
                </c:pt>
                <c:pt idx="3423">
                  <c:v>-8.4719985090021819</c:v>
                </c:pt>
                <c:pt idx="3424">
                  <c:v>-8.1019853840657436</c:v>
                </c:pt>
                <c:pt idx="3425">
                  <c:v>-8.1057448855301377</c:v>
                </c:pt>
                <c:pt idx="3426">
                  <c:v>-7.7834246964773151</c:v>
                </c:pt>
                <c:pt idx="3427">
                  <c:v>-6.9091477774236623</c:v>
                </c:pt>
                <c:pt idx="3428">
                  <c:v>-6.8571129190532423</c:v>
                </c:pt>
                <c:pt idx="3429">
                  <c:v>-7.3773355738877671</c:v>
                </c:pt>
                <c:pt idx="3430">
                  <c:v>-7.4276310397453544</c:v>
                </c:pt>
                <c:pt idx="3431">
                  <c:v>-8.9431325163138222</c:v>
                </c:pt>
                <c:pt idx="3432">
                  <c:v>-8.3416175290468129</c:v>
                </c:pt>
                <c:pt idx="3433">
                  <c:v>-7.7743788060033259</c:v>
                </c:pt>
                <c:pt idx="3434">
                  <c:v>-9.3071482788304394</c:v>
                </c:pt>
                <c:pt idx="3435">
                  <c:v>-9.2409936459440605</c:v>
                </c:pt>
                <c:pt idx="3436">
                  <c:v>-9.0769844107405113</c:v>
                </c:pt>
                <c:pt idx="3437">
                  <c:v>-8.9751341903282711</c:v>
                </c:pt>
                <c:pt idx="3438">
                  <c:v>-9.7050362837802933</c:v>
                </c:pt>
                <c:pt idx="3439">
                  <c:v>-12.460724622000884</c:v>
                </c:pt>
                <c:pt idx="3440">
                  <c:v>-12.069977833370707</c:v>
                </c:pt>
                <c:pt idx="3441">
                  <c:v>-9.6271414073117914</c:v>
                </c:pt>
                <c:pt idx="3442">
                  <c:v>-9.941181773181329</c:v>
                </c:pt>
                <c:pt idx="3443">
                  <c:v>-10.916681891816816</c:v>
                </c:pt>
                <c:pt idx="3444">
                  <c:v>-11.109644272980637</c:v>
                </c:pt>
                <c:pt idx="3445">
                  <c:v>-10.989080497826208</c:v>
                </c:pt>
                <c:pt idx="3446">
                  <c:v>-9.7226479609125249</c:v>
                </c:pt>
                <c:pt idx="3447">
                  <c:v>-8.5693126665868444</c:v>
                </c:pt>
                <c:pt idx="3448">
                  <c:v>-6.8741998925616894</c:v>
                </c:pt>
                <c:pt idx="3449">
                  <c:v>-6.2642293063974339</c:v>
                </c:pt>
                <c:pt idx="3450">
                  <c:v>-4.8989845830531857</c:v>
                </c:pt>
                <c:pt idx="3451">
                  <c:v>-4.7187488882841944</c:v>
                </c:pt>
                <c:pt idx="3452">
                  <c:v>-3.5121141998547869</c:v>
                </c:pt>
                <c:pt idx="3453">
                  <c:v>-2.8308154030736534</c:v>
                </c:pt>
                <c:pt idx="3454">
                  <c:v>-3.366655861270039</c:v>
                </c:pt>
                <c:pt idx="3455">
                  <c:v>-2.4438045042448056</c:v>
                </c:pt>
                <c:pt idx="3456">
                  <c:v>-3.2979013219278128</c:v>
                </c:pt>
                <c:pt idx="3457">
                  <c:v>-3.0964518596493402</c:v>
                </c:pt>
                <c:pt idx="3458">
                  <c:v>-1.7942319120756212</c:v>
                </c:pt>
                <c:pt idx="3459">
                  <c:v>-2.3729747620705175</c:v>
                </c:pt>
                <c:pt idx="3460">
                  <c:v>-4.4640288906012904</c:v>
                </c:pt>
                <c:pt idx="3461">
                  <c:v>-4.716975390035814</c:v>
                </c:pt>
                <c:pt idx="3462">
                  <c:v>-4.2796060609145226</c:v>
                </c:pt>
                <c:pt idx="3463">
                  <c:v>-4.1693894412210746</c:v>
                </c:pt>
                <c:pt idx="3464">
                  <c:v>-5.1227155847155474</c:v>
                </c:pt>
                <c:pt idx="3465">
                  <c:v>-5.6594795212898044</c:v>
                </c:pt>
                <c:pt idx="3466">
                  <c:v>-5.0532605660355783</c:v>
                </c:pt>
                <c:pt idx="3467">
                  <c:v>-4.8019695065340793</c:v>
                </c:pt>
                <c:pt idx="3468">
                  <c:v>-4.2605566958531291</c:v>
                </c:pt>
                <c:pt idx="3469">
                  <c:v>-5.3875912210367503</c:v>
                </c:pt>
                <c:pt idx="3470">
                  <c:v>-4.8617096376197404</c:v>
                </c:pt>
                <c:pt idx="3471">
                  <c:v>-6.3815294250119354</c:v>
                </c:pt>
                <c:pt idx="3472">
                  <c:v>-6.014079477277658</c:v>
                </c:pt>
                <c:pt idx="3473">
                  <c:v>-7.3160606847025509</c:v>
                </c:pt>
                <c:pt idx="3474">
                  <c:v>-6.7006043221516558</c:v>
                </c:pt>
                <c:pt idx="3475">
                  <c:v>-6.4073946901462469</c:v>
                </c:pt>
                <c:pt idx="3476">
                  <c:v>-8.0980501068873796</c:v>
                </c:pt>
                <c:pt idx="3477">
                  <c:v>-9.5778455018575031</c:v>
                </c:pt>
                <c:pt idx="3478">
                  <c:v>-9.5319995227295831</c:v>
                </c:pt>
                <c:pt idx="3479">
                  <c:v>-7.6494757318802309</c:v>
                </c:pt>
                <c:pt idx="3480">
                  <c:v>-9.9985922201773914</c:v>
                </c:pt>
                <c:pt idx="3481">
                  <c:v>-9.9882660528613751</c:v>
                </c:pt>
                <c:pt idx="3482">
                  <c:v>-10.689855138774142</c:v>
                </c:pt>
                <c:pt idx="3483">
                  <c:v>-11.022176178896235</c:v>
                </c:pt>
                <c:pt idx="3484">
                  <c:v>-11.352805049831627</c:v>
                </c:pt>
                <c:pt idx="3485">
                  <c:v>-9.6041672591445142</c:v>
                </c:pt>
                <c:pt idx="3486">
                  <c:v>-9.1019340680513316</c:v>
                </c:pt>
                <c:pt idx="3487">
                  <c:v>-7.8369628307298784</c:v>
                </c:pt>
                <c:pt idx="3488">
                  <c:v>-7.0514159179758078</c:v>
                </c:pt>
                <c:pt idx="3489">
                  <c:v>-8.5118681138552343</c:v>
                </c:pt>
                <c:pt idx="3490">
                  <c:v>-8.0693461951484053</c:v>
                </c:pt>
                <c:pt idx="3491">
                  <c:v>-7.6747874346914502</c:v>
                </c:pt>
                <c:pt idx="3492">
                  <c:v>-6.453004552643467</c:v>
                </c:pt>
                <c:pt idx="3493">
                  <c:v>-6.2358166051696493</c:v>
                </c:pt>
                <c:pt idx="3494">
                  <c:v>-6.5528189229954457</c:v>
                </c:pt>
                <c:pt idx="3495">
                  <c:v>-6.6015770072353543</c:v>
                </c:pt>
                <c:pt idx="3496">
                  <c:v>-6.8773795965218083</c:v>
                </c:pt>
                <c:pt idx="3497">
                  <c:v>-7.4897218430655537</c:v>
                </c:pt>
                <c:pt idx="3498">
                  <c:v>-7.5819253873545822</c:v>
                </c:pt>
                <c:pt idx="3499">
                  <c:v>-7.4106857362153287</c:v>
                </c:pt>
                <c:pt idx="3500">
                  <c:v>-6.7397655771125971</c:v>
                </c:pt>
                <c:pt idx="3501">
                  <c:v>-7.7844636096524029</c:v>
                </c:pt>
                <c:pt idx="3502">
                  <c:v>-9.021982353377604</c:v>
                </c:pt>
                <c:pt idx="3503">
                  <c:v>-9.5018133232534296</c:v>
                </c:pt>
                <c:pt idx="3504">
                  <c:v>-9.9955594332319322</c:v>
                </c:pt>
                <c:pt idx="3505">
                  <c:v>-10.093553082009388</c:v>
                </c:pt>
                <c:pt idx="3506">
                  <c:v>-11.639547709673932</c:v>
                </c:pt>
                <c:pt idx="3507">
                  <c:v>-13.625356785346584</c:v>
                </c:pt>
                <c:pt idx="3508">
                  <c:v>-13.530537593493008</c:v>
                </c:pt>
                <c:pt idx="3509">
                  <c:v>-12.196523229836243</c:v>
                </c:pt>
                <c:pt idx="3510">
                  <c:v>-12.983250725743813</c:v>
                </c:pt>
                <c:pt idx="3511">
                  <c:v>-12.727347521389284</c:v>
                </c:pt>
                <c:pt idx="3512">
                  <c:v>-13.033656379362402</c:v>
                </c:pt>
                <c:pt idx="3513">
                  <c:v>-12.800942451660896</c:v>
                </c:pt>
                <c:pt idx="3514">
                  <c:v>-13.71502338761462</c:v>
                </c:pt>
                <c:pt idx="3515">
                  <c:v>-13.97502977430713</c:v>
                </c:pt>
                <c:pt idx="3516">
                  <c:v>-13.137099075272824</c:v>
                </c:pt>
                <c:pt idx="3517">
                  <c:v>-13.353240239017197</c:v>
                </c:pt>
                <c:pt idx="3518">
                  <c:v>-14.07192679251088</c:v>
                </c:pt>
                <c:pt idx="3519">
                  <c:v>-14.518349882660525</c:v>
                </c:pt>
                <c:pt idx="3520">
                  <c:v>-13.615132935237201</c:v>
                </c:pt>
                <c:pt idx="3521">
                  <c:v>-14.512667342414973</c:v>
                </c:pt>
                <c:pt idx="3522">
                  <c:v>-14.644037388701184</c:v>
                </c:pt>
                <c:pt idx="3523">
                  <c:v>-14.144482809607403</c:v>
                </c:pt>
                <c:pt idx="3524">
                  <c:v>-13.233867541088761</c:v>
                </c:pt>
                <c:pt idx="3525">
                  <c:v>-13.25830036533015</c:v>
                </c:pt>
                <c:pt idx="3526">
                  <c:v>-14.30095467725533</c:v>
                </c:pt>
                <c:pt idx="3527">
                  <c:v>-13.816422362910425</c:v>
                </c:pt>
                <c:pt idx="3528">
                  <c:v>-14.42030901055694</c:v>
                </c:pt>
                <c:pt idx="3529">
                  <c:v>-14.889498990942467</c:v>
                </c:pt>
                <c:pt idx="3530">
                  <c:v>-14.50589341863196</c:v>
                </c:pt>
                <c:pt idx="3531">
                  <c:v>-14.837624167177296</c:v>
                </c:pt>
                <c:pt idx="3532">
                  <c:v>-14.002209422019019</c:v>
                </c:pt>
                <c:pt idx="3533">
                  <c:v>-13.03298213520584</c:v>
                </c:pt>
                <c:pt idx="3534">
                  <c:v>-12.579003312873743</c:v>
                </c:pt>
                <c:pt idx="3535">
                  <c:v>-12.668415433884253</c:v>
                </c:pt>
                <c:pt idx="3536">
                  <c:v>-12.224521415201233</c:v>
                </c:pt>
                <c:pt idx="3537">
                  <c:v>-12.840463128604124</c:v>
                </c:pt>
                <c:pt idx="3538">
                  <c:v>-11.746453449501319</c:v>
                </c:pt>
                <c:pt idx="3539">
                  <c:v>-10.89629977955102</c:v>
                </c:pt>
                <c:pt idx="3540">
                  <c:v>-10.887713004747836</c:v>
                </c:pt>
                <c:pt idx="3541">
                  <c:v>-10.792272039100071</c:v>
                </c:pt>
                <c:pt idx="3542">
                  <c:v>-10.834623492093606</c:v>
                </c:pt>
                <c:pt idx="3543">
                  <c:v>-10.066090094340666</c:v>
                </c:pt>
                <c:pt idx="3544">
                  <c:v>-7.7208564128594741</c:v>
                </c:pt>
                <c:pt idx="3545">
                  <c:v>-6.9371066100168619</c:v>
                </c:pt>
                <c:pt idx="3546">
                  <c:v>-5.6406505317503992</c:v>
                </c:pt>
                <c:pt idx="3547">
                  <c:v>-4.7176312695655387</c:v>
                </c:pt>
                <c:pt idx="3548">
                  <c:v>-4.0622239730999103</c:v>
                </c:pt>
                <c:pt idx="3549">
                  <c:v>-4.8955661389442522</c:v>
                </c:pt>
                <c:pt idx="3550">
                  <c:v>-3.256174266246584</c:v>
                </c:pt>
                <c:pt idx="3551">
                  <c:v>-2.6572906676528314</c:v>
                </c:pt>
                <c:pt idx="3552">
                  <c:v>-2.9057693157308613</c:v>
                </c:pt>
                <c:pt idx="3553">
                  <c:v>-2.51024772412427</c:v>
                </c:pt>
                <c:pt idx="3554">
                  <c:v>-3.2176006793442826</c:v>
                </c:pt>
                <c:pt idx="3555">
                  <c:v>-4.3206641194754418</c:v>
                </c:pt>
                <c:pt idx="3556">
                  <c:v>-4.503051099101925</c:v>
                </c:pt>
                <c:pt idx="3557">
                  <c:v>-3.9832009838402822</c:v>
                </c:pt>
                <c:pt idx="3558">
                  <c:v>-3.9692438674476969</c:v>
                </c:pt>
                <c:pt idx="3559">
                  <c:v>-3.905046379078013</c:v>
                </c:pt>
                <c:pt idx="3560">
                  <c:v>-4.3544130565570676</c:v>
                </c:pt>
                <c:pt idx="3561">
                  <c:v>-3.7559203621630339</c:v>
                </c:pt>
                <c:pt idx="3562">
                  <c:v>-4.5541467379857874</c:v>
                </c:pt>
                <c:pt idx="3563">
                  <c:v>-4.9033317525762206</c:v>
                </c:pt>
                <c:pt idx="3564">
                  <c:v>-3.9230384663374815</c:v>
                </c:pt>
                <c:pt idx="3565">
                  <c:v>-3.5905757562369676</c:v>
                </c:pt>
                <c:pt idx="3566">
                  <c:v>-3.01582590081905</c:v>
                </c:pt>
                <c:pt idx="3567">
                  <c:v>-4.5435424777491553</c:v>
                </c:pt>
                <c:pt idx="3568">
                  <c:v>-4.4500927623536457</c:v>
                </c:pt>
                <c:pt idx="3569">
                  <c:v>-3.708164461844552</c:v>
                </c:pt>
                <c:pt idx="3570">
                  <c:v>-3.0370449153647829</c:v>
                </c:pt>
                <c:pt idx="3571">
                  <c:v>-4.3912446274284216</c:v>
                </c:pt>
                <c:pt idx="3572">
                  <c:v>-4.4470704694806704</c:v>
                </c:pt>
                <c:pt idx="3573">
                  <c:v>-4.6928285292693817</c:v>
                </c:pt>
                <c:pt idx="3574">
                  <c:v>-4.6475282419101998</c:v>
                </c:pt>
                <c:pt idx="3575">
                  <c:v>-3.754876201951705</c:v>
                </c:pt>
                <c:pt idx="3576">
                  <c:v>-3.1009354521145562</c:v>
                </c:pt>
                <c:pt idx="3577">
                  <c:v>-3.3623847737724568</c:v>
                </c:pt>
                <c:pt idx="3578">
                  <c:v>-1.8396345166414487</c:v>
                </c:pt>
                <c:pt idx="3579">
                  <c:v>-2.7842059801731338</c:v>
                </c:pt>
                <c:pt idx="3580">
                  <c:v>-5.1918715223299738</c:v>
                </c:pt>
                <c:pt idx="3581">
                  <c:v>-6.337184098248021</c:v>
                </c:pt>
                <c:pt idx="3582">
                  <c:v>-6.09186416598516</c:v>
                </c:pt>
                <c:pt idx="3583">
                  <c:v>-7.0172970648394157</c:v>
                </c:pt>
                <c:pt idx="3584">
                  <c:v>-5.6943985474524714</c:v>
                </c:pt>
                <c:pt idx="3585">
                  <c:v>-0.55941014497665875</c:v>
                </c:pt>
                <c:pt idx="3586">
                  <c:v>-1.2872947529952454</c:v>
                </c:pt>
                <c:pt idx="3587">
                  <c:v>-1.1757506331336236</c:v>
                </c:pt>
                <c:pt idx="3588">
                  <c:v>-0.4384266069232165</c:v>
                </c:pt>
                <c:pt idx="3589">
                  <c:v>-0.71411900844867182</c:v>
                </c:pt>
                <c:pt idx="3590">
                  <c:v>-0.9701192829736045</c:v>
                </c:pt>
                <c:pt idx="3591">
                  <c:v>-2.4417293014127441</c:v>
                </c:pt>
                <c:pt idx="3592">
                  <c:v>-2.7835291124984565</c:v>
                </c:pt>
                <c:pt idx="3593">
                  <c:v>-3.9507533117456259</c:v>
                </c:pt>
                <c:pt idx="3594">
                  <c:v>-2.6416413820735478</c:v>
                </c:pt>
                <c:pt idx="3595">
                  <c:v>-0.88966909985729625</c:v>
                </c:pt>
                <c:pt idx="3596">
                  <c:v>-0.70653441756691315</c:v>
                </c:pt>
                <c:pt idx="3597">
                  <c:v>-0.45679123375556552</c:v>
                </c:pt>
                <c:pt idx="3598">
                  <c:v>0</c:v>
                </c:pt>
                <c:pt idx="3599">
                  <c:v>-2.1209663435308208</c:v>
                </c:pt>
                <c:pt idx="3600">
                  <c:v>-2.935226192716252</c:v>
                </c:pt>
                <c:pt idx="3601">
                  <c:v>-5.027761831137358</c:v>
                </c:pt>
                <c:pt idx="3602">
                  <c:v>-3.3063405238040833</c:v>
                </c:pt>
                <c:pt idx="3603">
                  <c:v>-3.2337498913808242</c:v>
                </c:pt>
                <c:pt idx="3604">
                  <c:v>-1.9416096979862396</c:v>
                </c:pt>
                <c:pt idx="3605">
                  <c:v>-0.5351924187894348</c:v>
                </c:pt>
                <c:pt idx="3606">
                  <c:v>-0.1551476812865337</c:v>
                </c:pt>
                <c:pt idx="3607">
                  <c:v>0</c:v>
                </c:pt>
                <c:pt idx="3608">
                  <c:v>-2.6904844155262344</c:v>
                </c:pt>
                <c:pt idx="3609">
                  <c:v>-2.1173472706290042</c:v>
                </c:pt>
                <c:pt idx="3610">
                  <c:v>-3.6734174711213048</c:v>
                </c:pt>
                <c:pt idx="3611">
                  <c:v>-7.7230122514701423</c:v>
                </c:pt>
                <c:pt idx="3612">
                  <c:v>-6.9702575652048644</c:v>
                </c:pt>
                <c:pt idx="3613">
                  <c:v>-6.4475341265585397</c:v>
                </c:pt>
                <c:pt idx="3614">
                  <c:v>-8.9299832807790551</c:v>
                </c:pt>
                <c:pt idx="3615">
                  <c:v>-10.261158588118889</c:v>
                </c:pt>
                <c:pt idx="3616">
                  <c:v>-10.26462240103046</c:v>
                </c:pt>
                <c:pt idx="3617">
                  <c:v>-8.2749199916001341</c:v>
                </c:pt>
                <c:pt idx="3618">
                  <c:v>-8.9275235090169698</c:v>
                </c:pt>
                <c:pt idx="3619">
                  <c:v>-9.5568198501361508</c:v>
                </c:pt>
                <c:pt idx="3620">
                  <c:v>-7.1126249218190107</c:v>
                </c:pt>
                <c:pt idx="3621">
                  <c:v>-9.1164535965734839</c:v>
                </c:pt>
                <c:pt idx="3622">
                  <c:v>-9.6871516183697999</c:v>
                </c:pt>
                <c:pt idx="3623">
                  <c:v>-8.6225479456750342</c:v>
                </c:pt>
                <c:pt idx="3624">
                  <c:v>-8.1927976850373003</c:v>
                </c:pt>
                <c:pt idx="3625">
                  <c:v>-8.4925723668466002</c:v>
                </c:pt>
                <c:pt idx="3626">
                  <c:v>-7.5161539638512238</c:v>
                </c:pt>
                <c:pt idx="3627">
                  <c:v>-10.004851919158847</c:v>
                </c:pt>
                <c:pt idx="3628">
                  <c:v>-9.3976857806505159</c:v>
                </c:pt>
                <c:pt idx="3629">
                  <c:v>-9.4551510046915883</c:v>
                </c:pt>
                <c:pt idx="3630">
                  <c:v>-11.198403899788747</c:v>
                </c:pt>
                <c:pt idx="3631">
                  <c:v>-11.446218806841898</c:v>
                </c:pt>
                <c:pt idx="3632">
                  <c:v>-13.132718856708413</c:v>
                </c:pt>
                <c:pt idx="3633">
                  <c:v>-14.669676140203583</c:v>
                </c:pt>
                <c:pt idx="3634">
                  <c:v>-14.688259935258195</c:v>
                </c:pt>
                <c:pt idx="3635">
                  <c:v>-14.435231241259173</c:v>
                </c:pt>
                <c:pt idx="3636">
                  <c:v>-14.96528237353883</c:v>
                </c:pt>
                <c:pt idx="3637">
                  <c:v>-13.42408179017286</c:v>
                </c:pt>
                <c:pt idx="3638">
                  <c:v>-11.999608088410961</c:v>
                </c:pt>
                <c:pt idx="3639">
                  <c:v>-11.441048898301014</c:v>
                </c:pt>
                <c:pt idx="3640">
                  <c:v>-10.813409612240863</c:v>
                </c:pt>
                <c:pt idx="3641">
                  <c:v>-9.2099688019378405</c:v>
                </c:pt>
                <c:pt idx="3642">
                  <c:v>-10.074430164059811</c:v>
                </c:pt>
                <c:pt idx="3643">
                  <c:v>-11.13833436335738</c:v>
                </c:pt>
                <c:pt idx="3644">
                  <c:v>-9.4032789867454269</c:v>
                </c:pt>
                <c:pt idx="3645">
                  <c:v>-9.4943370014303383</c:v>
                </c:pt>
                <c:pt idx="3646">
                  <c:v>-9.500676140410075</c:v>
                </c:pt>
                <c:pt idx="3647">
                  <c:v>-12.029982268994655</c:v>
                </c:pt>
                <c:pt idx="3648">
                  <c:v>-13.617541677773938</c:v>
                </c:pt>
                <c:pt idx="3649">
                  <c:v>-12.739684496716766</c:v>
                </c:pt>
                <c:pt idx="3650">
                  <c:v>-11.640721451832151</c:v>
                </c:pt>
                <c:pt idx="3651">
                  <c:v>-10.555476861213545</c:v>
                </c:pt>
                <c:pt idx="3652">
                  <c:v>-10.521672421792683</c:v>
                </c:pt>
                <c:pt idx="3653">
                  <c:v>-9.2785430056893308</c:v>
                </c:pt>
                <c:pt idx="3654">
                  <c:v>-7.9599995168213278</c:v>
                </c:pt>
                <c:pt idx="3655">
                  <c:v>-8.7128910004668736</c:v>
                </c:pt>
                <c:pt idx="3656">
                  <c:v>-9.7352217015777054</c:v>
                </c:pt>
                <c:pt idx="3657">
                  <c:v>-10.746549247366632</c:v>
                </c:pt>
                <c:pt idx="3658">
                  <c:v>-9.4492971092493843</c:v>
                </c:pt>
                <c:pt idx="3659">
                  <c:v>-8.9091229708302659</c:v>
                </c:pt>
                <c:pt idx="3660">
                  <c:v>-8.3643596674657097</c:v>
                </c:pt>
                <c:pt idx="3661">
                  <c:v>-8.9691744396831012</c:v>
                </c:pt>
                <c:pt idx="3662">
                  <c:v>-9.0692481760521417</c:v>
                </c:pt>
                <c:pt idx="3663">
                  <c:v>-8.2021257177216569</c:v>
                </c:pt>
                <c:pt idx="3664">
                  <c:v>-7.2428018250938742</c:v>
                </c:pt>
                <c:pt idx="3665">
                  <c:v>-6.5571759362980648</c:v>
                </c:pt>
                <c:pt idx="3666">
                  <c:v>-7.3772452579833416</c:v>
                </c:pt>
                <c:pt idx="3667">
                  <c:v>-7.3808226385313551</c:v>
                </c:pt>
                <c:pt idx="3668">
                  <c:v>-5.9311937052969412</c:v>
                </c:pt>
                <c:pt idx="3669">
                  <c:v>-7.2495565183796877</c:v>
                </c:pt>
                <c:pt idx="3670">
                  <c:v>-8.2585223735470841</c:v>
                </c:pt>
                <c:pt idx="3671">
                  <c:v>-10.086504468680012</c:v>
                </c:pt>
                <c:pt idx="3672">
                  <c:v>-9.7411581916645957</c:v>
                </c:pt>
                <c:pt idx="3673">
                  <c:v>-10.835624990579054</c:v>
                </c:pt>
                <c:pt idx="3674">
                  <c:v>-9.4332195454445138</c:v>
                </c:pt>
                <c:pt idx="3675">
                  <c:v>-11.3067035465521</c:v>
                </c:pt>
                <c:pt idx="3676">
                  <c:v>-10.409640529522528</c:v>
                </c:pt>
                <c:pt idx="3677">
                  <c:v>-9.6267258925332193</c:v>
                </c:pt>
                <c:pt idx="3678">
                  <c:v>-10.155788470159278</c:v>
                </c:pt>
                <c:pt idx="3679">
                  <c:v>-9.6780971804459703</c:v>
                </c:pt>
                <c:pt idx="3680">
                  <c:v>-9.458663858173443</c:v>
                </c:pt>
                <c:pt idx="3681">
                  <c:v>-9.5282808193140962</c:v>
                </c:pt>
                <c:pt idx="3682">
                  <c:v>-10.833240070213709</c:v>
                </c:pt>
                <c:pt idx="3683">
                  <c:v>-10.982782836585056</c:v>
                </c:pt>
                <c:pt idx="3684">
                  <c:v>-11.798051344547899</c:v>
                </c:pt>
                <c:pt idx="3685">
                  <c:v>-11.880176232193373</c:v>
                </c:pt>
                <c:pt idx="3686">
                  <c:v>-11.79747060095244</c:v>
                </c:pt>
                <c:pt idx="3687">
                  <c:v>-11.523640961905494</c:v>
                </c:pt>
                <c:pt idx="3688">
                  <c:v>-11.703472733133193</c:v>
                </c:pt>
                <c:pt idx="3689">
                  <c:v>-11.593420531252885</c:v>
                </c:pt>
                <c:pt idx="3690">
                  <c:v>-11.307908912148003</c:v>
                </c:pt>
                <c:pt idx="3691">
                  <c:v>-11.487121223540553</c:v>
                </c:pt>
                <c:pt idx="3692">
                  <c:v>-10.110477564300453</c:v>
                </c:pt>
                <c:pt idx="3693">
                  <c:v>-10.861779101035761</c:v>
                </c:pt>
                <c:pt idx="3694">
                  <c:v>-11.716912430473378</c:v>
                </c:pt>
                <c:pt idx="3695">
                  <c:v>-12.004806388860965</c:v>
                </c:pt>
                <c:pt idx="3696">
                  <c:v>-11.822003791507168</c:v>
                </c:pt>
                <c:pt idx="3697">
                  <c:v>-11.977501115543925</c:v>
                </c:pt>
                <c:pt idx="3698">
                  <c:v>-12.459546691681837</c:v>
                </c:pt>
                <c:pt idx="3699">
                  <c:v>-13.571409987633523</c:v>
                </c:pt>
                <c:pt idx="3700">
                  <c:v>-13.916438791483424</c:v>
                </c:pt>
                <c:pt idx="3701">
                  <c:v>-14.637719755957612</c:v>
                </c:pt>
                <c:pt idx="3702">
                  <c:v>-14.356944423509002</c:v>
                </c:pt>
                <c:pt idx="3703">
                  <c:v>-15.16838260482448</c:v>
                </c:pt>
                <c:pt idx="3704">
                  <c:v>-14.108393907901606</c:v>
                </c:pt>
                <c:pt idx="3705">
                  <c:v>-13.413700675768736</c:v>
                </c:pt>
                <c:pt idx="3706">
                  <c:v>-12.779657723662687</c:v>
                </c:pt>
                <c:pt idx="3707">
                  <c:v>-12.730325491040659</c:v>
                </c:pt>
                <c:pt idx="3708">
                  <c:v>-11.51921956733209</c:v>
                </c:pt>
                <c:pt idx="3709">
                  <c:v>-12.149641260485138</c:v>
                </c:pt>
                <c:pt idx="3710">
                  <c:v>-12.560549617803609</c:v>
                </c:pt>
                <c:pt idx="3711">
                  <c:v>-11.637477030945538</c:v>
                </c:pt>
                <c:pt idx="3712">
                  <c:v>-12.264685276203725</c:v>
                </c:pt>
                <c:pt idx="3713">
                  <c:v>-12.317037375522135</c:v>
                </c:pt>
                <c:pt idx="3714">
                  <c:v>-11.826525848303792</c:v>
                </c:pt>
                <c:pt idx="3715">
                  <c:v>-9.8780691395641007</c:v>
                </c:pt>
                <c:pt idx="3716">
                  <c:v>-8.9900579793757043</c:v>
                </c:pt>
                <c:pt idx="3717">
                  <c:v>-8.8656936742207115</c:v>
                </c:pt>
                <c:pt idx="3718">
                  <c:v>-9.1657651805343505</c:v>
                </c:pt>
                <c:pt idx="3719">
                  <c:v>-9.1344127696276392</c:v>
                </c:pt>
                <c:pt idx="3720">
                  <c:v>-9.2967473815949013</c:v>
                </c:pt>
                <c:pt idx="3721">
                  <c:v>-10.396931278571303</c:v>
                </c:pt>
                <c:pt idx="3722">
                  <c:v>-9.9268180475080285</c:v>
                </c:pt>
                <c:pt idx="3723">
                  <c:v>-10.775516737907997</c:v>
                </c:pt>
                <c:pt idx="3724">
                  <c:v>-11.08971192846313</c:v>
                </c:pt>
                <c:pt idx="3725">
                  <c:v>-11.298384717182516</c:v>
                </c:pt>
                <c:pt idx="3726">
                  <c:v>-10.756143131563576</c:v>
                </c:pt>
                <c:pt idx="3727">
                  <c:v>-9.8352567217070526</c:v>
                </c:pt>
                <c:pt idx="3728">
                  <c:v>-11.169082800924819</c:v>
                </c:pt>
                <c:pt idx="3729">
                  <c:v>-10.93090823755624</c:v>
                </c:pt>
                <c:pt idx="3730">
                  <c:v>-10.833505921726296</c:v>
                </c:pt>
                <c:pt idx="3731">
                  <c:v>-9.2571922900377128</c:v>
                </c:pt>
                <c:pt idx="3732">
                  <c:v>-8.8313678561052704</c:v>
                </c:pt>
                <c:pt idx="3733">
                  <c:v>-8.9090713491773297</c:v>
                </c:pt>
                <c:pt idx="3734">
                  <c:v>-8.2241268662001854</c:v>
                </c:pt>
                <c:pt idx="3735">
                  <c:v>-7.3339966371590428</c:v>
                </c:pt>
                <c:pt idx="3736">
                  <c:v>-7.1109910965037963</c:v>
                </c:pt>
                <c:pt idx="3737">
                  <c:v>-7.0015557733759959</c:v>
                </c:pt>
                <c:pt idx="3738">
                  <c:v>-7.8480760300223302</c:v>
                </c:pt>
                <c:pt idx="3739">
                  <c:v>-6.9516066620014509</c:v>
                </c:pt>
                <c:pt idx="3740">
                  <c:v>-6.3322345836579572</c:v>
                </c:pt>
                <c:pt idx="3741">
                  <c:v>-5.8558054433587614</c:v>
                </c:pt>
                <c:pt idx="3742">
                  <c:v>-5.8512653189836179</c:v>
                </c:pt>
                <c:pt idx="3743">
                  <c:v>-5.9557991661657637</c:v>
                </c:pt>
                <c:pt idx="3744">
                  <c:v>-6.2336681995544438</c:v>
                </c:pt>
                <c:pt idx="3745">
                  <c:v>-5.4447499643294401</c:v>
                </c:pt>
                <c:pt idx="3746">
                  <c:v>-4.8374470284408506</c:v>
                </c:pt>
                <c:pt idx="3747">
                  <c:v>-4.9544629913013489</c:v>
                </c:pt>
                <c:pt idx="3748">
                  <c:v>-5.6154395408233349</c:v>
                </c:pt>
                <c:pt idx="3749">
                  <c:v>-6.4065542773804927</c:v>
                </c:pt>
                <c:pt idx="3750">
                  <c:v>-5.6947045888965233</c:v>
                </c:pt>
                <c:pt idx="3751">
                  <c:v>-4.35000440848916</c:v>
                </c:pt>
                <c:pt idx="3752">
                  <c:v>-4.4761264309264126</c:v>
                </c:pt>
                <c:pt idx="3753">
                  <c:v>-3.0184703306614691</c:v>
                </c:pt>
                <c:pt idx="3754">
                  <c:v>-2.4251491194688204</c:v>
                </c:pt>
                <c:pt idx="3755">
                  <c:v>-1.2231724850808314</c:v>
                </c:pt>
                <c:pt idx="3756">
                  <c:v>-0.94059039477969142</c:v>
                </c:pt>
                <c:pt idx="3757">
                  <c:v>-2.2113786925226471</c:v>
                </c:pt>
                <c:pt idx="3758">
                  <c:v>-0.49390048873316478</c:v>
                </c:pt>
                <c:pt idx="3759">
                  <c:v>-0.45326908571239316</c:v>
                </c:pt>
                <c:pt idx="3760">
                  <c:v>-0.71086629599566831</c:v>
                </c:pt>
                <c:pt idx="3761">
                  <c:v>0</c:v>
                </c:pt>
                <c:pt idx="3762">
                  <c:v>0</c:v>
                </c:pt>
                <c:pt idx="3763">
                  <c:v>0</c:v>
                </c:pt>
                <c:pt idx="3764">
                  <c:v>-1.3192336933642481</c:v>
                </c:pt>
                <c:pt idx="3765">
                  <c:v>-0.26206844729183704</c:v>
                </c:pt>
                <c:pt idx="3766">
                  <c:v>-1.1754572708048783</c:v>
                </c:pt>
                <c:pt idx="3767">
                  <c:v>-1.7446182257940288</c:v>
                </c:pt>
                <c:pt idx="3768">
                  <c:v>-2.4604741144351312</c:v>
                </c:pt>
                <c:pt idx="3769">
                  <c:v>-1.3624625360502187</c:v>
                </c:pt>
                <c:pt idx="3770">
                  <c:v>-0.55222948729736332</c:v>
                </c:pt>
                <c:pt idx="3771">
                  <c:v>0</c:v>
                </c:pt>
                <c:pt idx="3772">
                  <c:v>-0.14056928393603399</c:v>
                </c:pt>
                <c:pt idx="3773">
                  <c:v>-2.1315235124554979E-2</c:v>
                </c:pt>
                <c:pt idx="3774">
                  <c:v>-0.79510134158561341</c:v>
                </c:pt>
                <c:pt idx="3775">
                  <c:v>0</c:v>
                </c:pt>
                <c:pt idx="3776">
                  <c:v>-0.83605082972181588</c:v>
                </c:pt>
                <c:pt idx="3777">
                  <c:v>-0.84449717989156103</c:v>
                </c:pt>
                <c:pt idx="3778">
                  <c:v>-0.84279718919556912</c:v>
                </c:pt>
                <c:pt idx="3779">
                  <c:v>0</c:v>
                </c:pt>
                <c:pt idx="3780">
                  <c:v>-1.0756757184617525</c:v>
                </c:pt>
                <c:pt idx="3781">
                  <c:v>-0.68944106753501511</c:v>
                </c:pt>
                <c:pt idx="3782">
                  <c:v>-0.91722262374395824</c:v>
                </c:pt>
                <c:pt idx="3783">
                  <c:v>-1.5095323019332487</c:v>
                </c:pt>
                <c:pt idx="3784">
                  <c:v>-1.2701896596550193</c:v>
                </c:pt>
                <c:pt idx="3785">
                  <c:v>-0.40968155842121551</c:v>
                </c:pt>
                <c:pt idx="3786">
                  <c:v>0</c:v>
                </c:pt>
                <c:pt idx="3787">
                  <c:v>0</c:v>
                </c:pt>
                <c:pt idx="3788">
                  <c:v>0</c:v>
                </c:pt>
                <c:pt idx="3789">
                  <c:v>-1.0349344618043246</c:v>
                </c:pt>
                <c:pt idx="3790">
                  <c:v>-0.69823403226587477</c:v>
                </c:pt>
                <c:pt idx="3791">
                  <c:v>0</c:v>
                </c:pt>
                <c:pt idx="3792">
                  <c:v>-0.14445242143762543</c:v>
                </c:pt>
                <c:pt idx="3793">
                  <c:v>-5.7920717614826908E-2</c:v>
                </c:pt>
                <c:pt idx="3794">
                  <c:v>0</c:v>
                </c:pt>
                <c:pt idx="3795">
                  <c:v>-0.4193005750148327</c:v>
                </c:pt>
                <c:pt idx="3796">
                  <c:v>-1.0166629391554249</c:v>
                </c:pt>
                <c:pt idx="3797">
                  <c:v>-1.3320922594459024</c:v>
                </c:pt>
                <c:pt idx="3798">
                  <c:v>-2.0044563392097543</c:v>
                </c:pt>
                <c:pt idx="3799">
                  <c:v>-2.039892941103516</c:v>
                </c:pt>
                <c:pt idx="3800">
                  <c:v>-1.7755329867469867</c:v>
                </c:pt>
                <c:pt idx="3801">
                  <c:v>-2.3559306473103492</c:v>
                </c:pt>
                <c:pt idx="3802">
                  <c:v>-2.4888917619614843</c:v>
                </c:pt>
                <c:pt idx="3803">
                  <c:v>-2.3790443048406118</c:v>
                </c:pt>
                <c:pt idx="3804">
                  <c:v>-3.0805908794238515</c:v>
                </c:pt>
                <c:pt idx="3805">
                  <c:v>-2.9985238755044179</c:v>
                </c:pt>
                <c:pt idx="3806">
                  <c:v>-3.2857446191708313</c:v>
                </c:pt>
                <c:pt idx="3807">
                  <c:v>-2.2757589032208982</c:v>
                </c:pt>
                <c:pt idx="3808">
                  <c:v>-1.8147851447581707</c:v>
                </c:pt>
                <c:pt idx="3809">
                  <c:v>-2.4104850881231976</c:v>
                </c:pt>
                <c:pt idx="3810">
                  <c:v>-2.8936111041495867</c:v>
                </c:pt>
                <c:pt idx="3811">
                  <c:v>-2.1489943117919759</c:v>
                </c:pt>
                <c:pt idx="3812">
                  <c:v>-0.92206018098404552</c:v>
                </c:pt>
                <c:pt idx="3813">
                  <c:v>-1.4502693459648628</c:v>
                </c:pt>
                <c:pt idx="3814">
                  <c:v>-2.8633069760358376</c:v>
                </c:pt>
                <c:pt idx="3815">
                  <c:v>-1.031682309987749</c:v>
                </c:pt>
                <c:pt idx="3816">
                  <c:v>-0.81563520759842845</c:v>
                </c:pt>
                <c:pt idx="3817">
                  <c:v>-1.5035744675502956</c:v>
                </c:pt>
                <c:pt idx="3818">
                  <c:v>-2.46593583411325</c:v>
                </c:pt>
                <c:pt idx="3819">
                  <c:v>-2.79492489976592</c:v>
                </c:pt>
                <c:pt idx="3820">
                  <c:v>-1.6791451291584609</c:v>
                </c:pt>
                <c:pt idx="3821">
                  <c:v>-0.68644708708704161</c:v>
                </c:pt>
                <c:pt idx="3822">
                  <c:v>-0.64086070533759865</c:v>
                </c:pt>
                <c:pt idx="3823">
                  <c:v>0</c:v>
                </c:pt>
                <c:pt idx="3824">
                  <c:v>0</c:v>
                </c:pt>
                <c:pt idx="3825">
                  <c:v>-0.93392374481015961</c:v>
                </c:pt>
                <c:pt idx="3826">
                  <c:v>-1.2136258079111892</c:v>
                </c:pt>
                <c:pt idx="3827">
                  <c:v>-0.50090811337977448</c:v>
                </c:pt>
                <c:pt idx="3828">
                  <c:v>-1.9585204241907386</c:v>
                </c:pt>
                <c:pt idx="3829">
                  <c:v>-2.3045339285228459</c:v>
                </c:pt>
                <c:pt idx="3830">
                  <c:v>-2.5811911166758423</c:v>
                </c:pt>
                <c:pt idx="3831">
                  <c:v>-3.4424169135047769</c:v>
                </c:pt>
                <c:pt idx="3832">
                  <c:v>-4.40056499512509</c:v>
                </c:pt>
                <c:pt idx="3833">
                  <c:v>-3.3802700432509378</c:v>
                </c:pt>
                <c:pt idx="3834">
                  <c:v>-3.2571907614653735</c:v>
                </c:pt>
                <c:pt idx="3835">
                  <c:v>-3.9352128416216892</c:v>
                </c:pt>
                <c:pt idx="3836">
                  <c:v>-5.0959086980406534</c:v>
                </c:pt>
                <c:pt idx="3837">
                  <c:v>-4.8862811525806782</c:v>
                </c:pt>
                <c:pt idx="3838">
                  <c:v>-5.3904461100899592</c:v>
                </c:pt>
                <c:pt idx="3839">
                  <c:v>-5.1508835286953554</c:v>
                </c:pt>
                <c:pt idx="3840">
                  <c:v>-4.7486109098443032</c:v>
                </c:pt>
                <c:pt idx="3841">
                  <c:v>-3.5047607904096445</c:v>
                </c:pt>
                <c:pt idx="3842">
                  <c:v>-3.6500469611487221</c:v>
                </c:pt>
                <c:pt idx="3843">
                  <c:v>-4.878947018901588</c:v>
                </c:pt>
                <c:pt idx="3844">
                  <c:v>-4.3433407973916527</c:v>
                </c:pt>
                <c:pt idx="3845">
                  <c:v>-5.4168375200613221</c:v>
                </c:pt>
                <c:pt idx="3846">
                  <c:v>-7.3423830208795433</c:v>
                </c:pt>
                <c:pt idx="3847">
                  <c:v>-6.7376524024125679</c:v>
                </c:pt>
                <c:pt idx="3848">
                  <c:v>-7.2129920449961169</c:v>
                </c:pt>
                <c:pt idx="3849">
                  <c:v>-6.7664752235832291</c:v>
                </c:pt>
                <c:pt idx="3850">
                  <c:v>-6.1862781675558587</c:v>
                </c:pt>
                <c:pt idx="3851">
                  <c:v>-7.048930392288379</c:v>
                </c:pt>
                <c:pt idx="3852">
                  <c:v>-5.6583302678849083</c:v>
                </c:pt>
                <c:pt idx="3853">
                  <c:v>-6.8438639248627631</c:v>
                </c:pt>
                <c:pt idx="3854">
                  <c:v>-7.4982826132228997</c:v>
                </c:pt>
                <c:pt idx="3855">
                  <c:v>-7.4193178587352104</c:v>
                </c:pt>
                <c:pt idx="3856">
                  <c:v>-5.3281695645721596</c:v>
                </c:pt>
                <c:pt idx="3857">
                  <c:v>-3.0703436686264394</c:v>
                </c:pt>
                <c:pt idx="3858">
                  <c:v>-2.7902600609987451</c:v>
                </c:pt>
                <c:pt idx="3859">
                  <c:v>-2.01525335217416</c:v>
                </c:pt>
                <c:pt idx="3860">
                  <c:v>-1.8425882444535338</c:v>
                </c:pt>
                <c:pt idx="3861">
                  <c:v>-1.8949097197071663</c:v>
                </c:pt>
                <c:pt idx="3862">
                  <c:v>-0.73429615720572594</c:v>
                </c:pt>
                <c:pt idx="3863">
                  <c:v>-0.83268227622681579</c:v>
                </c:pt>
                <c:pt idx="3864">
                  <c:v>0</c:v>
                </c:pt>
                <c:pt idx="3865">
                  <c:v>0</c:v>
                </c:pt>
                <c:pt idx="3866">
                  <c:v>-0.18776355419757293</c:v>
                </c:pt>
                <c:pt idx="3867">
                  <c:v>0</c:v>
                </c:pt>
                <c:pt idx="3868">
                  <c:v>-0.34809473588373568</c:v>
                </c:pt>
                <c:pt idx="3869">
                  <c:v>-0.53553448813192439</c:v>
                </c:pt>
                <c:pt idx="3870">
                  <c:v>-0.12185022102674541</c:v>
                </c:pt>
                <c:pt idx="3871">
                  <c:v>-0.77817211992740221</c:v>
                </c:pt>
                <c:pt idx="3872">
                  <c:v>-0.72932916318440133</c:v>
                </c:pt>
                <c:pt idx="3873">
                  <c:v>-0.20351597621985593</c:v>
                </c:pt>
                <c:pt idx="3874">
                  <c:v>-0.109944796026351</c:v>
                </c:pt>
                <c:pt idx="3875">
                  <c:v>0</c:v>
                </c:pt>
                <c:pt idx="3876">
                  <c:v>0</c:v>
                </c:pt>
                <c:pt idx="3877">
                  <c:v>-0.38271113233923321</c:v>
                </c:pt>
                <c:pt idx="3878">
                  <c:v>0</c:v>
                </c:pt>
                <c:pt idx="3879">
                  <c:v>-0.23177700428803283</c:v>
                </c:pt>
                <c:pt idx="3880">
                  <c:v>0</c:v>
                </c:pt>
                <c:pt idx="3881">
                  <c:v>0</c:v>
                </c:pt>
                <c:pt idx="3882">
                  <c:v>-3.5948438108625413E-2</c:v>
                </c:pt>
                <c:pt idx="3883">
                  <c:v>-2.5024998654032189E-2</c:v>
                </c:pt>
                <c:pt idx="3884">
                  <c:v>0</c:v>
                </c:pt>
                <c:pt idx="3885">
                  <c:v>0</c:v>
                </c:pt>
                <c:pt idx="3886">
                  <c:v>0</c:v>
                </c:pt>
                <c:pt idx="3887">
                  <c:v>0</c:v>
                </c:pt>
                <c:pt idx="3888">
                  <c:v>0</c:v>
                </c:pt>
                <c:pt idx="3889">
                  <c:v>-0.72339047760658981</c:v>
                </c:pt>
                <c:pt idx="3890">
                  <c:v>0</c:v>
                </c:pt>
                <c:pt idx="3891">
                  <c:v>0</c:v>
                </c:pt>
                <c:pt idx="3892">
                  <c:v>0</c:v>
                </c:pt>
                <c:pt idx="3893">
                  <c:v>0</c:v>
                </c:pt>
                <c:pt idx="3894">
                  <c:v>0</c:v>
                </c:pt>
                <c:pt idx="3895">
                  <c:v>-5.6463205862560149E-3</c:v>
                </c:pt>
                <c:pt idx="3896">
                  <c:v>-1.390558008264015</c:v>
                </c:pt>
                <c:pt idx="3897">
                  <c:v>-1.174400749730012</c:v>
                </c:pt>
                <c:pt idx="3898">
                  <c:v>-2.4173287388510878</c:v>
                </c:pt>
                <c:pt idx="3899">
                  <c:v>-1.8447203475364511</c:v>
                </c:pt>
                <c:pt idx="3900">
                  <c:v>-1.2196798975084218</c:v>
                </c:pt>
                <c:pt idx="3901">
                  <c:v>-1.6852389367462566</c:v>
                </c:pt>
                <c:pt idx="3902">
                  <c:v>-2.0027969646231081</c:v>
                </c:pt>
                <c:pt idx="3903">
                  <c:v>-2.203637221278242</c:v>
                </c:pt>
                <c:pt idx="3904">
                  <c:v>-2.0617802029910961</c:v>
                </c:pt>
                <c:pt idx="3905">
                  <c:v>-1.6793234205871457</c:v>
                </c:pt>
                <c:pt idx="3906">
                  <c:v>-2.8249157197297574</c:v>
                </c:pt>
                <c:pt idx="3907">
                  <c:v>-2.9647549022945521</c:v>
                </c:pt>
                <c:pt idx="3908">
                  <c:v>-3.8970990648077888</c:v>
                </c:pt>
                <c:pt idx="3909">
                  <c:v>-3.7742033682971572</c:v>
                </c:pt>
                <c:pt idx="3910">
                  <c:v>-4.2191610286971617</c:v>
                </c:pt>
                <c:pt idx="3911">
                  <c:v>-3.0065096240018629</c:v>
                </c:pt>
                <c:pt idx="3912">
                  <c:v>-2.7256187477207297</c:v>
                </c:pt>
                <c:pt idx="3913">
                  <c:v>-3.211200055992677</c:v>
                </c:pt>
                <c:pt idx="3914">
                  <c:v>-3.3898350711113991</c:v>
                </c:pt>
                <c:pt idx="3915">
                  <c:v>-3.9839135059694311</c:v>
                </c:pt>
                <c:pt idx="3916">
                  <c:v>-4.4170152504268669</c:v>
                </c:pt>
                <c:pt idx="3917">
                  <c:v>-3.4510487870827853</c:v>
                </c:pt>
                <c:pt idx="3918">
                  <c:v>-3.0455701278332707</c:v>
                </c:pt>
                <c:pt idx="3919">
                  <c:v>-4.2188556387616138</c:v>
                </c:pt>
                <c:pt idx="3920">
                  <c:v>-4.0677192907289328</c:v>
                </c:pt>
                <c:pt idx="3921">
                  <c:v>-2.9163042234817316</c:v>
                </c:pt>
                <c:pt idx="3922">
                  <c:v>-2.9071380011197112</c:v>
                </c:pt>
                <c:pt idx="3923">
                  <c:v>-4.6161860421009617</c:v>
                </c:pt>
                <c:pt idx="3924">
                  <c:v>-5.0258858689041412</c:v>
                </c:pt>
                <c:pt idx="3925">
                  <c:v>-5.7258938927419312</c:v>
                </c:pt>
                <c:pt idx="3926">
                  <c:v>-5.0924359912309214</c:v>
                </c:pt>
                <c:pt idx="3927">
                  <c:v>-4.3650356212476131</c:v>
                </c:pt>
                <c:pt idx="3928">
                  <c:v>-4.1456796859071146</c:v>
                </c:pt>
                <c:pt idx="3929">
                  <c:v>-3.6929764318823466</c:v>
                </c:pt>
                <c:pt idx="3930">
                  <c:v>-4.2363397781091026</c:v>
                </c:pt>
                <c:pt idx="3931">
                  <c:v>-3.3753686367567384</c:v>
                </c:pt>
                <c:pt idx="3932">
                  <c:v>-4.1872556979484346</c:v>
                </c:pt>
                <c:pt idx="3933">
                  <c:v>-4.4768422698760721</c:v>
                </c:pt>
                <c:pt idx="3934">
                  <c:v>-3.5072608945540686</c:v>
                </c:pt>
                <c:pt idx="3935">
                  <c:v>-3.9272059881582431</c:v>
                </c:pt>
                <c:pt idx="3936">
                  <c:v>-4.3926881143752565</c:v>
                </c:pt>
                <c:pt idx="3937">
                  <c:v>-4.0047682453463755</c:v>
                </c:pt>
                <c:pt idx="3938">
                  <c:v>-4.8063059809442494</c:v>
                </c:pt>
                <c:pt idx="3939">
                  <c:v>-4.7773301314291832</c:v>
                </c:pt>
                <c:pt idx="3940">
                  <c:v>-4.6724185089012789</c:v>
                </c:pt>
                <c:pt idx="3941">
                  <c:v>-4.4942087775446717</c:v>
                </c:pt>
                <c:pt idx="3942">
                  <c:v>-4.230080415504033</c:v>
                </c:pt>
                <c:pt idx="3943">
                  <c:v>-4.7448321179907174</c:v>
                </c:pt>
                <c:pt idx="3944">
                  <c:v>-4.5610597655116463</c:v>
                </c:pt>
                <c:pt idx="3945">
                  <c:v>-4.7840328749777239</c:v>
                </c:pt>
                <c:pt idx="3946">
                  <c:v>-5.2669290139644369</c:v>
                </c:pt>
                <c:pt idx="3947">
                  <c:v>-5.476293043043075</c:v>
                </c:pt>
                <c:pt idx="3948">
                  <c:v>-5.1944384918541973</c:v>
                </c:pt>
                <c:pt idx="3949">
                  <c:v>-4.4787424739195139</c:v>
                </c:pt>
                <c:pt idx="3950">
                  <c:v>-3.4667955970191029</c:v>
                </c:pt>
                <c:pt idx="3951">
                  <c:v>-3.5530015204573062</c:v>
                </c:pt>
                <c:pt idx="3952">
                  <c:v>-4.2912421020790061</c:v>
                </c:pt>
                <c:pt idx="3953">
                  <c:v>-4.8413489105123508</c:v>
                </c:pt>
                <c:pt idx="3954">
                  <c:v>-4.7239117763313159</c:v>
                </c:pt>
                <c:pt idx="3955">
                  <c:v>-3.4963030512368065</c:v>
                </c:pt>
                <c:pt idx="3956">
                  <c:v>-3.4275495970786931</c:v>
                </c:pt>
                <c:pt idx="3957">
                  <c:v>-3.6216463915272179</c:v>
                </c:pt>
                <c:pt idx="3958">
                  <c:v>-3.6190788539208718</c:v>
                </c:pt>
                <c:pt idx="3959">
                  <c:v>-3.359305126146507</c:v>
                </c:pt>
                <c:pt idx="3960">
                  <c:v>-3.2551558473836644</c:v>
                </c:pt>
                <c:pt idx="3961">
                  <c:v>-3.6455618167027364</c:v>
                </c:pt>
                <c:pt idx="3962">
                  <c:v>-2.3969400018943054</c:v>
                </c:pt>
                <c:pt idx="3963">
                  <c:v>-1.4365791404784325</c:v>
                </c:pt>
                <c:pt idx="3964">
                  <c:v>-3.0190034655875939</c:v>
                </c:pt>
                <c:pt idx="3965">
                  <c:v>-3.3410631673293105</c:v>
                </c:pt>
                <c:pt idx="3966">
                  <c:v>-4.8804795409215487</c:v>
                </c:pt>
                <c:pt idx="3967">
                  <c:v>-5.3104866673653541</c:v>
                </c:pt>
                <c:pt idx="3968">
                  <c:v>-6.2003024536678728</c:v>
                </c:pt>
                <c:pt idx="3969">
                  <c:v>-5.9805823125523814</c:v>
                </c:pt>
                <c:pt idx="3970">
                  <c:v>-6.2807602598746097</c:v>
                </c:pt>
                <c:pt idx="3971">
                  <c:v>-5.1850008117716859</c:v>
                </c:pt>
                <c:pt idx="3972">
                  <c:v>-5.2596222769878107</c:v>
                </c:pt>
                <c:pt idx="3973">
                  <c:v>-5.9553435309894605</c:v>
                </c:pt>
                <c:pt idx="3974">
                  <c:v>-6.3001038846074726</c:v>
                </c:pt>
                <c:pt idx="3975">
                  <c:v>-7.0234934667704856</c:v>
                </c:pt>
                <c:pt idx="3976">
                  <c:v>-6.0613002657412647</c:v>
                </c:pt>
                <c:pt idx="3977">
                  <c:v>-5.6184667620041147</c:v>
                </c:pt>
                <c:pt idx="3978">
                  <c:v>-6.3802223686636061</c:v>
                </c:pt>
                <c:pt idx="3979">
                  <c:v>-4.981455026502303</c:v>
                </c:pt>
                <c:pt idx="3980">
                  <c:v>-3.5516555425931928</c:v>
                </c:pt>
                <c:pt idx="3981">
                  <c:v>-3.4761654126714818</c:v>
                </c:pt>
                <c:pt idx="3982">
                  <c:v>-3.7732668391614586</c:v>
                </c:pt>
                <c:pt idx="3983">
                  <c:v>-3.5589871631942058</c:v>
                </c:pt>
                <c:pt idx="3984">
                  <c:v>-4.7006885683430504</c:v>
                </c:pt>
                <c:pt idx="3985">
                  <c:v>-4.8142936243697818</c:v>
                </c:pt>
                <c:pt idx="3986">
                  <c:v>-3.9027634825754216</c:v>
                </c:pt>
                <c:pt idx="3987">
                  <c:v>-3.8083731088643389</c:v>
                </c:pt>
                <c:pt idx="3988">
                  <c:v>-3.3942168511496971</c:v>
                </c:pt>
                <c:pt idx="3989">
                  <c:v>-3.2300324353519363</c:v>
                </c:pt>
                <c:pt idx="3990">
                  <c:v>-3.6384948673792028</c:v>
                </c:pt>
                <c:pt idx="3991">
                  <c:v>-2.9987436710480662</c:v>
                </c:pt>
                <c:pt idx="3992">
                  <c:v>-2.7982857173493021</c:v>
                </c:pt>
                <c:pt idx="3993">
                  <c:v>-4.1388095434309484</c:v>
                </c:pt>
                <c:pt idx="3994">
                  <c:v>-4.6278903941495857</c:v>
                </c:pt>
                <c:pt idx="3995">
                  <c:v>-4.4984797123471116</c:v>
                </c:pt>
                <c:pt idx="3996">
                  <c:v>-4.4914942003397345</c:v>
                </c:pt>
                <c:pt idx="3997">
                  <c:v>-5.3223629426369783</c:v>
                </c:pt>
                <c:pt idx="3998">
                  <c:v>-5.8451701529793061</c:v>
                </c:pt>
                <c:pt idx="3999">
                  <c:v>-6.7867823344997333</c:v>
                </c:pt>
                <c:pt idx="4000">
                  <c:v>-6.743023349956113</c:v>
                </c:pt>
                <c:pt idx="4001">
                  <c:v>-7.0532316600505949</c:v>
                </c:pt>
                <c:pt idx="4002">
                  <c:v>-7.4457934560999206</c:v>
                </c:pt>
                <c:pt idx="4003">
                  <c:v>-6.5816417351224574</c:v>
                </c:pt>
                <c:pt idx="4004">
                  <c:v>-7.7100213526380719</c:v>
                </c:pt>
                <c:pt idx="4005">
                  <c:v>-8.1342305946016555</c:v>
                </c:pt>
                <c:pt idx="4006">
                  <c:v>-7.5131217572254423</c:v>
                </c:pt>
                <c:pt idx="4007">
                  <c:v>-8.5458736062540623</c:v>
                </c:pt>
                <c:pt idx="4008">
                  <c:v>-8.1608945291971882</c:v>
                </c:pt>
                <c:pt idx="4009">
                  <c:v>-8.1128216290453619</c:v>
                </c:pt>
                <c:pt idx="4010">
                  <c:v>-8.4538336039729032</c:v>
                </c:pt>
                <c:pt idx="4011">
                  <c:v>-8.0764734402712346</c:v>
                </c:pt>
                <c:pt idx="4012">
                  <c:v>-7.8159780873898743</c:v>
                </c:pt>
                <c:pt idx="4013">
                  <c:v>-7.5885711684890653</c:v>
                </c:pt>
                <c:pt idx="4014">
                  <c:v>-6.9783251642279547</c:v>
                </c:pt>
                <c:pt idx="4015">
                  <c:v>-5.8168955692422024</c:v>
                </c:pt>
                <c:pt idx="4016">
                  <c:v>-5.8375399288857563</c:v>
                </c:pt>
                <c:pt idx="4017">
                  <c:v>-5.8639052599887309</c:v>
                </c:pt>
                <c:pt idx="4018">
                  <c:v>-5.2482459363514256</c:v>
                </c:pt>
                <c:pt idx="4019">
                  <c:v>-5.3460340558640498</c:v>
                </c:pt>
                <c:pt idx="4020">
                  <c:v>-4.9840587584713623</c:v>
                </c:pt>
                <c:pt idx="4021">
                  <c:v>-4.8259120148069163</c:v>
                </c:pt>
                <c:pt idx="4022">
                  <c:v>-3.9435816751470338</c:v>
                </c:pt>
                <c:pt idx="4023">
                  <c:v>-3.2671859486968704</c:v>
                </c:pt>
                <c:pt idx="4024">
                  <c:v>-3.3520843507813711</c:v>
                </c:pt>
                <c:pt idx="4025">
                  <c:v>-3.5098623643754703</c:v>
                </c:pt>
                <c:pt idx="4026">
                  <c:v>-3.4355146190275145</c:v>
                </c:pt>
                <c:pt idx="4027">
                  <c:v>-3.2938634561784244</c:v>
                </c:pt>
                <c:pt idx="4028">
                  <c:v>-2.552575761644194</c:v>
                </c:pt>
                <c:pt idx="4029">
                  <c:v>-2.1399577643456991</c:v>
                </c:pt>
                <c:pt idx="4030">
                  <c:v>-2.2403564022703732</c:v>
                </c:pt>
                <c:pt idx="4031">
                  <c:v>-1.9512833378640371</c:v>
                </c:pt>
                <c:pt idx="4032">
                  <c:v>-1.1871298546735214</c:v>
                </c:pt>
                <c:pt idx="4033">
                  <c:v>-2.5633933518058751</c:v>
                </c:pt>
                <c:pt idx="4034">
                  <c:v>-3.140779399001203</c:v>
                </c:pt>
                <c:pt idx="4035">
                  <c:v>-2.2898816012268353</c:v>
                </c:pt>
                <c:pt idx="4036">
                  <c:v>-3.564975068078764</c:v>
                </c:pt>
                <c:pt idx="4037">
                  <c:v>-3.920702313604727</c:v>
                </c:pt>
                <c:pt idx="4038">
                  <c:v>-4.3634294964013538</c:v>
                </c:pt>
                <c:pt idx="4039">
                  <c:v>-3.6957023198256489</c:v>
                </c:pt>
                <c:pt idx="4040">
                  <c:v>-3.7332155146502419</c:v>
                </c:pt>
                <c:pt idx="4041">
                  <c:v>-4.2771783300097486</c:v>
                </c:pt>
                <c:pt idx="4042">
                  <c:v>-3.7486840804230566</c:v>
                </c:pt>
                <c:pt idx="4043">
                  <c:v>-3.9532206863722479</c:v>
                </c:pt>
                <c:pt idx="4044">
                  <c:v>-4.4045485546131804</c:v>
                </c:pt>
                <c:pt idx="4045">
                  <c:v>-4.9958309749501204</c:v>
                </c:pt>
                <c:pt idx="4046">
                  <c:v>-4.5419672391702397</c:v>
                </c:pt>
                <c:pt idx="4047">
                  <c:v>-3.8048916635990055</c:v>
                </c:pt>
                <c:pt idx="4048">
                  <c:v>-3.2405378491350585</c:v>
                </c:pt>
                <c:pt idx="4049">
                  <c:v>-1.6655921842255019</c:v>
                </c:pt>
                <c:pt idx="4050">
                  <c:v>-1.5778412139281617</c:v>
                </c:pt>
                <c:pt idx="4051">
                  <c:v>-0.6324308864684679</c:v>
                </c:pt>
                <c:pt idx="4052">
                  <c:v>-0.21143615634507973</c:v>
                </c:pt>
                <c:pt idx="4053">
                  <c:v>-1.059965485508126</c:v>
                </c:pt>
                <c:pt idx="4054">
                  <c:v>-1.129779886923818</c:v>
                </c:pt>
                <c:pt idx="4055">
                  <c:v>0</c:v>
                </c:pt>
                <c:pt idx="4056">
                  <c:v>0</c:v>
                </c:pt>
                <c:pt idx="4057">
                  <c:v>0</c:v>
                </c:pt>
                <c:pt idx="4058">
                  <c:v>-0.70524369606535919</c:v>
                </c:pt>
                <c:pt idx="4059">
                  <c:v>0</c:v>
                </c:pt>
                <c:pt idx="4060">
                  <c:v>-0.17184208499175979</c:v>
                </c:pt>
                <c:pt idx="4061">
                  <c:v>-0.62092329777575328</c:v>
                </c:pt>
                <c:pt idx="4062">
                  <c:v>-0.4393766076939567</c:v>
                </c:pt>
                <c:pt idx="4063">
                  <c:v>-0.82699977424936977</c:v>
                </c:pt>
                <c:pt idx="4064">
                  <c:v>0</c:v>
                </c:pt>
                <c:pt idx="4065">
                  <c:v>-0.42953791041672057</c:v>
                </c:pt>
                <c:pt idx="4066">
                  <c:v>-0.78652257712683304</c:v>
                </c:pt>
                <c:pt idx="4067">
                  <c:v>0</c:v>
                </c:pt>
                <c:pt idx="4068">
                  <c:v>0</c:v>
                </c:pt>
                <c:pt idx="4069">
                  <c:v>-0.66763345025291332</c:v>
                </c:pt>
                <c:pt idx="4070">
                  <c:v>-1.0139593757068945</c:v>
                </c:pt>
                <c:pt idx="4071">
                  <c:v>-1.1032180886414251</c:v>
                </c:pt>
                <c:pt idx="4072">
                  <c:v>-0.92039810714926162</c:v>
                </c:pt>
                <c:pt idx="4073">
                  <c:v>-1.0617179638805665</c:v>
                </c:pt>
                <c:pt idx="4074">
                  <c:v>-4.3705488058707789E-2</c:v>
                </c:pt>
                <c:pt idx="4075">
                  <c:v>0</c:v>
                </c:pt>
                <c:pt idx="4076">
                  <c:v>-0.28410561612860474</c:v>
                </c:pt>
                <c:pt idx="4077">
                  <c:v>-1.1153189342514953</c:v>
                </c:pt>
                <c:pt idx="4078">
                  <c:v>-1.7626442036982617</c:v>
                </c:pt>
                <c:pt idx="4079">
                  <c:v>-3.0375222836184661</c:v>
                </c:pt>
                <c:pt idx="4080">
                  <c:v>-3.6398859450114598</c:v>
                </c:pt>
                <c:pt idx="4081">
                  <c:v>-2.7330787782332142</c:v>
                </c:pt>
                <c:pt idx="4082">
                  <c:v>-2.9810782605894954</c:v>
                </c:pt>
                <c:pt idx="4083">
                  <c:v>-1.906745321465944</c:v>
                </c:pt>
                <c:pt idx="4084">
                  <c:v>-2.0022722376965238</c:v>
                </c:pt>
                <c:pt idx="4085">
                  <c:v>-2.4904233820955013</c:v>
                </c:pt>
                <c:pt idx="4086">
                  <c:v>-2.2533188832527578</c:v>
                </c:pt>
                <c:pt idx="4087">
                  <c:v>-1.2444416498058819</c:v>
                </c:pt>
                <c:pt idx="4088">
                  <c:v>-2.6422623142850381</c:v>
                </c:pt>
                <c:pt idx="4089">
                  <c:v>-2.9394564314075655</c:v>
                </c:pt>
                <c:pt idx="4090">
                  <c:v>-3.0432997930503189</c:v>
                </c:pt>
                <c:pt idx="4091">
                  <c:v>-3.6896240088826819</c:v>
                </c:pt>
                <c:pt idx="4092">
                  <c:v>-4.87982835384698</c:v>
                </c:pt>
                <c:pt idx="4093">
                  <c:v>-4.7984129934031081</c:v>
                </c:pt>
                <c:pt idx="4094">
                  <c:v>-5.2590890662922272</c:v>
                </c:pt>
                <c:pt idx="4095">
                  <c:v>-4.979850110812241</c:v>
                </c:pt>
                <c:pt idx="4096">
                  <c:v>-4.8902217104943864</c:v>
                </c:pt>
                <c:pt idx="4097">
                  <c:v>-4.4241839504440179</c:v>
                </c:pt>
                <c:pt idx="4098">
                  <c:v>-4.8294412552147508</c:v>
                </c:pt>
                <c:pt idx="4099">
                  <c:v>-4.8076358873628546</c:v>
                </c:pt>
                <c:pt idx="4100">
                  <c:v>-4.636704332610659</c:v>
                </c:pt>
                <c:pt idx="4101">
                  <c:v>-4.9972816444103287</c:v>
                </c:pt>
                <c:pt idx="4102">
                  <c:v>-5.2325336440369217</c:v>
                </c:pt>
                <c:pt idx="4103">
                  <c:v>-4.5954213215751443</c:v>
                </c:pt>
                <c:pt idx="4104">
                  <c:v>-4.6648570404133869</c:v>
                </c:pt>
                <c:pt idx="4105">
                  <c:v>-3.9603815101129181</c:v>
                </c:pt>
                <c:pt idx="4106">
                  <c:v>-4.3061784303043718</c:v>
                </c:pt>
                <c:pt idx="4107">
                  <c:v>-3.8326954715040791</c:v>
                </c:pt>
                <c:pt idx="4108">
                  <c:v>-4.2870308047958474</c:v>
                </c:pt>
                <c:pt idx="4109">
                  <c:v>-4.6890869381182334</c:v>
                </c:pt>
                <c:pt idx="4110">
                  <c:v>-3.2562315972519018</c:v>
                </c:pt>
                <c:pt idx="4111">
                  <c:v>-3.3944011973393362</c:v>
                </c:pt>
                <c:pt idx="4112">
                  <c:v>-3.2697271200451063</c:v>
                </c:pt>
                <c:pt idx="4113">
                  <c:v>-4.015553865033918</c:v>
                </c:pt>
                <c:pt idx="4114">
                  <c:v>-5.1565745758211303</c:v>
                </c:pt>
                <c:pt idx="4115">
                  <c:v>-5.041655821002462</c:v>
                </c:pt>
                <c:pt idx="4116">
                  <c:v>-6.059489734151196</c:v>
                </c:pt>
                <c:pt idx="4117">
                  <c:v>-6.4834744419241712</c:v>
                </c:pt>
                <c:pt idx="4118">
                  <c:v>-6.1662438516882077</c:v>
                </c:pt>
                <c:pt idx="4119">
                  <c:v>-5.9952990962290107</c:v>
                </c:pt>
                <c:pt idx="4120">
                  <c:v>-5.5028489215825527</c:v>
                </c:pt>
                <c:pt idx="4121">
                  <c:v>-6.7306818818602316</c:v>
                </c:pt>
                <c:pt idx="4122">
                  <c:v>-5.3010981162129163</c:v>
                </c:pt>
                <c:pt idx="4123">
                  <c:v>-5.0136967235691321</c:v>
                </c:pt>
                <c:pt idx="4124">
                  <c:v>-4.6354898675663341</c:v>
                </c:pt>
                <c:pt idx="4125">
                  <c:v>-5.8034290200514684</c:v>
                </c:pt>
                <c:pt idx="4126">
                  <c:v>-7.2564440406299271</c:v>
                </c:pt>
                <c:pt idx="4127">
                  <c:v>-6.2809315941343327</c:v>
                </c:pt>
                <c:pt idx="4128">
                  <c:v>-6.6648697570944586</c:v>
                </c:pt>
                <c:pt idx="4129">
                  <c:v>-5.838758512228412</c:v>
                </c:pt>
                <c:pt idx="4130">
                  <c:v>-5.7508330031139918</c:v>
                </c:pt>
                <c:pt idx="4131">
                  <c:v>-4.9324903743194817</c:v>
                </c:pt>
                <c:pt idx="4132">
                  <c:v>-6.0230777839999607</c:v>
                </c:pt>
                <c:pt idx="4133">
                  <c:v>-5.1634455438164357</c:v>
                </c:pt>
                <c:pt idx="4134">
                  <c:v>-4.489881669082437</c:v>
                </c:pt>
                <c:pt idx="4135">
                  <c:v>-3.4733700267518981</c:v>
                </c:pt>
                <c:pt idx="4136">
                  <c:v>-6.0074415465543574</c:v>
                </c:pt>
                <c:pt idx="4137">
                  <c:v>-6.896346354518065</c:v>
                </c:pt>
                <c:pt idx="4138">
                  <c:v>-7.5302685061206578</c:v>
                </c:pt>
                <c:pt idx="4139">
                  <c:v>-6.9313062268989123</c:v>
                </c:pt>
                <c:pt idx="4140">
                  <c:v>-9.7467464162445747</c:v>
                </c:pt>
                <c:pt idx="4141">
                  <c:v>-9.4670410357838026</c:v>
                </c:pt>
                <c:pt idx="4142">
                  <c:v>-8.6361181332149819</c:v>
                </c:pt>
                <c:pt idx="4143">
                  <c:v>-10.440373165506012</c:v>
                </c:pt>
                <c:pt idx="4144">
                  <c:v>-10.447103325959942</c:v>
                </c:pt>
                <c:pt idx="4145">
                  <c:v>-10.496977797136857</c:v>
                </c:pt>
                <c:pt idx="4146">
                  <c:v>-11.085067094023428</c:v>
                </c:pt>
                <c:pt idx="4147">
                  <c:v>-11.276109925895426</c:v>
                </c:pt>
                <c:pt idx="4148">
                  <c:v>-11.282272455948199</c:v>
                </c:pt>
                <c:pt idx="4149">
                  <c:v>-11.707462828294156</c:v>
                </c:pt>
                <c:pt idx="4150">
                  <c:v>-12.880273041663569</c:v>
                </c:pt>
                <c:pt idx="4151">
                  <c:v>-11.86775021296592</c:v>
                </c:pt>
                <c:pt idx="4152">
                  <c:v>-11.46847502858558</c:v>
                </c:pt>
                <c:pt idx="4153">
                  <c:v>-12.432824077191938</c:v>
                </c:pt>
                <c:pt idx="4154">
                  <c:v>-12.572557961059283</c:v>
                </c:pt>
                <c:pt idx="4155">
                  <c:v>-13.451454432996526</c:v>
                </c:pt>
                <c:pt idx="4156">
                  <c:v>-13.33665228442306</c:v>
                </c:pt>
                <c:pt idx="4157">
                  <c:v>-13.039865189099803</c:v>
                </c:pt>
                <c:pt idx="4158">
                  <c:v>-11.134453139041234</c:v>
                </c:pt>
                <c:pt idx="4159">
                  <c:v>-12.26594073925412</c:v>
                </c:pt>
                <c:pt idx="4160">
                  <c:v>-11.341741640998819</c:v>
                </c:pt>
                <c:pt idx="4161">
                  <c:v>-10.903403364477411</c:v>
                </c:pt>
                <c:pt idx="4162">
                  <c:v>-10.444434583027409</c:v>
                </c:pt>
                <c:pt idx="4163">
                  <c:v>-10.581763738102296</c:v>
                </c:pt>
                <c:pt idx="4164">
                  <c:v>-11.015620374596025</c:v>
                </c:pt>
                <c:pt idx="4165">
                  <c:v>-11.018022903270669</c:v>
                </c:pt>
                <c:pt idx="4166">
                  <c:v>-8.9899806853855626</c:v>
                </c:pt>
                <c:pt idx="4167">
                  <c:v>-9.5339818209983687</c:v>
                </c:pt>
                <c:pt idx="4168">
                  <c:v>-9.9729889333413055</c:v>
                </c:pt>
                <c:pt idx="4169">
                  <c:v>-8.0489198840511627</c:v>
                </c:pt>
                <c:pt idx="4170">
                  <c:v>-8.3663088827711416</c:v>
                </c:pt>
              </c:numCache>
            </c:numRef>
          </c:val>
          <c:smooth val="0"/>
          <c:extLst>
            <c:ext xmlns:c16="http://schemas.microsoft.com/office/drawing/2014/chart" uri="{C3380CC4-5D6E-409C-BE32-E72D297353CC}">
              <c16:uniqueId val="{00000000-BE51-4C7D-8CEA-814109814366}"/>
            </c:ext>
          </c:extLst>
        </c:ser>
        <c:ser>
          <c:idx val="1"/>
          <c:order val="1"/>
          <c:tx>
            <c:strRef>
              <c:f>Planilha1!$C$1</c:f>
              <c:strCache>
                <c:ptCount val="1"/>
                <c:pt idx="0">
                  <c:v>Ibovespa</c:v>
                </c:pt>
              </c:strCache>
            </c:strRef>
          </c:tx>
          <c:spPr>
            <a:ln w="28575" cap="rnd">
              <a:solidFill>
                <a:srgbClr val="89845E"/>
              </a:solidFill>
              <a:round/>
            </a:ln>
            <a:effectLst/>
          </c:spPr>
          <c:marker>
            <c:symbol val="none"/>
          </c:marker>
          <c:dLbls>
            <c:dLbl>
              <c:idx val="4170"/>
              <c:layout>
                <c:manualLayout>
                  <c:x val="-1.4526143790849674E-2"/>
                  <c:y val="0.1784719132900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9B-45A5-82CA-E0F179872461}"/>
                </c:ext>
              </c:extLst>
            </c:dLbl>
            <c:spPr>
              <a:solidFill>
                <a:srgbClr val="89845E"/>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Planilha1!$A$2:$A$4172</c:f>
              <c:numCache>
                <c:formatCode>dd/mm/yy</c:formatCode>
                <c:ptCount val="4171"/>
                <c:pt idx="0">
                  <c:v>39629</c:v>
                </c:pt>
                <c:pt idx="1">
                  <c:v>39630</c:v>
                </c:pt>
                <c:pt idx="2">
                  <c:v>39631</c:v>
                </c:pt>
                <c:pt idx="3">
                  <c:v>39632</c:v>
                </c:pt>
                <c:pt idx="4">
                  <c:v>39633</c:v>
                </c:pt>
                <c:pt idx="5">
                  <c:v>39636</c:v>
                </c:pt>
                <c:pt idx="6">
                  <c:v>39637</c:v>
                </c:pt>
                <c:pt idx="7">
                  <c:v>39638</c:v>
                </c:pt>
                <c:pt idx="8">
                  <c:v>39639</c:v>
                </c:pt>
                <c:pt idx="9">
                  <c:v>39640</c:v>
                </c:pt>
                <c:pt idx="10">
                  <c:v>39643</c:v>
                </c:pt>
                <c:pt idx="11">
                  <c:v>39644</c:v>
                </c:pt>
                <c:pt idx="12">
                  <c:v>39645</c:v>
                </c:pt>
                <c:pt idx="13">
                  <c:v>39646</c:v>
                </c:pt>
                <c:pt idx="14">
                  <c:v>39647</c:v>
                </c:pt>
                <c:pt idx="15">
                  <c:v>39650</c:v>
                </c:pt>
                <c:pt idx="16">
                  <c:v>39651</c:v>
                </c:pt>
                <c:pt idx="17">
                  <c:v>39652</c:v>
                </c:pt>
                <c:pt idx="18">
                  <c:v>39653</c:v>
                </c:pt>
                <c:pt idx="19">
                  <c:v>39654</c:v>
                </c:pt>
                <c:pt idx="20">
                  <c:v>39657</c:v>
                </c:pt>
                <c:pt idx="21">
                  <c:v>39658</c:v>
                </c:pt>
                <c:pt idx="22">
                  <c:v>39659</c:v>
                </c:pt>
                <c:pt idx="23">
                  <c:v>39660</c:v>
                </c:pt>
                <c:pt idx="24">
                  <c:v>39661</c:v>
                </c:pt>
                <c:pt idx="25">
                  <c:v>39664</c:v>
                </c:pt>
                <c:pt idx="26">
                  <c:v>39665</c:v>
                </c:pt>
                <c:pt idx="27">
                  <c:v>39666</c:v>
                </c:pt>
                <c:pt idx="28">
                  <c:v>39667</c:v>
                </c:pt>
                <c:pt idx="29">
                  <c:v>39668</c:v>
                </c:pt>
                <c:pt idx="30">
                  <c:v>39671</c:v>
                </c:pt>
                <c:pt idx="31">
                  <c:v>39672</c:v>
                </c:pt>
                <c:pt idx="32">
                  <c:v>39673</c:v>
                </c:pt>
                <c:pt idx="33">
                  <c:v>39674</c:v>
                </c:pt>
                <c:pt idx="34">
                  <c:v>39675</c:v>
                </c:pt>
                <c:pt idx="35">
                  <c:v>39678</c:v>
                </c:pt>
                <c:pt idx="36">
                  <c:v>39679</c:v>
                </c:pt>
                <c:pt idx="37">
                  <c:v>39680</c:v>
                </c:pt>
                <c:pt idx="38">
                  <c:v>39681</c:v>
                </c:pt>
                <c:pt idx="39">
                  <c:v>39682</c:v>
                </c:pt>
                <c:pt idx="40">
                  <c:v>39685</c:v>
                </c:pt>
                <c:pt idx="41">
                  <c:v>39686</c:v>
                </c:pt>
                <c:pt idx="42">
                  <c:v>39687</c:v>
                </c:pt>
                <c:pt idx="43">
                  <c:v>39688</c:v>
                </c:pt>
                <c:pt idx="44">
                  <c:v>39689</c:v>
                </c:pt>
                <c:pt idx="45">
                  <c:v>39692</c:v>
                </c:pt>
                <c:pt idx="46">
                  <c:v>39693</c:v>
                </c:pt>
                <c:pt idx="47">
                  <c:v>39694</c:v>
                </c:pt>
                <c:pt idx="48">
                  <c:v>39695</c:v>
                </c:pt>
                <c:pt idx="49">
                  <c:v>39696</c:v>
                </c:pt>
                <c:pt idx="50">
                  <c:v>39699</c:v>
                </c:pt>
                <c:pt idx="51">
                  <c:v>39700</c:v>
                </c:pt>
                <c:pt idx="52">
                  <c:v>39701</c:v>
                </c:pt>
                <c:pt idx="53">
                  <c:v>39702</c:v>
                </c:pt>
                <c:pt idx="54">
                  <c:v>39703</c:v>
                </c:pt>
                <c:pt idx="55">
                  <c:v>39706</c:v>
                </c:pt>
                <c:pt idx="56">
                  <c:v>39707</c:v>
                </c:pt>
                <c:pt idx="57">
                  <c:v>39708</c:v>
                </c:pt>
                <c:pt idx="58">
                  <c:v>39709</c:v>
                </c:pt>
                <c:pt idx="59">
                  <c:v>39710</c:v>
                </c:pt>
                <c:pt idx="60">
                  <c:v>39713</c:v>
                </c:pt>
                <c:pt idx="61">
                  <c:v>39714</c:v>
                </c:pt>
                <c:pt idx="62">
                  <c:v>39715</c:v>
                </c:pt>
                <c:pt idx="63">
                  <c:v>39716</c:v>
                </c:pt>
                <c:pt idx="64">
                  <c:v>39717</c:v>
                </c:pt>
                <c:pt idx="65">
                  <c:v>39720</c:v>
                </c:pt>
                <c:pt idx="66">
                  <c:v>39721</c:v>
                </c:pt>
                <c:pt idx="67">
                  <c:v>39722</c:v>
                </c:pt>
                <c:pt idx="68">
                  <c:v>39723</c:v>
                </c:pt>
                <c:pt idx="69">
                  <c:v>39724</c:v>
                </c:pt>
                <c:pt idx="70">
                  <c:v>39727</c:v>
                </c:pt>
                <c:pt idx="71">
                  <c:v>39728</c:v>
                </c:pt>
                <c:pt idx="72">
                  <c:v>39729</c:v>
                </c:pt>
                <c:pt idx="73">
                  <c:v>39730</c:v>
                </c:pt>
                <c:pt idx="74">
                  <c:v>39731</c:v>
                </c:pt>
                <c:pt idx="75">
                  <c:v>39734</c:v>
                </c:pt>
                <c:pt idx="76">
                  <c:v>39735</c:v>
                </c:pt>
                <c:pt idx="77">
                  <c:v>39736</c:v>
                </c:pt>
                <c:pt idx="78">
                  <c:v>39737</c:v>
                </c:pt>
                <c:pt idx="79">
                  <c:v>39738</c:v>
                </c:pt>
                <c:pt idx="80">
                  <c:v>39741</c:v>
                </c:pt>
                <c:pt idx="81">
                  <c:v>39742</c:v>
                </c:pt>
                <c:pt idx="82">
                  <c:v>39743</c:v>
                </c:pt>
                <c:pt idx="83">
                  <c:v>39744</c:v>
                </c:pt>
                <c:pt idx="84">
                  <c:v>39745</c:v>
                </c:pt>
                <c:pt idx="85">
                  <c:v>39748</c:v>
                </c:pt>
                <c:pt idx="86">
                  <c:v>39749</c:v>
                </c:pt>
                <c:pt idx="87">
                  <c:v>39750</c:v>
                </c:pt>
                <c:pt idx="88">
                  <c:v>39751</c:v>
                </c:pt>
                <c:pt idx="89">
                  <c:v>39752</c:v>
                </c:pt>
                <c:pt idx="90">
                  <c:v>39755</c:v>
                </c:pt>
                <c:pt idx="91">
                  <c:v>39756</c:v>
                </c:pt>
                <c:pt idx="92">
                  <c:v>39757</c:v>
                </c:pt>
                <c:pt idx="93">
                  <c:v>39758</c:v>
                </c:pt>
                <c:pt idx="94">
                  <c:v>39759</c:v>
                </c:pt>
                <c:pt idx="95">
                  <c:v>39762</c:v>
                </c:pt>
                <c:pt idx="96">
                  <c:v>39763</c:v>
                </c:pt>
                <c:pt idx="97">
                  <c:v>39764</c:v>
                </c:pt>
                <c:pt idx="98">
                  <c:v>39765</c:v>
                </c:pt>
                <c:pt idx="99">
                  <c:v>39766</c:v>
                </c:pt>
                <c:pt idx="100">
                  <c:v>39769</c:v>
                </c:pt>
                <c:pt idx="101">
                  <c:v>39770</c:v>
                </c:pt>
                <c:pt idx="102">
                  <c:v>39771</c:v>
                </c:pt>
                <c:pt idx="103">
                  <c:v>39772</c:v>
                </c:pt>
                <c:pt idx="104">
                  <c:v>39773</c:v>
                </c:pt>
                <c:pt idx="105">
                  <c:v>39776</c:v>
                </c:pt>
                <c:pt idx="106">
                  <c:v>39777</c:v>
                </c:pt>
                <c:pt idx="107">
                  <c:v>39778</c:v>
                </c:pt>
                <c:pt idx="108">
                  <c:v>39779</c:v>
                </c:pt>
                <c:pt idx="109">
                  <c:v>39780</c:v>
                </c:pt>
                <c:pt idx="110">
                  <c:v>39783</c:v>
                </c:pt>
                <c:pt idx="111">
                  <c:v>39784</c:v>
                </c:pt>
                <c:pt idx="112">
                  <c:v>39785</c:v>
                </c:pt>
                <c:pt idx="113">
                  <c:v>39786</c:v>
                </c:pt>
                <c:pt idx="114">
                  <c:v>39787</c:v>
                </c:pt>
                <c:pt idx="115">
                  <c:v>39790</c:v>
                </c:pt>
                <c:pt idx="116">
                  <c:v>39791</c:v>
                </c:pt>
                <c:pt idx="117">
                  <c:v>39792</c:v>
                </c:pt>
                <c:pt idx="118">
                  <c:v>39793</c:v>
                </c:pt>
                <c:pt idx="119">
                  <c:v>39794</c:v>
                </c:pt>
                <c:pt idx="120">
                  <c:v>39797</c:v>
                </c:pt>
                <c:pt idx="121">
                  <c:v>39798</c:v>
                </c:pt>
                <c:pt idx="122">
                  <c:v>39799</c:v>
                </c:pt>
                <c:pt idx="123">
                  <c:v>39800</c:v>
                </c:pt>
                <c:pt idx="124">
                  <c:v>39801</c:v>
                </c:pt>
                <c:pt idx="125">
                  <c:v>39804</c:v>
                </c:pt>
                <c:pt idx="126">
                  <c:v>39805</c:v>
                </c:pt>
                <c:pt idx="127">
                  <c:v>39806</c:v>
                </c:pt>
                <c:pt idx="128">
                  <c:v>39808</c:v>
                </c:pt>
                <c:pt idx="129">
                  <c:v>39811</c:v>
                </c:pt>
                <c:pt idx="130">
                  <c:v>39812</c:v>
                </c:pt>
                <c:pt idx="131">
                  <c:v>39813</c:v>
                </c:pt>
                <c:pt idx="132">
                  <c:v>39815</c:v>
                </c:pt>
                <c:pt idx="133">
                  <c:v>39818</c:v>
                </c:pt>
                <c:pt idx="134">
                  <c:v>39819</c:v>
                </c:pt>
                <c:pt idx="135">
                  <c:v>39820</c:v>
                </c:pt>
                <c:pt idx="136">
                  <c:v>39821</c:v>
                </c:pt>
                <c:pt idx="137">
                  <c:v>39822</c:v>
                </c:pt>
                <c:pt idx="138">
                  <c:v>39825</c:v>
                </c:pt>
                <c:pt idx="139">
                  <c:v>39826</c:v>
                </c:pt>
                <c:pt idx="140">
                  <c:v>39827</c:v>
                </c:pt>
                <c:pt idx="141">
                  <c:v>39828</c:v>
                </c:pt>
                <c:pt idx="142">
                  <c:v>39829</c:v>
                </c:pt>
                <c:pt idx="143">
                  <c:v>39832</c:v>
                </c:pt>
                <c:pt idx="144">
                  <c:v>39833</c:v>
                </c:pt>
                <c:pt idx="145">
                  <c:v>39834</c:v>
                </c:pt>
                <c:pt idx="146">
                  <c:v>39835</c:v>
                </c:pt>
                <c:pt idx="147">
                  <c:v>39836</c:v>
                </c:pt>
                <c:pt idx="148">
                  <c:v>39839</c:v>
                </c:pt>
                <c:pt idx="149">
                  <c:v>39840</c:v>
                </c:pt>
                <c:pt idx="150">
                  <c:v>39841</c:v>
                </c:pt>
                <c:pt idx="151">
                  <c:v>39842</c:v>
                </c:pt>
                <c:pt idx="152">
                  <c:v>39843</c:v>
                </c:pt>
                <c:pt idx="153">
                  <c:v>39846</c:v>
                </c:pt>
                <c:pt idx="154">
                  <c:v>39847</c:v>
                </c:pt>
                <c:pt idx="155">
                  <c:v>39848</c:v>
                </c:pt>
                <c:pt idx="156">
                  <c:v>39849</c:v>
                </c:pt>
                <c:pt idx="157">
                  <c:v>39850</c:v>
                </c:pt>
                <c:pt idx="158">
                  <c:v>39853</c:v>
                </c:pt>
                <c:pt idx="159">
                  <c:v>39854</c:v>
                </c:pt>
                <c:pt idx="160">
                  <c:v>39855</c:v>
                </c:pt>
                <c:pt idx="161">
                  <c:v>39856</c:v>
                </c:pt>
                <c:pt idx="162">
                  <c:v>39857</c:v>
                </c:pt>
                <c:pt idx="163">
                  <c:v>39860</c:v>
                </c:pt>
                <c:pt idx="164">
                  <c:v>39861</c:v>
                </c:pt>
                <c:pt idx="165">
                  <c:v>39862</c:v>
                </c:pt>
                <c:pt idx="166">
                  <c:v>39863</c:v>
                </c:pt>
                <c:pt idx="167">
                  <c:v>39864</c:v>
                </c:pt>
                <c:pt idx="168">
                  <c:v>39869</c:v>
                </c:pt>
                <c:pt idx="169">
                  <c:v>39870</c:v>
                </c:pt>
                <c:pt idx="170">
                  <c:v>39871</c:v>
                </c:pt>
                <c:pt idx="171">
                  <c:v>39874</c:v>
                </c:pt>
                <c:pt idx="172">
                  <c:v>39875</c:v>
                </c:pt>
                <c:pt idx="173">
                  <c:v>39876</c:v>
                </c:pt>
                <c:pt idx="174">
                  <c:v>39877</c:v>
                </c:pt>
                <c:pt idx="175">
                  <c:v>39878</c:v>
                </c:pt>
                <c:pt idx="176">
                  <c:v>39881</c:v>
                </c:pt>
                <c:pt idx="177">
                  <c:v>39882</c:v>
                </c:pt>
                <c:pt idx="178">
                  <c:v>39883</c:v>
                </c:pt>
                <c:pt idx="179">
                  <c:v>39884</c:v>
                </c:pt>
                <c:pt idx="180">
                  <c:v>39885</c:v>
                </c:pt>
                <c:pt idx="181">
                  <c:v>39888</c:v>
                </c:pt>
                <c:pt idx="182">
                  <c:v>39889</c:v>
                </c:pt>
                <c:pt idx="183">
                  <c:v>39890</c:v>
                </c:pt>
                <c:pt idx="184">
                  <c:v>39891</c:v>
                </c:pt>
                <c:pt idx="185">
                  <c:v>39892</c:v>
                </c:pt>
                <c:pt idx="186">
                  <c:v>39895</c:v>
                </c:pt>
                <c:pt idx="187">
                  <c:v>39896</c:v>
                </c:pt>
                <c:pt idx="188">
                  <c:v>39897</c:v>
                </c:pt>
                <c:pt idx="189">
                  <c:v>39898</c:v>
                </c:pt>
                <c:pt idx="190">
                  <c:v>39899</c:v>
                </c:pt>
                <c:pt idx="191">
                  <c:v>39902</c:v>
                </c:pt>
                <c:pt idx="192">
                  <c:v>39903</c:v>
                </c:pt>
                <c:pt idx="193">
                  <c:v>39904</c:v>
                </c:pt>
                <c:pt idx="194">
                  <c:v>39905</c:v>
                </c:pt>
                <c:pt idx="195">
                  <c:v>39906</c:v>
                </c:pt>
                <c:pt idx="196">
                  <c:v>39909</c:v>
                </c:pt>
                <c:pt idx="197">
                  <c:v>39910</c:v>
                </c:pt>
                <c:pt idx="198">
                  <c:v>39911</c:v>
                </c:pt>
                <c:pt idx="199">
                  <c:v>39912</c:v>
                </c:pt>
                <c:pt idx="200">
                  <c:v>39916</c:v>
                </c:pt>
                <c:pt idx="201">
                  <c:v>39917</c:v>
                </c:pt>
                <c:pt idx="202">
                  <c:v>39918</c:v>
                </c:pt>
                <c:pt idx="203">
                  <c:v>39919</c:v>
                </c:pt>
                <c:pt idx="204">
                  <c:v>39920</c:v>
                </c:pt>
                <c:pt idx="205">
                  <c:v>39923</c:v>
                </c:pt>
                <c:pt idx="206">
                  <c:v>39925</c:v>
                </c:pt>
                <c:pt idx="207">
                  <c:v>39926</c:v>
                </c:pt>
                <c:pt idx="208">
                  <c:v>39927</c:v>
                </c:pt>
                <c:pt idx="209">
                  <c:v>39930</c:v>
                </c:pt>
                <c:pt idx="210">
                  <c:v>39931</c:v>
                </c:pt>
                <c:pt idx="211">
                  <c:v>39932</c:v>
                </c:pt>
                <c:pt idx="212">
                  <c:v>39933</c:v>
                </c:pt>
                <c:pt idx="213">
                  <c:v>39937</c:v>
                </c:pt>
                <c:pt idx="214">
                  <c:v>39938</c:v>
                </c:pt>
                <c:pt idx="215">
                  <c:v>39939</c:v>
                </c:pt>
                <c:pt idx="216">
                  <c:v>39940</c:v>
                </c:pt>
                <c:pt idx="217">
                  <c:v>39941</c:v>
                </c:pt>
                <c:pt idx="218">
                  <c:v>39944</c:v>
                </c:pt>
                <c:pt idx="219">
                  <c:v>39945</c:v>
                </c:pt>
                <c:pt idx="220">
                  <c:v>39946</c:v>
                </c:pt>
                <c:pt idx="221">
                  <c:v>39947</c:v>
                </c:pt>
                <c:pt idx="222">
                  <c:v>39948</c:v>
                </c:pt>
                <c:pt idx="223">
                  <c:v>39951</c:v>
                </c:pt>
                <c:pt idx="224">
                  <c:v>39952</c:v>
                </c:pt>
                <c:pt idx="225">
                  <c:v>39953</c:v>
                </c:pt>
                <c:pt idx="226">
                  <c:v>39954</c:v>
                </c:pt>
                <c:pt idx="227">
                  <c:v>39955</c:v>
                </c:pt>
                <c:pt idx="228">
                  <c:v>39958</c:v>
                </c:pt>
                <c:pt idx="229">
                  <c:v>39959</c:v>
                </c:pt>
                <c:pt idx="230">
                  <c:v>39960</c:v>
                </c:pt>
                <c:pt idx="231">
                  <c:v>39961</c:v>
                </c:pt>
                <c:pt idx="232">
                  <c:v>39962</c:v>
                </c:pt>
                <c:pt idx="233">
                  <c:v>39965</c:v>
                </c:pt>
                <c:pt idx="234">
                  <c:v>39966</c:v>
                </c:pt>
                <c:pt idx="235">
                  <c:v>39967</c:v>
                </c:pt>
                <c:pt idx="236">
                  <c:v>39968</c:v>
                </c:pt>
                <c:pt idx="237">
                  <c:v>39969</c:v>
                </c:pt>
                <c:pt idx="238">
                  <c:v>39972</c:v>
                </c:pt>
                <c:pt idx="239">
                  <c:v>39973</c:v>
                </c:pt>
                <c:pt idx="240">
                  <c:v>39974</c:v>
                </c:pt>
                <c:pt idx="241">
                  <c:v>39976</c:v>
                </c:pt>
                <c:pt idx="242">
                  <c:v>39979</c:v>
                </c:pt>
                <c:pt idx="243">
                  <c:v>39980</c:v>
                </c:pt>
                <c:pt idx="244">
                  <c:v>39981</c:v>
                </c:pt>
                <c:pt idx="245">
                  <c:v>39982</c:v>
                </c:pt>
                <c:pt idx="246">
                  <c:v>39983</c:v>
                </c:pt>
                <c:pt idx="247">
                  <c:v>39986</c:v>
                </c:pt>
                <c:pt idx="248">
                  <c:v>39987</c:v>
                </c:pt>
                <c:pt idx="249">
                  <c:v>39988</c:v>
                </c:pt>
                <c:pt idx="250">
                  <c:v>39989</c:v>
                </c:pt>
                <c:pt idx="251">
                  <c:v>39990</c:v>
                </c:pt>
                <c:pt idx="252">
                  <c:v>39993</c:v>
                </c:pt>
                <c:pt idx="253">
                  <c:v>39994</c:v>
                </c:pt>
                <c:pt idx="254">
                  <c:v>39995</c:v>
                </c:pt>
                <c:pt idx="255">
                  <c:v>39996</c:v>
                </c:pt>
                <c:pt idx="256">
                  <c:v>39997</c:v>
                </c:pt>
                <c:pt idx="257">
                  <c:v>40000</c:v>
                </c:pt>
                <c:pt idx="258">
                  <c:v>40001</c:v>
                </c:pt>
                <c:pt idx="259">
                  <c:v>40002</c:v>
                </c:pt>
                <c:pt idx="260">
                  <c:v>40003</c:v>
                </c:pt>
                <c:pt idx="261">
                  <c:v>40004</c:v>
                </c:pt>
                <c:pt idx="262">
                  <c:v>40007</c:v>
                </c:pt>
                <c:pt idx="263">
                  <c:v>40008</c:v>
                </c:pt>
                <c:pt idx="264">
                  <c:v>40009</c:v>
                </c:pt>
                <c:pt idx="265">
                  <c:v>40010</c:v>
                </c:pt>
                <c:pt idx="266">
                  <c:v>40011</c:v>
                </c:pt>
                <c:pt idx="267">
                  <c:v>40014</c:v>
                </c:pt>
                <c:pt idx="268">
                  <c:v>40015</c:v>
                </c:pt>
                <c:pt idx="269">
                  <c:v>40016</c:v>
                </c:pt>
                <c:pt idx="270">
                  <c:v>40017</c:v>
                </c:pt>
                <c:pt idx="271">
                  <c:v>40018</c:v>
                </c:pt>
                <c:pt idx="272">
                  <c:v>40021</c:v>
                </c:pt>
                <c:pt idx="273">
                  <c:v>40022</c:v>
                </c:pt>
                <c:pt idx="274">
                  <c:v>40023</c:v>
                </c:pt>
                <c:pt idx="275">
                  <c:v>40024</c:v>
                </c:pt>
                <c:pt idx="276">
                  <c:v>40025</c:v>
                </c:pt>
                <c:pt idx="277">
                  <c:v>40028</c:v>
                </c:pt>
                <c:pt idx="278">
                  <c:v>40029</c:v>
                </c:pt>
                <c:pt idx="279">
                  <c:v>40030</c:v>
                </c:pt>
                <c:pt idx="280">
                  <c:v>40031</c:v>
                </c:pt>
                <c:pt idx="281">
                  <c:v>40032</c:v>
                </c:pt>
                <c:pt idx="282">
                  <c:v>40035</c:v>
                </c:pt>
                <c:pt idx="283">
                  <c:v>40036</c:v>
                </c:pt>
                <c:pt idx="284">
                  <c:v>40037</c:v>
                </c:pt>
                <c:pt idx="285">
                  <c:v>40038</c:v>
                </c:pt>
                <c:pt idx="286">
                  <c:v>40039</c:v>
                </c:pt>
                <c:pt idx="287">
                  <c:v>40042</c:v>
                </c:pt>
                <c:pt idx="288">
                  <c:v>40043</c:v>
                </c:pt>
                <c:pt idx="289">
                  <c:v>40044</c:v>
                </c:pt>
                <c:pt idx="290">
                  <c:v>40045</c:v>
                </c:pt>
                <c:pt idx="291">
                  <c:v>40046</c:v>
                </c:pt>
                <c:pt idx="292">
                  <c:v>40049</c:v>
                </c:pt>
                <c:pt idx="293">
                  <c:v>40050</c:v>
                </c:pt>
                <c:pt idx="294">
                  <c:v>40051</c:v>
                </c:pt>
                <c:pt idx="295">
                  <c:v>40052</c:v>
                </c:pt>
                <c:pt idx="296">
                  <c:v>40053</c:v>
                </c:pt>
                <c:pt idx="297">
                  <c:v>40056</c:v>
                </c:pt>
                <c:pt idx="298">
                  <c:v>40057</c:v>
                </c:pt>
                <c:pt idx="299">
                  <c:v>40058</c:v>
                </c:pt>
                <c:pt idx="300">
                  <c:v>40059</c:v>
                </c:pt>
                <c:pt idx="301">
                  <c:v>40060</c:v>
                </c:pt>
                <c:pt idx="302">
                  <c:v>40064</c:v>
                </c:pt>
                <c:pt idx="303">
                  <c:v>40065</c:v>
                </c:pt>
                <c:pt idx="304">
                  <c:v>40066</c:v>
                </c:pt>
                <c:pt idx="305">
                  <c:v>40067</c:v>
                </c:pt>
                <c:pt idx="306">
                  <c:v>40070</c:v>
                </c:pt>
                <c:pt idx="307">
                  <c:v>40071</c:v>
                </c:pt>
                <c:pt idx="308">
                  <c:v>40072</c:v>
                </c:pt>
                <c:pt idx="309">
                  <c:v>40073</c:v>
                </c:pt>
                <c:pt idx="310">
                  <c:v>40074</c:v>
                </c:pt>
                <c:pt idx="311">
                  <c:v>40077</c:v>
                </c:pt>
                <c:pt idx="312">
                  <c:v>40078</c:v>
                </c:pt>
                <c:pt idx="313">
                  <c:v>40079</c:v>
                </c:pt>
                <c:pt idx="314">
                  <c:v>40080</c:v>
                </c:pt>
                <c:pt idx="315">
                  <c:v>40081</c:v>
                </c:pt>
                <c:pt idx="316">
                  <c:v>40084</c:v>
                </c:pt>
                <c:pt idx="317">
                  <c:v>40085</c:v>
                </c:pt>
                <c:pt idx="318">
                  <c:v>40086</c:v>
                </c:pt>
                <c:pt idx="319">
                  <c:v>40087</c:v>
                </c:pt>
                <c:pt idx="320">
                  <c:v>40088</c:v>
                </c:pt>
                <c:pt idx="321">
                  <c:v>40091</c:v>
                </c:pt>
                <c:pt idx="322">
                  <c:v>40092</c:v>
                </c:pt>
                <c:pt idx="323">
                  <c:v>40093</c:v>
                </c:pt>
                <c:pt idx="324">
                  <c:v>40094</c:v>
                </c:pt>
                <c:pt idx="325">
                  <c:v>40095</c:v>
                </c:pt>
                <c:pt idx="326">
                  <c:v>40099</c:v>
                </c:pt>
                <c:pt idx="327">
                  <c:v>40100</c:v>
                </c:pt>
                <c:pt idx="328">
                  <c:v>40101</c:v>
                </c:pt>
                <c:pt idx="329">
                  <c:v>40102</c:v>
                </c:pt>
                <c:pt idx="330">
                  <c:v>40105</c:v>
                </c:pt>
                <c:pt idx="331">
                  <c:v>40106</c:v>
                </c:pt>
                <c:pt idx="332">
                  <c:v>40107</c:v>
                </c:pt>
                <c:pt idx="333">
                  <c:v>40108</c:v>
                </c:pt>
                <c:pt idx="334">
                  <c:v>40109</c:v>
                </c:pt>
                <c:pt idx="335">
                  <c:v>40112</c:v>
                </c:pt>
                <c:pt idx="336">
                  <c:v>40113</c:v>
                </c:pt>
                <c:pt idx="337">
                  <c:v>40114</c:v>
                </c:pt>
                <c:pt idx="338">
                  <c:v>40115</c:v>
                </c:pt>
                <c:pt idx="339">
                  <c:v>40116</c:v>
                </c:pt>
                <c:pt idx="340">
                  <c:v>40120</c:v>
                </c:pt>
                <c:pt idx="341">
                  <c:v>40121</c:v>
                </c:pt>
                <c:pt idx="342">
                  <c:v>40122</c:v>
                </c:pt>
                <c:pt idx="343">
                  <c:v>40123</c:v>
                </c:pt>
                <c:pt idx="344">
                  <c:v>40126</c:v>
                </c:pt>
                <c:pt idx="345">
                  <c:v>40127</c:v>
                </c:pt>
                <c:pt idx="346">
                  <c:v>40128</c:v>
                </c:pt>
                <c:pt idx="347">
                  <c:v>40129</c:v>
                </c:pt>
                <c:pt idx="348">
                  <c:v>40130</c:v>
                </c:pt>
                <c:pt idx="349">
                  <c:v>40133</c:v>
                </c:pt>
                <c:pt idx="350">
                  <c:v>40134</c:v>
                </c:pt>
                <c:pt idx="351">
                  <c:v>40135</c:v>
                </c:pt>
                <c:pt idx="352">
                  <c:v>40136</c:v>
                </c:pt>
                <c:pt idx="353">
                  <c:v>40137</c:v>
                </c:pt>
                <c:pt idx="354">
                  <c:v>40140</c:v>
                </c:pt>
                <c:pt idx="355">
                  <c:v>40141</c:v>
                </c:pt>
                <c:pt idx="356">
                  <c:v>40142</c:v>
                </c:pt>
                <c:pt idx="357">
                  <c:v>40143</c:v>
                </c:pt>
                <c:pt idx="358">
                  <c:v>40144</c:v>
                </c:pt>
                <c:pt idx="359">
                  <c:v>40147</c:v>
                </c:pt>
                <c:pt idx="360">
                  <c:v>40148</c:v>
                </c:pt>
                <c:pt idx="361">
                  <c:v>40149</c:v>
                </c:pt>
                <c:pt idx="362">
                  <c:v>40150</c:v>
                </c:pt>
                <c:pt idx="363">
                  <c:v>40151</c:v>
                </c:pt>
                <c:pt idx="364">
                  <c:v>40154</c:v>
                </c:pt>
                <c:pt idx="365">
                  <c:v>40155</c:v>
                </c:pt>
                <c:pt idx="366">
                  <c:v>40156</c:v>
                </c:pt>
                <c:pt idx="367">
                  <c:v>40157</c:v>
                </c:pt>
                <c:pt idx="368">
                  <c:v>40158</c:v>
                </c:pt>
                <c:pt idx="369">
                  <c:v>40161</c:v>
                </c:pt>
                <c:pt idx="370">
                  <c:v>40162</c:v>
                </c:pt>
                <c:pt idx="371">
                  <c:v>40163</c:v>
                </c:pt>
                <c:pt idx="372">
                  <c:v>40164</c:v>
                </c:pt>
                <c:pt idx="373">
                  <c:v>40165</c:v>
                </c:pt>
                <c:pt idx="374">
                  <c:v>40168</c:v>
                </c:pt>
                <c:pt idx="375">
                  <c:v>40169</c:v>
                </c:pt>
                <c:pt idx="376">
                  <c:v>40170</c:v>
                </c:pt>
                <c:pt idx="377">
                  <c:v>40171</c:v>
                </c:pt>
                <c:pt idx="378">
                  <c:v>40175</c:v>
                </c:pt>
                <c:pt idx="379">
                  <c:v>40176</c:v>
                </c:pt>
                <c:pt idx="380">
                  <c:v>40177</c:v>
                </c:pt>
                <c:pt idx="381">
                  <c:v>40178</c:v>
                </c:pt>
                <c:pt idx="382">
                  <c:v>40182</c:v>
                </c:pt>
                <c:pt idx="383">
                  <c:v>40183</c:v>
                </c:pt>
                <c:pt idx="384">
                  <c:v>40184</c:v>
                </c:pt>
                <c:pt idx="385">
                  <c:v>40185</c:v>
                </c:pt>
                <c:pt idx="386">
                  <c:v>40186</c:v>
                </c:pt>
                <c:pt idx="387">
                  <c:v>40189</c:v>
                </c:pt>
                <c:pt idx="388">
                  <c:v>40190</c:v>
                </c:pt>
                <c:pt idx="389">
                  <c:v>40191</c:v>
                </c:pt>
                <c:pt idx="390">
                  <c:v>40192</c:v>
                </c:pt>
                <c:pt idx="391">
                  <c:v>40193</c:v>
                </c:pt>
                <c:pt idx="392">
                  <c:v>40196</c:v>
                </c:pt>
                <c:pt idx="393">
                  <c:v>40197</c:v>
                </c:pt>
                <c:pt idx="394">
                  <c:v>40198</c:v>
                </c:pt>
                <c:pt idx="395">
                  <c:v>40199</c:v>
                </c:pt>
                <c:pt idx="396">
                  <c:v>40200</c:v>
                </c:pt>
                <c:pt idx="397">
                  <c:v>40203</c:v>
                </c:pt>
                <c:pt idx="398">
                  <c:v>40204</c:v>
                </c:pt>
                <c:pt idx="399">
                  <c:v>40205</c:v>
                </c:pt>
                <c:pt idx="400">
                  <c:v>40206</c:v>
                </c:pt>
                <c:pt idx="401">
                  <c:v>40207</c:v>
                </c:pt>
                <c:pt idx="402">
                  <c:v>40210</c:v>
                </c:pt>
                <c:pt idx="403">
                  <c:v>40211</c:v>
                </c:pt>
                <c:pt idx="404">
                  <c:v>40212</c:v>
                </c:pt>
                <c:pt idx="405">
                  <c:v>40213</c:v>
                </c:pt>
                <c:pt idx="406">
                  <c:v>40214</c:v>
                </c:pt>
                <c:pt idx="407">
                  <c:v>40217</c:v>
                </c:pt>
                <c:pt idx="408">
                  <c:v>40218</c:v>
                </c:pt>
                <c:pt idx="409">
                  <c:v>40219</c:v>
                </c:pt>
                <c:pt idx="410">
                  <c:v>40220</c:v>
                </c:pt>
                <c:pt idx="411">
                  <c:v>40221</c:v>
                </c:pt>
                <c:pt idx="412">
                  <c:v>40226</c:v>
                </c:pt>
                <c:pt idx="413">
                  <c:v>40227</c:v>
                </c:pt>
                <c:pt idx="414">
                  <c:v>40228</c:v>
                </c:pt>
                <c:pt idx="415">
                  <c:v>40231</c:v>
                </c:pt>
                <c:pt idx="416">
                  <c:v>40232</c:v>
                </c:pt>
                <c:pt idx="417">
                  <c:v>40233</c:v>
                </c:pt>
                <c:pt idx="418">
                  <c:v>40234</c:v>
                </c:pt>
                <c:pt idx="419">
                  <c:v>40235</c:v>
                </c:pt>
                <c:pt idx="420">
                  <c:v>40238</c:v>
                </c:pt>
                <c:pt idx="421">
                  <c:v>40239</c:v>
                </c:pt>
                <c:pt idx="422">
                  <c:v>40240</c:v>
                </c:pt>
                <c:pt idx="423">
                  <c:v>40241</c:v>
                </c:pt>
                <c:pt idx="424">
                  <c:v>40242</c:v>
                </c:pt>
                <c:pt idx="425">
                  <c:v>40245</c:v>
                </c:pt>
                <c:pt idx="426">
                  <c:v>40246</c:v>
                </c:pt>
                <c:pt idx="427">
                  <c:v>40247</c:v>
                </c:pt>
                <c:pt idx="428">
                  <c:v>40248</c:v>
                </c:pt>
                <c:pt idx="429">
                  <c:v>40249</c:v>
                </c:pt>
                <c:pt idx="430">
                  <c:v>40252</c:v>
                </c:pt>
                <c:pt idx="431">
                  <c:v>40253</c:v>
                </c:pt>
                <c:pt idx="432">
                  <c:v>40254</c:v>
                </c:pt>
                <c:pt idx="433">
                  <c:v>40255</c:v>
                </c:pt>
                <c:pt idx="434">
                  <c:v>40256</c:v>
                </c:pt>
                <c:pt idx="435">
                  <c:v>40259</c:v>
                </c:pt>
                <c:pt idx="436">
                  <c:v>40260</c:v>
                </c:pt>
                <c:pt idx="437">
                  <c:v>40261</c:v>
                </c:pt>
                <c:pt idx="438">
                  <c:v>40262</c:v>
                </c:pt>
                <c:pt idx="439">
                  <c:v>40263</c:v>
                </c:pt>
                <c:pt idx="440">
                  <c:v>40266</c:v>
                </c:pt>
                <c:pt idx="441">
                  <c:v>40267</c:v>
                </c:pt>
                <c:pt idx="442">
                  <c:v>40268</c:v>
                </c:pt>
                <c:pt idx="443">
                  <c:v>40269</c:v>
                </c:pt>
                <c:pt idx="444">
                  <c:v>40273</c:v>
                </c:pt>
                <c:pt idx="445">
                  <c:v>40274</c:v>
                </c:pt>
                <c:pt idx="446">
                  <c:v>40275</c:v>
                </c:pt>
                <c:pt idx="447">
                  <c:v>40276</c:v>
                </c:pt>
                <c:pt idx="448">
                  <c:v>40277</c:v>
                </c:pt>
                <c:pt idx="449">
                  <c:v>40280</c:v>
                </c:pt>
                <c:pt idx="450">
                  <c:v>40281</c:v>
                </c:pt>
                <c:pt idx="451">
                  <c:v>40282</c:v>
                </c:pt>
                <c:pt idx="452">
                  <c:v>40283</c:v>
                </c:pt>
                <c:pt idx="453">
                  <c:v>40284</c:v>
                </c:pt>
                <c:pt idx="454">
                  <c:v>40287</c:v>
                </c:pt>
                <c:pt idx="455">
                  <c:v>40288</c:v>
                </c:pt>
                <c:pt idx="456">
                  <c:v>40290</c:v>
                </c:pt>
                <c:pt idx="457">
                  <c:v>40291</c:v>
                </c:pt>
                <c:pt idx="458">
                  <c:v>40294</c:v>
                </c:pt>
                <c:pt idx="459">
                  <c:v>40295</c:v>
                </c:pt>
                <c:pt idx="460">
                  <c:v>40296</c:v>
                </c:pt>
                <c:pt idx="461">
                  <c:v>40297</c:v>
                </c:pt>
                <c:pt idx="462">
                  <c:v>40298</c:v>
                </c:pt>
                <c:pt idx="463">
                  <c:v>40301</c:v>
                </c:pt>
                <c:pt idx="464">
                  <c:v>40302</c:v>
                </c:pt>
                <c:pt idx="465">
                  <c:v>40303</c:v>
                </c:pt>
                <c:pt idx="466">
                  <c:v>40304</c:v>
                </c:pt>
                <c:pt idx="467">
                  <c:v>40305</c:v>
                </c:pt>
                <c:pt idx="468">
                  <c:v>40308</c:v>
                </c:pt>
                <c:pt idx="469">
                  <c:v>40309</c:v>
                </c:pt>
                <c:pt idx="470">
                  <c:v>40310</c:v>
                </c:pt>
                <c:pt idx="471">
                  <c:v>40311</c:v>
                </c:pt>
                <c:pt idx="472">
                  <c:v>40312</c:v>
                </c:pt>
                <c:pt idx="473">
                  <c:v>40315</c:v>
                </c:pt>
                <c:pt idx="474">
                  <c:v>40316</c:v>
                </c:pt>
                <c:pt idx="475">
                  <c:v>40317</c:v>
                </c:pt>
                <c:pt idx="476">
                  <c:v>40318</c:v>
                </c:pt>
                <c:pt idx="477">
                  <c:v>40319</c:v>
                </c:pt>
                <c:pt idx="478">
                  <c:v>40322</c:v>
                </c:pt>
                <c:pt idx="479">
                  <c:v>40323</c:v>
                </c:pt>
                <c:pt idx="480">
                  <c:v>40324</c:v>
                </c:pt>
                <c:pt idx="481">
                  <c:v>40325</c:v>
                </c:pt>
                <c:pt idx="482">
                  <c:v>40326</c:v>
                </c:pt>
                <c:pt idx="483">
                  <c:v>40329</c:v>
                </c:pt>
                <c:pt idx="484">
                  <c:v>40330</c:v>
                </c:pt>
                <c:pt idx="485">
                  <c:v>40331</c:v>
                </c:pt>
                <c:pt idx="486">
                  <c:v>40333</c:v>
                </c:pt>
                <c:pt idx="487">
                  <c:v>40336</c:v>
                </c:pt>
                <c:pt idx="488">
                  <c:v>40337</c:v>
                </c:pt>
                <c:pt idx="489">
                  <c:v>40338</c:v>
                </c:pt>
                <c:pt idx="490">
                  <c:v>40339</c:v>
                </c:pt>
                <c:pt idx="491">
                  <c:v>40340</c:v>
                </c:pt>
                <c:pt idx="492">
                  <c:v>40343</c:v>
                </c:pt>
                <c:pt idx="493">
                  <c:v>40344</c:v>
                </c:pt>
                <c:pt idx="494">
                  <c:v>40345</c:v>
                </c:pt>
                <c:pt idx="495">
                  <c:v>40346</c:v>
                </c:pt>
                <c:pt idx="496">
                  <c:v>40347</c:v>
                </c:pt>
                <c:pt idx="497">
                  <c:v>40350</c:v>
                </c:pt>
                <c:pt idx="498">
                  <c:v>40351</c:v>
                </c:pt>
                <c:pt idx="499">
                  <c:v>40352</c:v>
                </c:pt>
                <c:pt idx="500">
                  <c:v>40353</c:v>
                </c:pt>
                <c:pt idx="501">
                  <c:v>40354</c:v>
                </c:pt>
                <c:pt idx="502">
                  <c:v>40357</c:v>
                </c:pt>
                <c:pt idx="503">
                  <c:v>40358</c:v>
                </c:pt>
                <c:pt idx="504">
                  <c:v>40359</c:v>
                </c:pt>
                <c:pt idx="505">
                  <c:v>40360</c:v>
                </c:pt>
                <c:pt idx="506">
                  <c:v>40361</c:v>
                </c:pt>
                <c:pt idx="507">
                  <c:v>40364</c:v>
                </c:pt>
                <c:pt idx="508">
                  <c:v>40365</c:v>
                </c:pt>
                <c:pt idx="509">
                  <c:v>40366</c:v>
                </c:pt>
                <c:pt idx="510">
                  <c:v>40367</c:v>
                </c:pt>
                <c:pt idx="511">
                  <c:v>40368</c:v>
                </c:pt>
                <c:pt idx="512">
                  <c:v>40371</c:v>
                </c:pt>
                <c:pt idx="513">
                  <c:v>40372</c:v>
                </c:pt>
                <c:pt idx="514">
                  <c:v>40373</c:v>
                </c:pt>
                <c:pt idx="515">
                  <c:v>40374</c:v>
                </c:pt>
                <c:pt idx="516">
                  <c:v>40375</c:v>
                </c:pt>
                <c:pt idx="517">
                  <c:v>40378</c:v>
                </c:pt>
                <c:pt idx="518">
                  <c:v>40379</c:v>
                </c:pt>
                <c:pt idx="519">
                  <c:v>40380</c:v>
                </c:pt>
                <c:pt idx="520">
                  <c:v>40381</c:v>
                </c:pt>
                <c:pt idx="521">
                  <c:v>40382</c:v>
                </c:pt>
                <c:pt idx="522">
                  <c:v>40385</c:v>
                </c:pt>
                <c:pt idx="523">
                  <c:v>40386</c:v>
                </c:pt>
                <c:pt idx="524">
                  <c:v>40387</c:v>
                </c:pt>
                <c:pt idx="525">
                  <c:v>40388</c:v>
                </c:pt>
                <c:pt idx="526">
                  <c:v>40389</c:v>
                </c:pt>
                <c:pt idx="527">
                  <c:v>40392</c:v>
                </c:pt>
                <c:pt idx="528">
                  <c:v>40393</c:v>
                </c:pt>
                <c:pt idx="529">
                  <c:v>40394</c:v>
                </c:pt>
                <c:pt idx="530">
                  <c:v>40395</c:v>
                </c:pt>
                <c:pt idx="531">
                  <c:v>40396</c:v>
                </c:pt>
                <c:pt idx="532">
                  <c:v>40399</c:v>
                </c:pt>
                <c:pt idx="533">
                  <c:v>40400</c:v>
                </c:pt>
                <c:pt idx="534">
                  <c:v>40401</c:v>
                </c:pt>
                <c:pt idx="535">
                  <c:v>40402</c:v>
                </c:pt>
                <c:pt idx="536">
                  <c:v>40403</c:v>
                </c:pt>
                <c:pt idx="537">
                  <c:v>40406</c:v>
                </c:pt>
                <c:pt idx="538">
                  <c:v>40407</c:v>
                </c:pt>
                <c:pt idx="539">
                  <c:v>40408</c:v>
                </c:pt>
                <c:pt idx="540">
                  <c:v>40409</c:v>
                </c:pt>
                <c:pt idx="541">
                  <c:v>40410</c:v>
                </c:pt>
                <c:pt idx="542">
                  <c:v>40413</c:v>
                </c:pt>
                <c:pt idx="543">
                  <c:v>40414</c:v>
                </c:pt>
                <c:pt idx="544">
                  <c:v>40415</c:v>
                </c:pt>
                <c:pt idx="545">
                  <c:v>40416</c:v>
                </c:pt>
                <c:pt idx="546">
                  <c:v>40417</c:v>
                </c:pt>
                <c:pt idx="547">
                  <c:v>40420</c:v>
                </c:pt>
                <c:pt idx="548">
                  <c:v>40421</c:v>
                </c:pt>
                <c:pt idx="549">
                  <c:v>40422</c:v>
                </c:pt>
                <c:pt idx="550">
                  <c:v>40423</c:v>
                </c:pt>
                <c:pt idx="551">
                  <c:v>40424</c:v>
                </c:pt>
                <c:pt idx="552">
                  <c:v>40427</c:v>
                </c:pt>
                <c:pt idx="553">
                  <c:v>40429</c:v>
                </c:pt>
                <c:pt idx="554">
                  <c:v>40430</c:v>
                </c:pt>
                <c:pt idx="555">
                  <c:v>40431</c:v>
                </c:pt>
                <c:pt idx="556">
                  <c:v>40434</c:v>
                </c:pt>
                <c:pt idx="557">
                  <c:v>40435</c:v>
                </c:pt>
                <c:pt idx="558">
                  <c:v>40436</c:v>
                </c:pt>
                <c:pt idx="559">
                  <c:v>40437</c:v>
                </c:pt>
                <c:pt idx="560">
                  <c:v>40438</c:v>
                </c:pt>
                <c:pt idx="561">
                  <c:v>40441</c:v>
                </c:pt>
                <c:pt idx="562">
                  <c:v>40442</c:v>
                </c:pt>
                <c:pt idx="563">
                  <c:v>40443</c:v>
                </c:pt>
                <c:pt idx="564">
                  <c:v>40444</c:v>
                </c:pt>
                <c:pt idx="565">
                  <c:v>40445</c:v>
                </c:pt>
                <c:pt idx="566">
                  <c:v>40448</c:v>
                </c:pt>
                <c:pt idx="567">
                  <c:v>40449</c:v>
                </c:pt>
                <c:pt idx="568">
                  <c:v>40450</c:v>
                </c:pt>
                <c:pt idx="569">
                  <c:v>40451</c:v>
                </c:pt>
                <c:pt idx="570">
                  <c:v>40452</c:v>
                </c:pt>
                <c:pt idx="571">
                  <c:v>40455</c:v>
                </c:pt>
                <c:pt idx="572">
                  <c:v>40456</c:v>
                </c:pt>
                <c:pt idx="573">
                  <c:v>40457</c:v>
                </c:pt>
                <c:pt idx="574">
                  <c:v>40458</c:v>
                </c:pt>
                <c:pt idx="575">
                  <c:v>40459</c:v>
                </c:pt>
                <c:pt idx="576">
                  <c:v>40462</c:v>
                </c:pt>
                <c:pt idx="577">
                  <c:v>40464</c:v>
                </c:pt>
                <c:pt idx="578">
                  <c:v>40465</c:v>
                </c:pt>
                <c:pt idx="579">
                  <c:v>40466</c:v>
                </c:pt>
                <c:pt idx="580">
                  <c:v>40469</c:v>
                </c:pt>
                <c:pt idx="581">
                  <c:v>40470</c:v>
                </c:pt>
                <c:pt idx="582">
                  <c:v>40471</c:v>
                </c:pt>
                <c:pt idx="583">
                  <c:v>40472</c:v>
                </c:pt>
                <c:pt idx="584">
                  <c:v>40473</c:v>
                </c:pt>
                <c:pt idx="585">
                  <c:v>40476</c:v>
                </c:pt>
                <c:pt idx="586">
                  <c:v>40477</c:v>
                </c:pt>
                <c:pt idx="587">
                  <c:v>40478</c:v>
                </c:pt>
                <c:pt idx="588">
                  <c:v>40479</c:v>
                </c:pt>
                <c:pt idx="589">
                  <c:v>40480</c:v>
                </c:pt>
                <c:pt idx="590">
                  <c:v>40483</c:v>
                </c:pt>
                <c:pt idx="591">
                  <c:v>40485</c:v>
                </c:pt>
                <c:pt idx="592">
                  <c:v>40486</c:v>
                </c:pt>
                <c:pt idx="593">
                  <c:v>40487</c:v>
                </c:pt>
                <c:pt idx="594">
                  <c:v>40490</c:v>
                </c:pt>
                <c:pt idx="595">
                  <c:v>40491</c:v>
                </c:pt>
                <c:pt idx="596">
                  <c:v>40492</c:v>
                </c:pt>
                <c:pt idx="597">
                  <c:v>40493</c:v>
                </c:pt>
                <c:pt idx="598">
                  <c:v>40494</c:v>
                </c:pt>
                <c:pt idx="599">
                  <c:v>40498</c:v>
                </c:pt>
                <c:pt idx="600">
                  <c:v>40499</c:v>
                </c:pt>
                <c:pt idx="601">
                  <c:v>40500</c:v>
                </c:pt>
                <c:pt idx="602">
                  <c:v>40501</c:v>
                </c:pt>
                <c:pt idx="603">
                  <c:v>40504</c:v>
                </c:pt>
                <c:pt idx="604">
                  <c:v>40505</c:v>
                </c:pt>
                <c:pt idx="605">
                  <c:v>40506</c:v>
                </c:pt>
                <c:pt idx="606">
                  <c:v>40507</c:v>
                </c:pt>
                <c:pt idx="607">
                  <c:v>40508</c:v>
                </c:pt>
                <c:pt idx="608">
                  <c:v>40511</c:v>
                </c:pt>
                <c:pt idx="609">
                  <c:v>40512</c:v>
                </c:pt>
                <c:pt idx="610">
                  <c:v>40513</c:v>
                </c:pt>
                <c:pt idx="611">
                  <c:v>40514</c:v>
                </c:pt>
                <c:pt idx="612">
                  <c:v>40515</c:v>
                </c:pt>
                <c:pt idx="613">
                  <c:v>40518</c:v>
                </c:pt>
                <c:pt idx="614">
                  <c:v>40519</c:v>
                </c:pt>
                <c:pt idx="615">
                  <c:v>40520</c:v>
                </c:pt>
                <c:pt idx="616">
                  <c:v>40521</c:v>
                </c:pt>
                <c:pt idx="617">
                  <c:v>40522</c:v>
                </c:pt>
                <c:pt idx="618">
                  <c:v>40525</c:v>
                </c:pt>
                <c:pt idx="619">
                  <c:v>40526</c:v>
                </c:pt>
                <c:pt idx="620">
                  <c:v>40527</c:v>
                </c:pt>
                <c:pt idx="621">
                  <c:v>40528</c:v>
                </c:pt>
                <c:pt idx="622">
                  <c:v>40529</c:v>
                </c:pt>
                <c:pt idx="623">
                  <c:v>40532</c:v>
                </c:pt>
                <c:pt idx="624">
                  <c:v>40533</c:v>
                </c:pt>
                <c:pt idx="625">
                  <c:v>40534</c:v>
                </c:pt>
                <c:pt idx="626">
                  <c:v>40535</c:v>
                </c:pt>
                <c:pt idx="627">
                  <c:v>40536</c:v>
                </c:pt>
                <c:pt idx="628">
                  <c:v>40539</c:v>
                </c:pt>
                <c:pt idx="629">
                  <c:v>40540</c:v>
                </c:pt>
                <c:pt idx="630">
                  <c:v>40541</c:v>
                </c:pt>
                <c:pt idx="631">
                  <c:v>40542</c:v>
                </c:pt>
                <c:pt idx="632">
                  <c:v>40543</c:v>
                </c:pt>
                <c:pt idx="633">
                  <c:v>40546</c:v>
                </c:pt>
                <c:pt idx="634">
                  <c:v>40547</c:v>
                </c:pt>
                <c:pt idx="635">
                  <c:v>40548</c:v>
                </c:pt>
                <c:pt idx="636">
                  <c:v>40549</c:v>
                </c:pt>
                <c:pt idx="637">
                  <c:v>40550</c:v>
                </c:pt>
                <c:pt idx="638">
                  <c:v>40553</c:v>
                </c:pt>
                <c:pt idx="639">
                  <c:v>40554</c:v>
                </c:pt>
                <c:pt idx="640">
                  <c:v>40555</c:v>
                </c:pt>
                <c:pt idx="641">
                  <c:v>40556</c:v>
                </c:pt>
                <c:pt idx="642">
                  <c:v>40557</c:v>
                </c:pt>
                <c:pt idx="643">
                  <c:v>40560</c:v>
                </c:pt>
                <c:pt idx="644">
                  <c:v>40561</c:v>
                </c:pt>
                <c:pt idx="645">
                  <c:v>40562</c:v>
                </c:pt>
                <c:pt idx="646">
                  <c:v>40563</c:v>
                </c:pt>
                <c:pt idx="647">
                  <c:v>40564</c:v>
                </c:pt>
                <c:pt idx="648">
                  <c:v>40567</c:v>
                </c:pt>
                <c:pt idx="649">
                  <c:v>40568</c:v>
                </c:pt>
                <c:pt idx="650">
                  <c:v>40569</c:v>
                </c:pt>
                <c:pt idx="651">
                  <c:v>40570</c:v>
                </c:pt>
                <c:pt idx="652">
                  <c:v>40571</c:v>
                </c:pt>
                <c:pt idx="653">
                  <c:v>40574</c:v>
                </c:pt>
                <c:pt idx="654">
                  <c:v>40575</c:v>
                </c:pt>
                <c:pt idx="655">
                  <c:v>40576</c:v>
                </c:pt>
                <c:pt idx="656">
                  <c:v>40577</c:v>
                </c:pt>
                <c:pt idx="657">
                  <c:v>40578</c:v>
                </c:pt>
                <c:pt idx="658">
                  <c:v>40581</c:v>
                </c:pt>
                <c:pt idx="659">
                  <c:v>40582</c:v>
                </c:pt>
                <c:pt idx="660">
                  <c:v>40583</c:v>
                </c:pt>
                <c:pt idx="661">
                  <c:v>40584</c:v>
                </c:pt>
                <c:pt idx="662">
                  <c:v>40585</c:v>
                </c:pt>
                <c:pt idx="663">
                  <c:v>40588</c:v>
                </c:pt>
                <c:pt idx="664">
                  <c:v>40589</c:v>
                </c:pt>
                <c:pt idx="665">
                  <c:v>40590</c:v>
                </c:pt>
                <c:pt idx="666">
                  <c:v>40591</c:v>
                </c:pt>
                <c:pt idx="667">
                  <c:v>40592</c:v>
                </c:pt>
                <c:pt idx="668">
                  <c:v>40595</c:v>
                </c:pt>
                <c:pt idx="669">
                  <c:v>40596</c:v>
                </c:pt>
                <c:pt idx="670">
                  <c:v>40597</c:v>
                </c:pt>
                <c:pt idx="671">
                  <c:v>40598</c:v>
                </c:pt>
                <c:pt idx="672">
                  <c:v>40599</c:v>
                </c:pt>
                <c:pt idx="673">
                  <c:v>40602</c:v>
                </c:pt>
                <c:pt idx="674">
                  <c:v>40603</c:v>
                </c:pt>
                <c:pt idx="675">
                  <c:v>40604</c:v>
                </c:pt>
                <c:pt idx="676">
                  <c:v>40605</c:v>
                </c:pt>
                <c:pt idx="677">
                  <c:v>40606</c:v>
                </c:pt>
                <c:pt idx="678">
                  <c:v>40611</c:v>
                </c:pt>
                <c:pt idx="679">
                  <c:v>40612</c:v>
                </c:pt>
                <c:pt idx="680">
                  <c:v>40613</c:v>
                </c:pt>
                <c:pt idx="681">
                  <c:v>40616</c:v>
                </c:pt>
                <c:pt idx="682">
                  <c:v>40617</c:v>
                </c:pt>
                <c:pt idx="683">
                  <c:v>40618</c:v>
                </c:pt>
                <c:pt idx="684">
                  <c:v>40619</c:v>
                </c:pt>
                <c:pt idx="685">
                  <c:v>40620</c:v>
                </c:pt>
                <c:pt idx="686">
                  <c:v>40623</c:v>
                </c:pt>
                <c:pt idx="687">
                  <c:v>40624</c:v>
                </c:pt>
                <c:pt idx="688">
                  <c:v>40625</c:v>
                </c:pt>
                <c:pt idx="689">
                  <c:v>40626</c:v>
                </c:pt>
                <c:pt idx="690">
                  <c:v>40627</c:v>
                </c:pt>
                <c:pt idx="691">
                  <c:v>40630</c:v>
                </c:pt>
                <c:pt idx="692">
                  <c:v>40631</c:v>
                </c:pt>
                <c:pt idx="693">
                  <c:v>40632</c:v>
                </c:pt>
                <c:pt idx="694">
                  <c:v>40633</c:v>
                </c:pt>
                <c:pt idx="695">
                  <c:v>40634</c:v>
                </c:pt>
                <c:pt idx="696">
                  <c:v>40637</c:v>
                </c:pt>
                <c:pt idx="697">
                  <c:v>40638</c:v>
                </c:pt>
                <c:pt idx="698">
                  <c:v>40639</c:v>
                </c:pt>
                <c:pt idx="699">
                  <c:v>40640</c:v>
                </c:pt>
                <c:pt idx="700">
                  <c:v>40641</c:v>
                </c:pt>
                <c:pt idx="701">
                  <c:v>40644</c:v>
                </c:pt>
                <c:pt idx="702">
                  <c:v>40645</c:v>
                </c:pt>
                <c:pt idx="703">
                  <c:v>40646</c:v>
                </c:pt>
                <c:pt idx="704">
                  <c:v>40647</c:v>
                </c:pt>
                <c:pt idx="705">
                  <c:v>40648</c:v>
                </c:pt>
                <c:pt idx="706">
                  <c:v>40651</c:v>
                </c:pt>
                <c:pt idx="707">
                  <c:v>40652</c:v>
                </c:pt>
                <c:pt idx="708">
                  <c:v>40653</c:v>
                </c:pt>
                <c:pt idx="709">
                  <c:v>40658</c:v>
                </c:pt>
                <c:pt idx="710">
                  <c:v>40659</c:v>
                </c:pt>
                <c:pt idx="711">
                  <c:v>40660</c:v>
                </c:pt>
                <c:pt idx="712">
                  <c:v>40661</c:v>
                </c:pt>
                <c:pt idx="713">
                  <c:v>40662</c:v>
                </c:pt>
                <c:pt idx="714">
                  <c:v>40665</c:v>
                </c:pt>
                <c:pt idx="715">
                  <c:v>40666</c:v>
                </c:pt>
                <c:pt idx="716">
                  <c:v>40667</c:v>
                </c:pt>
                <c:pt idx="717">
                  <c:v>40668</c:v>
                </c:pt>
                <c:pt idx="718">
                  <c:v>40669</c:v>
                </c:pt>
                <c:pt idx="719">
                  <c:v>40672</c:v>
                </c:pt>
                <c:pt idx="720">
                  <c:v>40673</c:v>
                </c:pt>
                <c:pt idx="721">
                  <c:v>40674</c:v>
                </c:pt>
                <c:pt idx="722">
                  <c:v>40675</c:v>
                </c:pt>
                <c:pt idx="723">
                  <c:v>40676</c:v>
                </c:pt>
                <c:pt idx="724">
                  <c:v>40679</c:v>
                </c:pt>
                <c:pt idx="725">
                  <c:v>40680</c:v>
                </c:pt>
                <c:pt idx="726">
                  <c:v>40681</c:v>
                </c:pt>
                <c:pt idx="727">
                  <c:v>40682</c:v>
                </c:pt>
                <c:pt idx="728">
                  <c:v>40683</c:v>
                </c:pt>
                <c:pt idx="729">
                  <c:v>40686</c:v>
                </c:pt>
                <c:pt idx="730">
                  <c:v>40687</c:v>
                </c:pt>
                <c:pt idx="731">
                  <c:v>40688</c:v>
                </c:pt>
                <c:pt idx="732">
                  <c:v>40689</c:v>
                </c:pt>
                <c:pt idx="733">
                  <c:v>40690</c:v>
                </c:pt>
                <c:pt idx="734">
                  <c:v>40693</c:v>
                </c:pt>
                <c:pt idx="735">
                  <c:v>40694</c:v>
                </c:pt>
                <c:pt idx="736">
                  <c:v>40695</c:v>
                </c:pt>
                <c:pt idx="737">
                  <c:v>40696</c:v>
                </c:pt>
                <c:pt idx="738">
                  <c:v>40697</c:v>
                </c:pt>
                <c:pt idx="739">
                  <c:v>40700</c:v>
                </c:pt>
                <c:pt idx="740">
                  <c:v>40701</c:v>
                </c:pt>
                <c:pt idx="741">
                  <c:v>40702</c:v>
                </c:pt>
                <c:pt idx="742">
                  <c:v>40703</c:v>
                </c:pt>
                <c:pt idx="743">
                  <c:v>40704</c:v>
                </c:pt>
                <c:pt idx="744">
                  <c:v>40707</c:v>
                </c:pt>
                <c:pt idx="745">
                  <c:v>40708</c:v>
                </c:pt>
                <c:pt idx="746">
                  <c:v>40709</c:v>
                </c:pt>
                <c:pt idx="747">
                  <c:v>40710</c:v>
                </c:pt>
                <c:pt idx="748">
                  <c:v>40711</c:v>
                </c:pt>
                <c:pt idx="749">
                  <c:v>40714</c:v>
                </c:pt>
                <c:pt idx="750">
                  <c:v>40715</c:v>
                </c:pt>
                <c:pt idx="751">
                  <c:v>40716</c:v>
                </c:pt>
                <c:pt idx="752">
                  <c:v>40718</c:v>
                </c:pt>
                <c:pt idx="753">
                  <c:v>40721</c:v>
                </c:pt>
                <c:pt idx="754">
                  <c:v>40722</c:v>
                </c:pt>
                <c:pt idx="755">
                  <c:v>40723</c:v>
                </c:pt>
                <c:pt idx="756">
                  <c:v>40724</c:v>
                </c:pt>
                <c:pt idx="757">
                  <c:v>40725</c:v>
                </c:pt>
                <c:pt idx="758">
                  <c:v>40728</c:v>
                </c:pt>
                <c:pt idx="759">
                  <c:v>40729</c:v>
                </c:pt>
                <c:pt idx="760">
                  <c:v>40730</c:v>
                </c:pt>
                <c:pt idx="761">
                  <c:v>40731</c:v>
                </c:pt>
                <c:pt idx="762">
                  <c:v>40732</c:v>
                </c:pt>
                <c:pt idx="763">
                  <c:v>40735</c:v>
                </c:pt>
                <c:pt idx="764">
                  <c:v>40736</c:v>
                </c:pt>
                <c:pt idx="765">
                  <c:v>40737</c:v>
                </c:pt>
                <c:pt idx="766">
                  <c:v>40738</c:v>
                </c:pt>
                <c:pt idx="767">
                  <c:v>40739</c:v>
                </c:pt>
                <c:pt idx="768">
                  <c:v>40742</c:v>
                </c:pt>
                <c:pt idx="769">
                  <c:v>40743</c:v>
                </c:pt>
                <c:pt idx="770">
                  <c:v>40744</c:v>
                </c:pt>
                <c:pt idx="771">
                  <c:v>40745</c:v>
                </c:pt>
                <c:pt idx="772">
                  <c:v>40746</c:v>
                </c:pt>
                <c:pt idx="773">
                  <c:v>40749</c:v>
                </c:pt>
                <c:pt idx="774">
                  <c:v>40750</c:v>
                </c:pt>
                <c:pt idx="775">
                  <c:v>40751</c:v>
                </c:pt>
                <c:pt idx="776">
                  <c:v>40752</c:v>
                </c:pt>
                <c:pt idx="777">
                  <c:v>40753</c:v>
                </c:pt>
                <c:pt idx="778">
                  <c:v>40756</c:v>
                </c:pt>
                <c:pt idx="779">
                  <c:v>40757</c:v>
                </c:pt>
                <c:pt idx="780">
                  <c:v>40758</c:v>
                </c:pt>
                <c:pt idx="781">
                  <c:v>40759</c:v>
                </c:pt>
                <c:pt idx="782">
                  <c:v>40760</c:v>
                </c:pt>
                <c:pt idx="783">
                  <c:v>40763</c:v>
                </c:pt>
                <c:pt idx="784">
                  <c:v>40764</c:v>
                </c:pt>
                <c:pt idx="785">
                  <c:v>40765</c:v>
                </c:pt>
                <c:pt idx="786">
                  <c:v>40766</c:v>
                </c:pt>
                <c:pt idx="787">
                  <c:v>40767</c:v>
                </c:pt>
                <c:pt idx="788">
                  <c:v>40770</c:v>
                </c:pt>
                <c:pt idx="789">
                  <c:v>40771</c:v>
                </c:pt>
                <c:pt idx="790">
                  <c:v>40772</c:v>
                </c:pt>
                <c:pt idx="791">
                  <c:v>40773</c:v>
                </c:pt>
                <c:pt idx="792">
                  <c:v>40774</c:v>
                </c:pt>
                <c:pt idx="793">
                  <c:v>40777</c:v>
                </c:pt>
                <c:pt idx="794">
                  <c:v>40778</c:v>
                </c:pt>
                <c:pt idx="795">
                  <c:v>40779</c:v>
                </c:pt>
                <c:pt idx="796">
                  <c:v>40780</c:v>
                </c:pt>
                <c:pt idx="797">
                  <c:v>40781</c:v>
                </c:pt>
                <c:pt idx="798">
                  <c:v>40784</c:v>
                </c:pt>
                <c:pt idx="799">
                  <c:v>40785</c:v>
                </c:pt>
                <c:pt idx="800">
                  <c:v>40786</c:v>
                </c:pt>
                <c:pt idx="801">
                  <c:v>40787</c:v>
                </c:pt>
                <c:pt idx="802">
                  <c:v>40788</c:v>
                </c:pt>
                <c:pt idx="803">
                  <c:v>40791</c:v>
                </c:pt>
                <c:pt idx="804">
                  <c:v>40792</c:v>
                </c:pt>
                <c:pt idx="805">
                  <c:v>40794</c:v>
                </c:pt>
                <c:pt idx="806">
                  <c:v>40795</c:v>
                </c:pt>
                <c:pt idx="807">
                  <c:v>40798</c:v>
                </c:pt>
                <c:pt idx="808">
                  <c:v>40799</c:v>
                </c:pt>
                <c:pt idx="809">
                  <c:v>40800</c:v>
                </c:pt>
                <c:pt idx="810">
                  <c:v>40801</c:v>
                </c:pt>
                <c:pt idx="811">
                  <c:v>40802</c:v>
                </c:pt>
                <c:pt idx="812">
                  <c:v>40805</c:v>
                </c:pt>
                <c:pt idx="813">
                  <c:v>40806</c:v>
                </c:pt>
                <c:pt idx="814">
                  <c:v>40807</c:v>
                </c:pt>
                <c:pt idx="815">
                  <c:v>40808</c:v>
                </c:pt>
                <c:pt idx="816">
                  <c:v>40809</c:v>
                </c:pt>
                <c:pt idx="817">
                  <c:v>40812</c:v>
                </c:pt>
                <c:pt idx="818">
                  <c:v>40813</c:v>
                </c:pt>
                <c:pt idx="819">
                  <c:v>40814</c:v>
                </c:pt>
                <c:pt idx="820">
                  <c:v>40815</c:v>
                </c:pt>
                <c:pt idx="821">
                  <c:v>40816</c:v>
                </c:pt>
                <c:pt idx="822">
                  <c:v>40819</c:v>
                </c:pt>
                <c:pt idx="823">
                  <c:v>40820</c:v>
                </c:pt>
                <c:pt idx="824">
                  <c:v>40821</c:v>
                </c:pt>
                <c:pt idx="825">
                  <c:v>40822</c:v>
                </c:pt>
                <c:pt idx="826">
                  <c:v>40823</c:v>
                </c:pt>
                <c:pt idx="827">
                  <c:v>40826</c:v>
                </c:pt>
                <c:pt idx="828">
                  <c:v>40827</c:v>
                </c:pt>
                <c:pt idx="829">
                  <c:v>40829</c:v>
                </c:pt>
                <c:pt idx="830">
                  <c:v>40830</c:v>
                </c:pt>
                <c:pt idx="831">
                  <c:v>40833</c:v>
                </c:pt>
                <c:pt idx="832">
                  <c:v>40834</c:v>
                </c:pt>
                <c:pt idx="833">
                  <c:v>40835</c:v>
                </c:pt>
                <c:pt idx="834">
                  <c:v>40836</c:v>
                </c:pt>
                <c:pt idx="835">
                  <c:v>40837</c:v>
                </c:pt>
                <c:pt idx="836">
                  <c:v>40840</c:v>
                </c:pt>
                <c:pt idx="837">
                  <c:v>40841</c:v>
                </c:pt>
                <c:pt idx="838">
                  <c:v>40842</c:v>
                </c:pt>
                <c:pt idx="839">
                  <c:v>40843</c:v>
                </c:pt>
                <c:pt idx="840">
                  <c:v>40844</c:v>
                </c:pt>
                <c:pt idx="841">
                  <c:v>40847</c:v>
                </c:pt>
                <c:pt idx="842">
                  <c:v>40848</c:v>
                </c:pt>
                <c:pt idx="843">
                  <c:v>40850</c:v>
                </c:pt>
                <c:pt idx="844">
                  <c:v>40851</c:v>
                </c:pt>
                <c:pt idx="845">
                  <c:v>40854</c:v>
                </c:pt>
                <c:pt idx="846">
                  <c:v>40855</c:v>
                </c:pt>
                <c:pt idx="847">
                  <c:v>40856</c:v>
                </c:pt>
                <c:pt idx="848">
                  <c:v>40857</c:v>
                </c:pt>
                <c:pt idx="849">
                  <c:v>40858</c:v>
                </c:pt>
                <c:pt idx="850">
                  <c:v>40861</c:v>
                </c:pt>
                <c:pt idx="851">
                  <c:v>40863</c:v>
                </c:pt>
                <c:pt idx="852">
                  <c:v>40864</c:v>
                </c:pt>
                <c:pt idx="853">
                  <c:v>40865</c:v>
                </c:pt>
                <c:pt idx="854">
                  <c:v>40868</c:v>
                </c:pt>
                <c:pt idx="855">
                  <c:v>40869</c:v>
                </c:pt>
                <c:pt idx="856">
                  <c:v>40870</c:v>
                </c:pt>
                <c:pt idx="857">
                  <c:v>40871</c:v>
                </c:pt>
                <c:pt idx="858">
                  <c:v>40872</c:v>
                </c:pt>
                <c:pt idx="859">
                  <c:v>40875</c:v>
                </c:pt>
                <c:pt idx="860">
                  <c:v>40876</c:v>
                </c:pt>
                <c:pt idx="861">
                  <c:v>40877</c:v>
                </c:pt>
                <c:pt idx="862">
                  <c:v>40878</c:v>
                </c:pt>
                <c:pt idx="863">
                  <c:v>40879</c:v>
                </c:pt>
                <c:pt idx="864">
                  <c:v>40882</c:v>
                </c:pt>
                <c:pt idx="865">
                  <c:v>40883</c:v>
                </c:pt>
                <c:pt idx="866">
                  <c:v>40884</c:v>
                </c:pt>
                <c:pt idx="867">
                  <c:v>40885</c:v>
                </c:pt>
                <c:pt idx="868">
                  <c:v>40886</c:v>
                </c:pt>
                <c:pt idx="869">
                  <c:v>40889</c:v>
                </c:pt>
                <c:pt idx="870">
                  <c:v>40890</c:v>
                </c:pt>
                <c:pt idx="871">
                  <c:v>40891</c:v>
                </c:pt>
                <c:pt idx="872">
                  <c:v>40892</c:v>
                </c:pt>
                <c:pt idx="873">
                  <c:v>40893</c:v>
                </c:pt>
                <c:pt idx="874">
                  <c:v>40896</c:v>
                </c:pt>
                <c:pt idx="875">
                  <c:v>40897</c:v>
                </c:pt>
                <c:pt idx="876">
                  <c:v>40898</c:v>
                </c:pt>
                <c:pt idx="877">
                  <c:v>40899</c:v>
                </c:pt>
                <c:pt idx="878">
                  <c:v>40900</c:v>
                </c:pt>
                <c:pt idx="879">
                  <c:v>40903</c:v>
                </c:pt>
                <c:pt idx="880">
                  <c:v>40904</c:v>
                </c:pt>
                <c:pt idx="881">
                  <c:v>40905</c:v>
                </c:pt>
                <c:pt idx="882">
                  <c:v>40906</c:v>
                </c:pt>
                <c:pt idx="883">
                  <c:v>40907</c:v>
                </c:pt>
                <c:pt idx="884">
                  <c:v>40910</c:v>
                </c:pt>
                <c:pt idx="885">
                  <c:v>40911</c:v>
                </c:pt>
                <c:pt idx="886">
                  <c:v>40912</c:v>
                </c:pt>
                <c:pt idx="887">
                  <c:v>40913</c:v>
                </c:pt>
                <c:pt idx="888">
                  <c:v>40914</c:v>
                </c:pt>
                <c:pt idx="889">
                  <c:v>40917</c:v>
                </c:pt>
                <c:pt idx="890">
                  <c:v>40918</c:v>
                </c:pt>
                <c:pt idx="891">
                  <c:v>40919</c:v>
                </c:pt>
                <c:pt idx="892">
                  <c:v>40920</c:v>
                </c:pt>
                <c:pt idx="893">
                  <c:v>40921</c:v>
                </c:pt>
                <c:pt idx="894">
                  <c:v>40924</c:v>
                </c:pt>
                <c:pt idx="895">
                  <c:v>40925</c:v>
                </c:pt>
                <c:pt idx="896">
                  <c:v>40926</c:v>
                </c:pt>
                <c:pt idx="897">
                  <c:v>40927</c:v>
                </c:pt>
                <c:pt idx="898">
                  <c:v>40928</c:v>
                </c:pt>
                <c:pt idx="899">
                  <c:v>40931</c:v>
                </c:pt>
                <c:pt idx="900">
                  <c:v>40932</c:v>
                </c:pt>
                <c:pt idx="901">
                  <c:v>40933</c:v>
                </c:pt>
                <c:pt idx="902">
                  <c:v>40934</c:v>
                </c:pt>
                <c:pt idx="903">
                  <c:v>40935</c:v>
                </c:pt>
                <c:pt idx="904">
                  <c:v>40938</c:v>
                </c:pt>
                <c:pt idx="905">
                  <c:v>40939</c:v>
                </c:pt>
                <c:pt idx="906">
                  <c:v>40940</c:v>
                </c:pt>
                <c:pt idx="907">
                  <c:v>40941</c:v>
                </c:pt>
                <c:pt idx="908">
                  <c:v>40942</c:v>
                </c:pt>
                <c:pt idx="909">
                  <c:v>40945</c:v>
                </c:pt>
                <c:pt idx="910">
                  <c:v>40946</c:v>
                </c:pt>
                <c:pt idx="911">
                  <c:v>40947</c:v>
                </c:pt>
                <c:pt idx="912">
                  <c:v>40948</c:v>
                </c:pt>
                <c:pt idx="913">
                  <c:v>40949</c:v>
                </c:pt>
                <c:pt idx="914">
                  <c:v>40952</c:v>
                </c:pt>
                <c:pt idx="915">
                  <c:v>40953</c:v>
                </c:pt>
                <c:pt idx="916">
                  <c:v>40954</c:v>
                </c:pt>
                <c:pt idx="917">
                  <c:v>40955</c:v>
                </c:pt>
                <c:pt idx="918">
                  <c:v>40956</c:v>
                </c:pt>
                <c:pt idx="919">
                  <c:v>40961</c:v>
                </c:pt>
                <c:pt idx="920">
                  <c:v>40962</c:v>
                </c:pt>
                <c:pt idx="921">
                  <c:v>40963</c:v>
                </c:pt>
                <c:pt idx="922">
                  <c:v>40966</c:v>
                </c:pt>
                <c:pt idx="923">
                  <c:v>40967</c:v>
                </c:pt>
                <c:pt idx="924">
                  <c:v>40968</c:v>
                </c:pt>
                <c:pt idx="925">
                  <c:v>40969</c:v>
                </c:pt>
                <c:pt idx="926">
                  <c:v>40970</c:v>
                </c:pt>
                <c:pt idx="927">
                  <c:v>40973</c:v>
                </c:pt>
                <c:pt idx="928">
                  <c:v>40974</c:v>
                </c:pt>
                <c:pt idx="929">
                  <c:v>40975</c:v>
                </c:pt>
                <c:pt idx="930">
                  <c:v>40976</c:v>
                </c:pt>
                <c:pt idx="931">
                  <c:v>40977</c:v>
                </c:pt>
                <c:pt idx="932">
                  <c:v>40980</c:v>
                </c:pt>
                <c:pt idx="933">
                  <c:v>40981</c:v>
                </c:pt>
                <c:pt idx="934">
                  <c:v>40982</c:v>
                </c:pt>
                <c:pt idx="935">
                  <c:v>40983</c:v>
                </c:pt>
                <c:pt idx="936">
                  <c:v>40984</c:v>
                </c:pt>
                <c:pt idx="937">
                  <c:v>40987</c:v>
                </c:pt>
                <c:pt idx="938">
                  <c:v>40988</c:v>
                </c:pt>
                <c:pt idx="939">
                  <c:v>40989</c:v>
                </c:pt>
                <c:pt idx="940">
                  <c:v>40990</c:v>
                </c:pt>
                <c:pt idx="941">
                  <c:v>40991</c:v>
                </c:pt>
                <c:pt idx="942">
                  <c:v>40994</c:v>
                </c:pt>
                <c:pt idx="943">
                  <c:v>40995</c:v>
                </c:pt>
                <c:pt idx="944">
                  <c:v>40996</c:v>
                </c:pt>
                <c:pt idx="945">
                  <c:v>40997</c:v>
                </c:pt>
                <c:pt idx="946">
                  <c:v>40998</c:v>
                </c:pt>
                <c:pt idx="947">
                  <c:v>41001</c:v>
                </c:pt>
                <c:pt idx="948">
                  <c:v>41002</c:v>
                </c:pt>
                <c:pt idx="949">
                  <c:v>41003</c:v>
                </c:pt>
                <c:pt idx="950">
                  <c:v>41004</c:v>
                </c:pt>
                <c:pt idx="951">
                  <c:v>41008</c:v>
                </c:pt>
                <c:pt idx="952">
                  <c:v>41009</c:v>
                </c:pt>
                <c:pt idx="953">
                  <c:v>41010</c:v>
                </c:pt>
                <c:pt idx="954">
                  <c:v>41011</c:v>
                </c:pt>
                <c:pt idx="955">
                  <c:v>41012</c:v>
                </c:pt>
                <c:pt idx="956">
                  <c:v>41015</c:v>
                </c:pt>
                <c:pt idx="957">
                  <c:v>41016</c:v>
                </c:pt>
                <c:pt idx="958">
                  <c:v>41017</c:v>
                </c:pt>
                <c:pt idx="959">
                  <c:v>41018</c:v>
                </c:pt>
                <c:pt idx="960">
                  <c:v>41019</c:v>
                </c:pt>
                <c:pt idx="961">
                  <c:v>41022</c:v>
                </c:pt>
                <c:pt idx="962">
                  <c:v>41023</c:v>
                </c:pt>
                <c:pt idx="963">
                  <c:v>41024</c:v>
                </c:pt>
                <c:pt idx="964">
                  <c:v>41025</c:v>
                </c:pt>
                <c:pt idx="965">
                  <c:v>41026</c:v>
                </c:pt>
                <c:pt idx="966">
                  <c:v>41029</c:v>
                </c:pt>
                <c:pt idx="967">
                  <c:v>41031</c:v>
                </c:pt>
                <c:pt idx="968">
                  <c:v>41032</c:v>
                </c:pt>
                <c:pt idx="969">
                  <c:v>41033</c:v>
                </c:pt>
                <c:pt idx="970">
                  <c:v>41036</c:v>
                </c:pt>
                <c:pt idx="971">
                  <c:v>41037</c:v>
                </c:pt>
                <c:pt idx="972">
                  <c:v>41038</c:v>
                </c:pt>
                <c:pt idx="973">
                  <c:v>41039</c:v>
                </c:pt>
                <c:pt idx="974">
                  <c:v>41040</c:v>
                </c:pt>
                <c:pt idx="975">
                  <c:v>41043</c:v>
                </c:pt>
                <c:pt idx="976">
                  <c:v>41044</c:v>
                </c:pt>
                <c:pt idx="977">
                  <c:v>41045</c:v>
                </c:pt>
                <c:pt idx="978">
                  <c:v>41046</c:v>
                </c:pt>
                <c:pt idx="979">
                  <c:v>41047</c:v>
                </c:pt>
                <c:pt idx="980">
                  <c:v>41050</c:v>
                </c:pt>
                <c:pt idx="981">
                  <c:v>41051</c:v>
                </c:pt>
                <c:pt idx="982">
                  <c:v>41052</c:v>
                </c:pt>
                <c:pt idx="983">
                  <c:v>41053</c:v>
                </c:pt>
                <c:pt idx="984">
                  <c:v>41054</c:v>
                </c:pt>
                <c:pt idx="985">
                  <c:v>41057</c:v>
                </c:pt>
                <c:pt idx="986">
                  <c:v>41058</c:v>
                </c:pt>
                <c:pt idx="987">
                  <c:v>41059</c:v>
                </c:pt>
                <c:pt idx="988">
                  <c:v>41060</c:v>
                </c:pt>
                <c:pt idx="989">
                  <c:v>41061</c:v>
                </c:pt>
                <c:pt idx="990">
                  <c:v>41064</c:v>
                </c:pt>
                <c:pt idx="991">
                  <c:v>41065</c:v>
                </c:pt>
                <c:pt idx="992">
                  <c:v>41066</c:v>
                </c:pt>
                <c:pt idx="993">
                  <c:v>41068</c:v>
                </c:pt>
                <c:pt idx="994">
                  <c:v>41071</c:v>
                </c:pt>
                <c:pt idx="995">
                  <c:v>41072</c:v>
                </c:pt>
                <c:pt idx="996">
                  <c:v>41073</c:v>
                </c:pt>
                <c:pt idx="997">
                  <c:v>41074</c:v>
                </c:pt>
                <c:pt idx="998">
                  <c:v>41075</c:v>
                </c:pt>
                <c:pt idx="999">
                  <c:v>41078</c:v>
                </c:pt>
                <c:pt idx="1000">
                  <c:v>41079</c:v>
                </c:pt>
                <c:pt idx="1001">
                  <c:v>41080</c:v>
                </c:pt>
                <c:pt idx="1002">
                  <c:v>41081</c:v>
                </c:pt>
                <c:pt idx="1003">
                  <c:v>41082</c:v>
                </c:pt>
                <c:pt idx="1004">
                  <c:v>41085</c:v>
                </c:pt>
                <c:pt idx="1005">
                  <c:v>41086</c:v>
                </c:pt>
                <c:pt idx="1006">
                  <c:v>41087</c:v>
                </c:pt>
                <c:pt idx="1007">
                  <c:v>41088</c:v>
                </c:pt>
                <c:pt idx="1008">
                  <c:v>41089</c:v>
                </c:pt>
                <c:pt idx="1009">
                  <c:v>41092</c:v>
                </c:pt>
                <c:pt idx="1010">
                  <c:v>41093</c:v>
                </c:pt>
                <c:pt idx="1011">
                  <c:v>41094</c:v>
                </c:pt>
                <c:pt idx="1012">
                  <c:v>41095</c:v>
                </c:pt>
                <c:pt idx="1013">
                  <c:v>41096</c:v>
                </c:pt>
                <c:pt idx="1014">
                  <c:v>41099</c:v>
                </c:pt>
                <c:pt idx="1015">
                  <c:v>41100</c:v>
                </c:pt>
                <c:pt idx="1016">
                  <c:v>41101</c:v>
                </c:pt>
                <c:pt idx="1017">
                  <c:v>41102</c:v>
                </c:pt>
                <c:pt idx="1018">
                  <c:v>41103</c:v>
                </c:pt>
                <c:pt idx="1019">
                  <c:v>41106</c:v>
                </c:pt>
                <c:pt idx="1020">
                  <c:v>41107</c:v>
                </c:pt>
                <c:pt idx="1021">
                  <c:v>41108</c:v>
                </c:pt>
                <c:pt idx="1022">
                  <c:v>41109</c:v>
                </c:pt>
                <c:pt idx="1023">
                  <c:v>41110</c:v>
                </c:pt>
                <c:pt idx="1024">
                  <c:v>41113</c:v>
                </c:pt>
                <c:pt idx="1025">
                  <c:v>41114</c:v>
                </c:pt>
                <c:pt idx="1026">
                  <c:v>41115</c:v>
                </c:pt>
                <c:pt idx="1027">
                  <c:v>41116</c:v>
                </c:pt>
                <c:pt idx="1028">
                  <c:v>41117</c:v>
                </c:pt>
                <c:pt idx="1029">
                  <c:v>41120</c:v>
                </c:pt>
                <c:pt idx="1030">
                  <c:v>41121</c:v>
                </c:pt>
                <c:pt idx="1031">
                  <c:v>41122</c:v>
                </c:pt>
                <c:pt idx="1032">
                  <c:v>41123</c:v>
                </c:pt>
                <c:pt idx="1033">
                  <c:v>41124</c:v>
                </c:pt>
                <c:pt idx="1034">
                  <c:v>41127</c:v>
                </c:pt>
                <c:pt idx="1035">
                  <c:v>41128</c:v>
                </c:pt>
                <c:pt idx="1036">
                  <c:v>41129</c:v>
                </c:pt>
                <c:pt idx="1037">
                  <c:v>41130</c:v>
                </c:pt>
                <c:pt idx="1038">
                  <c:v>41131</c:v>
                </c:pt>
                <c:pt idx="1039">
                  <c:v>41134</c:v>
                </c:pt>
                <c:pt idx="1040">
                  <c:v>41135</c:v>
                </c:pt>
                <c:pt idx="1041">
                  <c:v>41136</c:v>
                </c:pt>
                <c:pt idx="1042">
                  <c:v>41137</c:v>
                </c:pt>
                <c:pt idx="1043">
                  <c:v>41138</c:v>
                </c:pt>
                <c:pt idx="1044">
                  <c:v>41141</c:v>
                </c:pt>
                <c:pt idx="1045">
                  <c:v>41142</c:v>
                </c:pt>
                <c:pt idx="1046">
                  <c:v>41143</c:v>
                </c:pt>
                <c:pt idx="1047">
                  <c:v>41144</c:v>
                </c:pt>
                <c:pt idx="1048">
                  <c:v>41145</c:v>
                </c:pt>
                <c:pt idx="1049">
                  <c:v>41148</c:v>
                </c:pt>
                <c:pt idx="1050">
                  <c:v>41149</c:v>
                </c:pt>
                <c:pt idx="1051">
                  <c:v>41150</c:v>
                </c:pt>
                <c:pt idx="1052">
                  <c:v>41151</c:v>
                </c:pt>
                <c:pt idx="1053">
                  <c:v>41152</c:v>
                </c:pt>
                <c:pt idx="1054">
                  <c:v>41155</c:v>
                </c:pt>
                <c:pt idx="1055">
                  <c:v>41156</c:v>
                </c:pt>
                <c:pt idx="1056">
                  <c:v>41157</c:v>
                </c:pt>
                <c:pt idx="1057">
                  <c:v>41158</c:v>
                </c:pt>
                <c:pt idx="1058">
                  <c:v>41162</c:v>
                </c:pt>
                <c:pt idx="1059">
                  <c:v>41163</c:v>
                </c:pt>
                <c:pt idx="1060">
                  <c:v>41164</c:v>
                </c:pt>
                <c:pt idx="1061">
                  <c:v>41165</c:v>
                </c:pt>
                <c:pt idx="1062">
                  <c:v>41166</c:v>
                </c:pt>
                <c:pt idx="1063">
                  <c:v>41169</c:v>
                </c:pt>
                <c:pt idx="1064">
                  <c:v>41170</c:v>
                </c:pt>
                <c:pt idx="1065">
                  <c:v>41171</c:v>
                </c:pt>
                <c:pt idx="1066">
                  <c:v>41172</c:v>
                </c:pt>
                <c:pt idx="1067">
                  <c:v>41173</c:v>
                </c:pt>
                <c:pt idx="1068">
                  <c:v>41176</c:v>
                </c:pt>
                <c:pt idx="1069">
                  <c:v>41177</c:v>
                </c:pt>
                <c:pt idx="1070">
                  <c:v>41178</c:v>
                </c:pt>
                <c:pt idx="1071">
                  <c:v>41179</c:v>
                </c:pt>
                <c:pt idx="1072">
                  <c:v>41180</c:v>
                </c:pt>
                <c:pt idx="1073">
                  <c:v>41183</c:v>
                </c:pt>
                <c:pt idx="1074">
                  <c:v>41184</c:v>
                </c:pt>
                <c:pt idx="1075">
                  <c:v>41185</c:v>
                </c:pt>
                <c:pt idx="1076">
                  <c:v>41186</c:v>
                </c:pt>
                <c:pt idx="1077">
                  <c:v>41187</c:v>
                </c:pt>
                <c:pt idx="1078">
                  <c:v>41190</c:v>
                </c:pt>
                <c:pt idx="1079">
                  <c:v>41191</c:v>
                </c:pt>
                <c:pt idx="1080">
                  <c:v>41192</c:v>
                </c:pt>
                <c:pt idx="1081">
                  <c:v>41193</c:v>
                </c:pt>
                <c:pt idx="1082">
                  <c:v>41197</c:v>
                </c:pt>
                <c:pt idx="1083">
                  <c:v>41198</c:v>
                </c:pt>
                <c:pt idx="1084">
                  <c:v>41199</c:v>
                </c:pt>
                <c:pt idx="1085">
                  <c:v>41200</c:v>
                </c:pt>
                <c:pt idx="1086">
                  <c:v>41201</c:v>
                </c:pt>
                <c:pt idx="1087">
                  <c:v>41204</c:v>
                </c:pt>
                <c:pt idx="1088">
                  <c:v>41205</c:v>
                </c:pt>
                <c:pt idx="1089">
                  <c:v>41206</c:v>
                </c:pt>
                <c:pt idx="1090">
                  <c:v>41207</c:v>
                </c:pt>
                <c:pt idx="1091">
                  <c:v>41208</c:v>
                </c:pt>
                <c:pt idx="1092">
                  <c:v>41211</c:v>
                </c:pt>
                <c:pt idx="1093">
                  <c:v>41212</c:v>
                </c:pt>
                <c:pt idx="1094">
                  <c:v>41213</c:v>
                </c:pt>
                <c:pt idx="1095">
                  <c:v>41214</c:v>
                </c:pt>
                <c:pt idx="1096">
                  <c:v>41218</c:v>
                </c:pt>
                <c:pt idx="1097">
                  <c:v>41219</c:v>
                </c:pt>
                <c:pt idx="1098">
                  <c:v>41220</c:v>
                </c:pt>
                <c:pt idx="1099">
                  <c:v>41221</c:v>
                </c:pt>
                <c:pt idx="1100">
                  <c:v>41222</c:v>
                </c:pt>
                <c:pt idx="1101">
                  <c:v>41225</c:v>
                </c:pt>
                <c:pt idx="1102">
                  <c:v>41226</c:v>
                </c:pt>
                <c:pt idx="1103">
                  <c:v>41227</c:v>
                </c:pt>
                <c:pt idx="1104">
                  <c:v>41229</c:v>
                </c:pt>
                <c:pt idx="1105">
                  <c:v>41232</c:v>
                </c:pt>
                <c:pt idx="1106">
                  <c:v>41233</c:v>
                </c:pt>
                <c:pt idx="1107">
                  <c:v>41234</c:v>
                </c:pt>
                <c:pt idx="1108">
                  <c:v>41235</c:v>
                </c:pt>
                <c:pt idx="1109">
                  <c:v>41236</c:v>
                </c:pt>
                <c:pt idx="1110">
                  <c:v>41239</c:v>
                </c:pt>
                <c:pt idx="1111">
                  <c:v>41240</c:v>
                </c:pt>
                <c:pt idx="1112">
                  <c:v>41241</c:v>
                </c:pt>
                <c:pt idx="1113">
                  <c:v>41242</c:v>
                </c:pt>
                <c:pt idx="1114">
                  <c:v>41243</c:v>
                </c:pt>
                <c:pt idx="1115">
                  <c:v>41246</c:v>
                </c:pt>
                <c:pt idx="1116">
                  <c:v>41247</c:v>
                </c:pt>
                <c:pt idx="1117">
                  <c:v>41248</c:v>
                </c:pt>
                <c:pt idx="1118">
                  <c:v>41249</c:v>
                </c:pt>
                <c:pt idx="1119">
                  <c:v>41250</c:v>
                </c:pt>
                <c:pt idx="1120">
                  <c:v>41253</c:v>
                </c:pt>
                <c:pt idx="1121">
                  <c:v>41254</c:v>
                </c:pt>
                <c:pt idx="1122">
                  <c:v>41255</c:v>
                </c:pt>
                <c:pt idx="1123">
                  <c:v>41256</c:v>
                </c:pt>
                <c:pt idx="1124">
                  <c:v>41257</c:v>
                </c:pt>
                <c:pt idx="1125">
                  <c:v>41260</c:v>
                </c:pt>
                <c:pt idx="1126">
                  <c:v>41261</c:v>
                </c:pt>
                <c:pt idx="1127">
                  <c:v>41262</c:v>
                </c:pt>
                <c:pt idx="1128">
                  <c:v>41263</c:v>
                </c:pt>
                <c:pt idx="1129">
                  <c:v>41264</c:v>
                </c:pt>
                <c:pt idx="1130">
                  <c:v>41267</c:v>
                </c:pt>
                <c:pt idx="1131">
                  <c:v>41269</c:v>
                </c:pt>
                <c:pt idx="1132">
                  <c:v>41270</c:v>
                </c:pt>
                <c:pt idx="1133">
                  <c:v>41271</c:v>
                </c:pt>
                <c:pt idx="1134">
                  <c:v>41274</c:v>
                </c:pt>
                <c:pt idx="1135">
                  <c:v>41276</c:v>
                </c:pt>
                <c:pt idx="1136">
                  <c:v>41277</c:v>
                </c:pt>
                <c:pt idx="1137">
                  <c:v>41278</c:v>
                </c:pt>
                <c:pt idx="1138">
                  <c:v>41281</c:v>
                </c:pt>
                <c:pt idx="1139">
                  <c:v>41282</c:v>
                </c:pt>
                <c:pt idx="1140">
                  <c:v>41283</c:v>
                </c:pt>
                <c:pt idx="1141">
                  <c:v>41284</c:v>
                </c:pt>
                <c:pt idx="1142">
                  <c:v>41285</c:v>
                </c:pt>
                <c:pt idx="1143">
                  <c:v>41288</c:v>
                </c:pt>
                <c:pt idx="1144">
                  <c:v>41289</c:v>
                </c:pt>
                <c:pt idx="1145">
                  <c:v>41290</c:v>
                </c:pt>
                <c:pt idx="1146">
                  <c:v>41291</c:v>
                </c:pt>
                <c:pt idx="1147">
                  <c:v>41292</c:v>
                </c:pt>
                <c:pt idx="1148">
                  <c:v>41295</c:v>
                </c:pt>
                <c:pt idx="1149">
                  <c:v>41296</c:v>
                </c:pt>
                <c:pt idx="1150">
                  <c:v>41297</c:v>
                </c:pt>
                <c:pt idx="1151">
                  <c:v>41298</c:v>
                </c:pt>
                <c:pt idx="1152">
                  <c:v>41299</c:v>
                </c:pt>
                <c:pt idx="1153">
                  <c:v>41302</c:v>
                </c:pt>
                <c:pt idx="1154">
                  <c:v>41303</c:v>
                </c:pt>
                <c:pt idx="1155">
                  <c:v>41304</c:v>
                </c:pt>
                <c:pt idx="1156">
                  <c:v>41305</c:v>
                </c:pt>
                <c:pt idx="1157">
                  <c:v>41306</c:v>
                </c:pt>
                <c:pt idx="1158">
                  <c:v>41309</c:v>
                </c:pt>
                <c:pt idx="1159">
                  <c:v>41310</c:v>
                </c:pt>
                <c:pt idx="1160">
                  <c:v>41311</c:v>
                </c:pt>
                <c:pt idx="1161">
                  <c:v>41312</c:v>
                </c:pt>
                <c:pt idx="1162">
                  <c:v>41313</c:v>
                </c:pt>
                <c:pt idx="1163">
                  <c:v>41318</c:v>
                </c:pt>
                <c:pt idx="1164">
                  <c:v>41319</c:v>
                </c:pt>
                <c:pt idx="1165">
                  <c:v>41320</c:v>
                </c:pt>
                <c:pt idx="1166">
                  <c:v>41323</c:v>
                </c:pt>
                <c:pt idx="1167">
                  <c:v>41324</c:v>
                </c:pt>
                <c:pt idx="1168">
                  <c:v>41325</c:v>
                </c:pt>
                <c:pt idx="1169">
                  <c:v>41326</c:v>
                </c:pt>
                <c:pt idx="1170">
                  <c:v>41327</c:v>
                </c:pt>
                <c:pt idx="1171">
                  <c:v>41330</c:v>
                </c:pt>
                <c:pt idx="1172">
                  <c:v>41331</c:v>
                </c:pt>
                <c:pt idx="1173">
                  <c:v>41332</c:v>
                </c:pt>
                <c:pt idx="1174">
                  <c:v>41333</c:v>
                </c:pt>
                <c:pt idx="1175">
                  <c:v>41334</c:v>
                </c:pt>
                <c:pt idx="1176">
                  <c:v>41337</c:v>
                </c:pt>
                <c:pt idx="1177">
                  <c:v>41338</c:v>
                </c:pt>
                <c:pt idx="1178">
                  <c:v>41339</c:v>
                </c:pt>
                <c:pt idx="1179">
                  <c:v>41340</c:v>
                </c:pt>
                <c:pt idx="1180">
                  <c:v>41341</c:v>
                </c:pt>
                <c:pt idx="1181">
                  <c:v>41344</c:v>
                </c:pt>
                <c:pt idx="1182">
                  <c:v>41345</c:v>
                </c:pt>
                <c:pt idx="1183">
                  <c:v>41346</c:v>
                </c:pt>
                <c:pt idx="1184">
                  <c:v>41347</c:v>
                </c:pt>
                <c:pt idx="1185">
                  <c:v>41348</c:v>
                </c:pt>
                <c:pt idx="1186">
                  <c:v>41351</c:v>
                </c:pt>
                <c:pt idx="1187">
                  <c:v>41352</c:v>
                </c:pt>
                <c:pt idx="1188">
                  <c:v>41353</c:v>
                </c:pt>
                <c:pt idx="1189">
                  <c:v>41354</c:v>
                </c:pt>
                <c:pt idx="1190">
                  <c:v>41355</c:v>
                </c:pt>
                <c:pt idx="1191">
                  <c:v>41358</c:v>
                </c:pt>
                <c:pt idx="1192">
                  <c:v>41359</c:v>
                </c:pt>
                <c:pt idx="1193">
                  <c:v>41360</c:v>
                </c:pt>
                <c:pt idx="1194">
                  <c:v>41361</c:v>
                </c:pt>
                <c:pt idx="1195">
                  <c:v>41365</c:v>
                </c:pt>
                <c:pt idx="1196">
                  <c:v>41366</c:v>
                </c:pt>
                <c:pt idx="1197">
                  <c:v>41367</c:v>
                </c:pt>
                <c:pt idx="1198">
                  <c:v>41368</c:v>
                </c:pt>
                <c:pt idx="1199">
                  <c:v>41369</c:v>
                </c:pt>
                <c:pt idx="1200">
                  <c:v>41372</c:v>
                </c:pt>
                <c:pt idx="1201">
                  <c:v>41373</c:v>
                </c:pt>
                <c:pt idx="1202">
                  <c:v>41374</c:v>
                </c:pt>
                <c:pt idx="1203">
                  <c:v>41375</c:v>
                </c:pt>
                <c:pt idx="1204">
                  <c:v>41376</c:v>
                </c:pt>
                <c:pt idx="1205">
                  <c:v>41379</c:v>
                </c:pt>
                <c:pt idx="1206">
                  <c:v>41380</c:v>
                </c:pt>
                <c:pt idx="1207">
                  <c:v>41381</c:v>
                </c:pt>
                <c:pt idx="1208">
                  <c:v>41382</c:v>
                </c:pt>
                <c:pt idx="1209">
                  <c:v>41383</c:v>
                </c:pt>
                <c:pt idx="1210">
                  <c:v>41386</c:v>
                </c:pt>
                <c:pt idx="1211">
                  <c:v>41387</c:v>
                </c:pt>
                <c:pt idx="1212">
                  <c:v>41388</c:v>
                </c:pt>
                <c:pt idx="1213">
                  <c:v>41389</c:v>
                </c:pt>
                <c:pt idx="1214">
                  <c:v>41390</c:v>
                </c:pt>
                <c:pt idx="1215">
                  <c:v>41393</c:v>
                </c:pt>
                <c:pt idx="1216">
                  <c:v>41394</c:v>
                </c:pt>
                <c:pt idx="1217">
                  <c:v>41396</c:v>
                </c:pt>
                <c:pt idx="1218">
                  <c:v>41397</c:v>
                </c:pt>
                <c:pt idx="1219">
                  <c:v>41400</c:v>
                </c:pt>
                <c:pt idx="1220">
                  <c:v>41401</c:v>
                </c:pt>
                <c:pt idx="1221">
                  <c:v>41402</c:v>
                </c:pt>
                <c:pt idx="1222">
                  <c:v>41403</c:v>
                </c:pt>
                <c:pt idx="1223">
                  <c:v>41404</c:v>
                </c:pt>
                <c:pt idx="1224">
                  <c:v>41407</c:v>
                </c:pt>
                <c:pt idx="1225">
                  <c:v>41408</c:v>
                </c:pt>
                <c:pt idx="1226">
                  <c:v>41409</c:v>
                </c:pt>
                <c:pt idx="1227">
                  <c:v>41410</c:v>
                </c:pt>
                <c:pt idx="1228">
                  <c:v>41411</c:v>
                </c:pt>
                <c:pt idx="1229">
                  <c:v>41414</c:v>
                </c:pt>
                <c:pt idx="1230">
                  <c:v>41415</c:v>
                </c:pt>
                <c:pt idx="1231">
                  <c:v>41416</c:v>
                </c:pt>
                <c:pt idx="1232">
                  <c:v>41417</c:v>
                </c:pt>
                <c:pt idx="1233">
                  <c:v>41418</c:v>
                </c:pt>
                <c:pt idx="1234">
                  <c:v>41421</c:v>
                </c:pt>
                <c:pt idx="1235">
                  <c:v>41422</c:v>
                </c:pt>
                <c:pt idx="1236">
                  <c:v>41423</c:v>
                </c:pt>
                <c:pt idx="1237">
                  <c:v>41425</c:v>
                </c:pt>
                <c:pt idx="1238">
                  <c:v>41428</c:v>
                </c:pt>
                <c:pt idx="1239">
                  <c:v>41429</c:v>
                </c:pt>
                <c:pt idx="1240">
                  <c:v>41430</c:v>
                </c:pt>
                <c:pt idx="1241">
                  <c:v>41431</c:v>
                </c:pt>
                <c:pt idx="1242">
                  <c:v>41432</c:v>
                </c:pt>
                <c:pt idx="1243">
                  <c:v>41435</c:v>
                </c:pt>
                <c:pt idx="1244">
                  <c:v>41436</c:v>
                </c:pt>
                <c:pt idx="1245">
                  <c:v>41437</c:v>
                </c:pt>
                <c:pt idx="1246">
                  <c:v>41438</c:v>
                </c:pt>
                <c:pt idx="1247">
                  <c:v>41439</c:v>
                </c:pt>
                <c:pt idx="1248">
                  <c:v>41442</c:v>
                </c:pt>
                <c:pt idx="1249">
                  <c:v>41443</c:v>
                </c:pt>
                <c:pt idx="1250">
                  <c:v>41444</c:v>
                </c:pt>
                <c:pt idx="1251">
                  <c:v>41445</c:v>
                </c:pt>
                <c:pt idx="1252">
                  <c:v>41446</c:v>
                </c:pt>
                <c:pt idx="1253">
                  <c:v>41449</c:v>
                </c:pt>
                <c:pt idx="1254">
                  <c:v>41450</c:v>
                </c:pt>
                <c:pt idx="1255">
                  <c:v>41451</c:v>
                </c:pt>
                <c:pt idx="1256">
                  <c:v>41452</c:v>
                </c:pt>
                <c:pt idx="1257">
                  <c:v>41453</c:v>
                </c:pt>
                <c:pt idx="1258">
                  <c:v>41456</c:v>
                </c:pt>
                <c:pt idx="1259">
                  <c:v>41457</c:v>
                </c:pt>
                <c:pt idx="1260">
                  <c:v>41458</c:v>
                </c:pt>
                <c:pt idx="1261">
                  <c:v>41459</c:v>
                </c:pt>
                <c:pt idx="1262">
                  <c:v>41460</c:v>
                </c:pt>
                <c:pt idx="1263">
                  <c:v>41463</c:v>
                </c:pt>
                <c:pt idx="1264">
                  <c:v>41464</c:v>
                </c:pt>
                <c:pt idx="1265">
                  <c:v>41465</c:v>
                </c:pt>
                <c:pt idx="1266">
                  <c:v>41466</c:v>
                </c:pt>
                <c:pt idx="1267">
                  <c:v>41467</c:v>
                </c:pt>
                <c:pt idx="1268">
                  <c:v>41470</c:v>
                </c:pt>
                <c:pt idx="1269">
                  <c:v>41471</c:v>
                </c:pt>
                <c:pt idx="1270">
                  <c:v>41472</c:v>
                </c:pt>
                <c:pt idx="1271">
                  <c:v>41473</c:v>
                </c:pt>
                <c:pt idx="1272">
                  <c:v>41474</c:v>
                </c:pt>
                <c:pt idx="1273">
                  <c:v>41477</c:v>
                </c:pt>
                <c:pt idx="1274">
                  <c:v>41478</c:v>
                </c:pt>
                <c:pt idx="1275">
                  <c:v>41479</c:v>
                </c:pt>
                <c:pt idx="1276">
                  <c:v>41480</c:v>
                </c:pt>
                <c:pt idx="1277">
                  <c:v>41481</c:v>
                </c:pt>
                <c:pt idx="1278">
                  <c:v>41484</c:v>
                </c:pt>
                <c:pt idx="1279">
                  <c:v>41485</c:v>
                </c:pt>
                <c:pt idx="1280">
                  <c:v>41486</c:v>
                </c:pt>
                <c:pt idx="1281">
                  <c:v>41487</c:v>
                </c:pt>
                <c:pt idx="1282">
                  <c:v>41488</c:v>
                </c:pt>
                <c:pt idx="1283">
                  <c:v>41491</c:v>
                </c:pt>
                <c:pt idx="1284">
                  <c:v>41492</c:v>
                </c:pt>
                <c:pt idx="1285">
                  <c:v>41493</c:v>
                </c:pt>
                <c:pt idx="1286">
                  <c:v>41494</c:v>
                </c:pt>
                <c:pt idx="1287">
                  <c:v>41495</c:v>
                </c:pt>
                <c:pt idx="1288">
                  <c:v>41498</c:v>
                </c:pt>
                <c:pt idx="1289">
                  <c:v>41499</c:v>
                </c:pt>
                <c:pt idx="1290">
                  <c:v>41500</c:v>
                </c:pt>
                <c:pt idx="1291">
                  <c:v>41501</c:v>
                </c:pt>
                <c:pt idx="1292">
                  <c:v>41502</c:v>
                </c:pt>
                <c:pt idx="1293">
                  <c:v>41505</c:v>
                </c:pt>
                <c:pt idx="1294">
                  <c:v>41506</c:v>
                </c:pt>
                <c:pt idx="1295">
                  <c:v>41507</c:v>
                </c:pt>
                <c:pt idx="1296">
                  <c:v>41508</c:v>
                </c:pt>
                <c:pt idx="1297">
                  <c:v>41509</c:v>
                </c:pt>
                <c:pt idx="1298">
                  <c:v>41512</c:v>
                </c:pt>
                <c:pt idx="1299">
                  <c:v>41513</c:v>
                </c:pt>
                <c:pt idx="1300">
                  <c:v>41514</c:v>
                </c:pt>
                <c:pt idx="1301">
                  <c:v>41515</c:v>
                </c:pt>
                <c:pt idx="1302">
                  <c:v>41516</c:v>
                </c:pt>
                <c:pt idx="1303">
                  <c:v>41519</c:v>
                </c:pt>
                <c:pt idx="1304">
                  <c:v>41520</c:v>
                </c:pt>
                <c:pt idx="1305">
                  <c:v>41521</c:v>
                </c:pt>
                <c:pt idx="1306">
                  <c:v>41522</c:v>
                </c:pt>
                <c:pt idx="1307">
                  <c:v>41523</c:v>
                </c:pt>
                <c:pt idx="1308">
                  <c:v>41526</c:v>
                </c:pt>
                <c:pt idx="1309">
                  <c:v>41527</c:v>
                </c:pt>
                <c:pt idx="1310">
                  <c:v>41528</c:v>
                </c:pt>
                <c:pt idx="1311">
                  <c:v>41529</c:v>
                </c:pt>
                <c:pt idx="1312">
                  <c:v>41530</c:v>
                </c:pt>
                <c:pt idx="1313">
                  <c:v>41533</c:v>
                </c:pt>
                <c:pt idx="1314">
                  <c:v>41534</c:v>
                </c:pt>
                <c:pt idx="1315">
                  <c:v>41535</c:v>
                </c:pt>
                <c:pt idx="1316">
                  <c:v>41536</c:v>
                </c:pt>
                <c:pt idx="1317">
                  <c:v>41537</c:v>
                </c:pt>
                <c:pt idx="1318">
                  <c:v>41540</c:v>
                </c:pt>
                <c:pt idx="1319">
                  <c:v>41541</c:v>
                </c:pt>
                <c:pt idx="1320">
                  <c:v>41542</c:v>
                </c:pt>
                <c:pt idx="1321">
                  <c:v>41543</c:v>
                </c:pt>
                <c:pt idx="1322">
                  <c:v>41544</c:v>
                </c:pt>
                <c:pt idx="1323">
                  <c:v>41547</c:v>
                </c:pt>
                <c:pt idx="1324">
                  <c:v>41548</c:v>
                </c:pt>
                <c:pt idx="1325">
                  <c:v>41549</c:v>
                </c:pt>
                <c:pt idx="1326">
                  <c:v>41550</c:v>
                </c:pt>
                <c:pt idx="1327">
                  <c:v>41551</c:v>
                </c:pt>
                <c:pt idx="1328">
                  <c:v>41554</c:v>
                </c:pt>
                <c:pt idx="1329">
                  <c:v>41555</c:v>
                </c:pt>
                <c:pt idx="1330">
                  <c:v>41556</c:v>
                </c:pt>
                <c:pt idx="1331">
                  <c:v>41557</c:v>
                </c:pt>
                <c:pt idx="1332">
                  <c:v>41558</c:v>
                </c:pt>
                <c:pt idx="1333">
                  <c:v>41561</c:v>
                </c:pt>
                <c:pt idx="1334">
                  <c:v>41562</c:v>
                </c:pt>
                <c:pt idx="1335">
                  <c:v>41563</c:v>
                </c:pt>
                <c:pt idx="1336">
                  <c:v>41564</c:v>
                </c:pt>
                <c:pt idx="1337">
                  <c:v>41565</c:v>
                </c:pt>
                <c:pt idx="1338">
                  <c:v>41568</c:v>
                </c:pt>
                <c:pt idx="1339">
                  <c:v>41569</c:v>
                </c:pt>
                <c:pt idx="1340">
                  <c:v>41570</c:v>
                </c:pt>
                <c:pt idx="1341">
                  <c:v>41571</c:v>
                </c:pt>
                <c:pt idx="1342">
                  <c:v>41572</c:v>
                </c:pt>
                <c:pt idx="1343">
                  <c:v>41575</c:v>
                </c:pt>
                <c:pt idx="1344">
                  <c:v>41576</c:v>
                </c:pt>
                <c:pt idx="1345">
                  <c:v>41577</c:v>
                </c:pt>
                <c:pt idx="1346">
                  <c:v>41578</c:v>
                </c:pt>
                <c:pt idx="1347">
                  <c:v>41579</c:v>
                </c:pt>
                <c:pt idx="1348">
                  <c:v>41582</c:v>
                </c:pt>
                <c:pt idx="1349">
                  <c:v>41583</c:v>
                </c:pt>
                <c:pt idx="1350">
                  <c:v>41584</c:v>
                </c:pt>
                <c:pt idx="1351">
                  <c:v>41585</c:v>
                </c:pt>
                <c:pt idx="1352">
                  <c:v>41586</c:v>
                </c:pt>
                <c:pt idx="1353">
                  <c:v>41589</c:v>
                </c:pt>
                <c:pt idx="1354">
                  <c:v>41590</c:v>
                </c:pt>
                <c:pt idx="1355">
                  <c:v>41591</c:v>
                </c:pt>
                <c:pt idx="1356">
                  <c:v>41592</c:v>
                </c:pt>
                <c:pt idx="1357">
                  <c:v>41596</c:v>
                </c:pt>
                <c:pt idx="1358">
                  <c:v>41597</c:v>
                </c:pt>
                <c:pt idx="1359">
                  <c:v>41598</c:v>
                </c:pt>
                <c:pt idx="1360">
                  <c:v>41599</c:v>
                </c:pt>
                <c:pt idx="1361">
                  <c:v>41600</c:v>
                </c:pt>
                <c:pt idx="1362">
                  <c:v>41603</c:v>
                </c:pt>
                <c:pt idx="1363">
                  <c:v>41604</c:v>
                </c:pt>
                <c:pt idx="1364">
                  <c:v>41605</c:v>
                </c:pt>
                <c:pt idx="1365">
                  <c:v>41606</c:v>
                </c:pt>
                <c:pt idx="1366">
                  <c:v>41607</c:v>
                </c:pt>
                <c:pt idx="1367">
                  <c:v>41610</c:v>
                </c:pt>
                <c:pt idx="1368">
                  <c:v>41611</c:v>
                </c:pt>
                <c:pt idx="1369">
                  <c:v>41612</c:v>
                </c:pt>
                <c:pt idx="1370">
                  <c:v>41613</c:v>
                </c:pt>
                <c:pt idx="1371">
                  <c:v>41614</c:v>
                </c:pt>
                <c:pt idx="1372">
                  <c:v>41617</c:v>
                </c:pt>
                <c:pt idx="1373">
                  <c:v>41618</c:v>
                </c:pt>
                <c:pt idx="1374">
                  <c:v>41619</c:v>
                </c:pt>
                <c:pt idx="1375">
                  <c:v>41620</c:v>
                </c:pt>
                <c:pt idx="1376">
                  <c:v>41621</c:v>
                </c:pt>
                <c:pt idx="1377">
                  <c:v>41624</c:v>
                </c:pt>
                <c:pt idx="1378">
                  <c:v>41625</c:v>
                </c:pt>
                <c:pt idx="1379">
                  <c:v>41626</c:v>
                </c:pt>
                <c:pt idx="1380">
                  <c:v>41627</c:v>
                </c:pt>
                <c:pt idx="1381">
                  <c:v>41628</c:v>
                </c:pt>
                <c:pt idx="1382">
                  <c:v>41631</c:v>
                </c:pt>
                <c:pt idx="1383">
                  <c:v>41632</c:v>
                </c:pt>
                <c:pt idx="1384">
                  <c:v>41634</c:v>
                </c:pt>
                <c:pt idx="1385">
                  <c:v>41635</c:v>
                </c:pt>
                <c:pt idx="1386">
                  <c:v>41638</c:v>
                </c:pt>
                <c:pt idx="1387">
                  <c:v>41639</c:v>
                </c:pt>
                <c:pt idx="1388">
                  <c:v>41641</c:v>
                </c:pt>
                <c:pt idx="1389">
                  <c:v>41642</c:v>
                </c:pt>
                <c:pt idx="1390">
                  <c:v>41645</c:v>
                </c:pt>
                <c:pt idx="1391">
                  <c:v>41646</c:v>
                </c:pt>
                <c:pt idx="1392">
                  <c:v>41647</c:v>
                </c:pt>
                <c:pt idx="1393">
                  <c:v>41648</c:v>
                </c:pt>
                <c:pt idx="1394">
                  <c:v>41649</c:v>
                </c:pt>
                <c:pt idx="1395">
                  <c:v>41652</c:v>
                </c:pt>
                <c:pt idx="1396">
                  <c:v>41653</c:v>
                </c:pt>
                <c:pt idx="1397">
                  <c:v>41654</c:v>
                </c:pt>
                <c:pt idx="1398">
                  <c:v>41655</c:v>
                </c:pt>
                <c:pt idx="1399">
                  <c:v>41656</c:v>
                </c:pt>
                <c:pt idx="1400">
                  <c:v>41659</c:v>
                </c:pt>
                <c:pt idx="1401">
                  <c:v>41660</c:v>
                </c:pt>
                <c:pt idx="1402">
                  <c:v>41661</c:v>
                </c:pt>
                <c:pt idx="1403">
                  <c:v>41662</c:v>
                </c:pt>
                <c:pt idx="1404">
                  <c:v>41663</c:v>
                </c:pt>
                <c:pt idx="1405">
                  <c:v>41666</c:v>
                </c:pt>
                <c:pt idx="1406">
                  <c:v>41667</c:v>
                </c:pt>
                <c:pt idx="1407">
                  <c:v>41668</c:v>
                </c:pt>
                <c:pt idx="1408">
                  <c:v>41669</c:v>
                </c:pt>
                <c:pt idx="1409">
                  <c:v>41670</c:v>
                </c:pt>
                <c:pt idx="1410">
                  <c:v>41673</c:v>
                </c:pt>
                <c:pt idx="1411">
                  <c:v>41674</c:v>
                </c:pt>
                <c:pt idx="1412">
                  <c:v>41675</c:v>
                </c:pt>
                <c:pt idx="1413">
                  <c:v>41676</c:v>
                </c:pt>
                <c:pt idx="1414">
                  <c:v>41677</c:v>
                </c:pt>
                <c:pt idx="1415">
                  <c:v>41680</c:v>
                </c:pt>
                <c:pt idx="1416">
                  <c:v>41681</c:v>
                </c:pt>
                <c:pt idx="1417">
                  <c:v>41682</c:v>
                </c:pt>
                <c:pt idx="1418">
                  <c:v>41683</c:v>
                </c:pt>
                <c:pt idx="1419">
                  <c:v>41684</c:v>
                </c:pt>
                <c:pt idx="1420">
                  <c:v>41687</c:v>
                </c:pt>
                <c:pt idx="1421">
                  <c:v>41688</c:v>
                </c:pt>
                <c:pt idx="1422">
                  <c:v>41689</c:v>
                </c:pt>
                <c:pt idx="1423">
                  <c:v>41690</c:v>
                </c:pt>
                <c:pt idx="1424">
                  <c:v>41691</c:v>
                </c:pt>
                <c:pt idx="1425">
                  <c:v>41694</c:v>
                </c:pt>
                <c:pt idx="1426">
                  <c:v>41695</c:v>
                </c:pt>
                <c:pt idx="1427">
                  <c:v>41696</c:v>
                </c:pt>
                <c:pt idx="1428">
                  <c:v>41697</c:v>
                </c:pt>
                <c:pt idx="1429">
                  <c:v>41698</c:v>
                </c:pt>
                <c:pt idx="1430">
                  <c:v>41703</c:v>
                </c:pt>
                <c:pt idx="1431">
                  <c:v>41704</c:v>
                </c:pt>
                <c:pt idx="1432">
                  <c:v>41705</c:v>
                </c:pt>
                <c:pt idx="1433">
                  <c:v>41708</c:v>
                </c:pt>
                <c:pt idx="1434">
                  <c:v>41709</c:v>
                </c:pt>
                <c:pt idx="1435">
                  <c:v>41710</c:v>
                </c:pt>
                <c:pt idx="1436">
                  <c:v>41711</c:v>
                </c:pt>
                <c:pt idx="1437">
                  <c:v>41712</c:v>
                </c:pt>
                <c:pt idx="1438">
                  <c:v>41715</c:v>
                </c:pt>
                <c:pt idx="1439">
                  <c:v>41716</c:v>
                </c:pt>
                <c:pt idx="1440">
                  <c:v>41717</c:v>
                </c:pt>
                <c:pt idx="1441">
                  <c:v>41718</c:v>
                </c:pt>
                <c:pt idx="1442">
                  <c:v>41719</c:v>
                </c:pt>
                <c:pt idx="1443">
                  <c:v>41722</c:v>
                </c:pt>
                <c:pt idx="1444">
                  <c:v>41723</c:v>
                </c:pt>
                <c:pt idx="1445">
                  <c:v>41724</c:v>
                </c:pt>
                <c:pt idx="1446">
                  <c:v>41725</c:v>
                </c:pt>
                <c:pt idx="1447">
                  <c:v>41726</c:v>
                </c:pt>
                <c:pt idx="1448">
                  <c:v>41729</c:v>
                </c:pt>
                <c:pt idx="1449">
                  <c:v>41730</c:v>
                </c:pt>
                <c:pt idx="1450">
                  <c:v>41731</c:v>
                </c:pt>
                <c:pt idx="1451">
                  <c:v>41732</c:v>
                </c:pt>
                <c:pt idx="1452">
                  <c:v>41733</c:v>
                </c:pt>
                <c:pt idx="1453">
                  <c:v>41736</c:v>
                </c:pt>
                <c:pt idx="1454">
                  <c:v>41737</c:v>
                </c:pt>
                <c:pt idx="1455">
                  <c:v>41738</c:v>
                </c:pt>
                <c:pt idx="1456">
                  <c:v>41739</c:v>
                </c:pt>
                <c:pt idx="1457">
                  <c:v>41740</c:v>
                </c:pt>
                <c:pt idx="1458">
                  <c:v>41743</c:v>
                </c:pt>
                <c:pt idx="1459">
                  <c:v>41744</c:v>
                </c:pt>
                <c:pt idx="1460">
                  <c:v>41745</c:v>
                </c:pt>
                <c:pt idx="1461">
                  <c:v>41746</c:v>
                </c:pt>
                <c:pt idx="1462">
                  <c:v>41751</c:v>
                </c:pt>
                <c:pt idx="1463">
                  <c:v>41752</c:v>
                </c:pt>
                <c:pt idx="1464">
                  <c:v>41753</c:v>
                </c:pt>
                <c:pt idx="1465">
                  <c:v>41754</c:v>
                </c:pt>
                <c:pt idx="1466">
                  <c:v>41757</c:v>
                </c:pt>
                <c:pt idx="1467">
                  <c:v>41758</c:v>
                </c:pt>
                <c:pt idx="1468">
                  <c:v>41759</c:v>
                </c:pt>
                <c:pt idx="1469">
                  <c:v>41761</c:v>
                </c:pt>
                <c:pt idx="1470">
                  <c:v>41764</c:v>
                </c:pt>
                <c:pt idx="1471">
                  <c:v>41765</c:v>
                </c:pt>
                <c:pt idx="1472">
                  <c:v>41766</c:v>
                </c:pt>
                <c:pt idx="1473">
                  <c:v>41767</c:v>
                </c:pt>
                <c:pt idx="1474">
                  <c:v>41768</c:v>
                </c:pt>
                <c:pt idx="1475">
                  <c:v>41771</c:v>
                </c:pt>
                <c:pt idx="1476">
                  <c:v>41772</c:v>
                </c:pt>
                <c:pt idx="1477">
                  <c:v>41773</c:v>
                </c:pt>
                <c:pt idx="1478">
                  <c:v>41774</c:v>
                </c:pt>
                <c:pt idx="1479">
                  <c:v>41775</c:v>
                </c:pt>
                <c:pt idx="1480">
                  <c:v>41778</c:v>
                </c:pt>
                <c:pt idx="1481">
                  <c:v>41779</c:v>
                </c:pt>
                <c:pt idx="1482">
                  <c:v>41780</c:v>
                </c:pt>
                <c:pt idx="1483">
                  <c:v>41781</c:v>
                </c:pt>
                <c:pt idx="1484">
                  <c:v>41782</c:v>
                </c:pt>
                <c:pt idx="1485">
                  <c:v>41785</c:v>
                </c:pt>
                <c:pt idx="1486">
                  <c:v>41786</c:v>
                </c:pt>
                <c:pt idx="1487">
                  <c:v>41787</c:v>
                </c:pt>
                <c:pt idx="1488">
                  <c:v>41788</c:v>
                </c:pt>
                <c:pt idx="1489">
                  <c:v>41789</c:v>
                </c:pt>
                <c:pt idx="1490">
                  <c:v>41792</c:v>
                </c:pt>
                <c:pt idx="1491">
                  <c:v>41793</c:v>
                </c:pt>
                <c:pt idx="1492">
                  <c:v>41794</c:v>
                </c:pt>
                <c:pt idx="1493">
                  <c:v>41795</c:v>
                </c:pt>
                <c:pt idx="1494">
                  <c:v>41796</c:v>
                </c:pt>
                <c:pt idx="1495">
                  <c:v>41799</c:v>
                </c:pt>
                <c:pt idx="1496">
                  <c:v>41800</c:v>
                </c:pt>
                <c:pt idx="1497">
                  <c:v>41801</c:v>
                </c:pt>
                <c:pt idx="1498">
                  <c:v>41802</c:v>
                </c:pt>
                <c:pt idx="1499">
                  <c:v>41803</c:v>
                </c:pt>
                <c:pt idx="1500">
                  <c:v>41806</c:v>
                </c:pt>
                <c:pt idx="1501">
                  <c:v>41807</c:v>
                </c:pt>
                <c:pt idx="1502">
                  <c:v>41808</c:v>
                </c:pt>
                <c:pt idx="1503">
                  <c:v>41810</c:v>
                </c:pt>
                <c:pt idx="1504">
                  <c:v>41813</c:v>
                </c:pt>
                <c:pt idx="1505">
                  <c:v>41814</c:v>
                </c:pt>
                <c:pt idx="1506">
                  <c:v>41815</c:v>
                </c:pt>
                <c:pt idx="1507">
                  <c:v>41816</c:v>
                </c:pt>
                <c:pt idx="1508">
                  <c:v>41817</c:v>
                </c:pt>
                <c:pt idx="1509">
                  <c:v>41820</c:v>
                </c:pt>
                <c:pt idx="1510">
                  <c:v>41821</c:v>
                </c:pt>
                <c:pt idx="1511">
                  <c:v>41822</c:v>
                </c:pt>
                <c:pt idx="1512">
                  <c:v>41823</c:v>
                </c:pt>
                <c:pt idx="1513">
                  <c:v>41824</c:v>
                </c:pt>
                <c:pt idx="1514">
                  <c:v>41827</c:v>
                </c:pt>
                <c:pt idx="1515">
                  <c:v>41828</c:v>
                </c:pt>
                <c:pt idx="1516">
                  <c:v>41829</c:v>
                </c:pt>
                <c:pt idx="1517">
                  <c:v>41830</c:v>
                </c:pt>
                <c:pt idx="1518">
                  <c:v>41831</c:v>
                </c:pt>
                <c:pt idx="1519">
                  <c:v>41834</c:v>
                </c:pt>
                <c:pt idx="1520">
                  <c:v>41835</c:v>
                </c:pt>
                <c:pt idx="1521">
                  <c:v>41836</c:v>
                </c:pt>
                <c:pt idx="1522">
                  <c:v>41837</c:v>
                </c:pt>
                <c:pt idx="1523">
                  <c:v>41838</c:v>
                </c:pt>
                <c:pt idx="1524">
                  <c:v>41841</c:v>
                </c:pt>
                <c:pt idx="1525">
                  <c:v>41842</c:v>
                </c:pt>
                <c:pt idx="1526">
                  <c:v>41843</c:v>
                </c:pt>
                <c:pt idx="1527">
                  <c:v>41844</c:v>
                </c:pt>
                <c:pt idx="1528">
                  <c:v>41845</c:v>
                </c:pt>
                <c:pt idx="1529">
                  <c:v>41848</c:v>
                </c:pt>
                <c:pt idx="1530">
                  <c:v>41849</c:v>
                </c:pt>
                <c:pt idx="1531">
                  <c:v>41850</c:v>
                </c:pt>
                <c:pt idx="1532">
                  <c:v>41851</c:v>
                </c:pt>
                <c:pt idx="1533">
                  <c:v>41852</c:v>
                </c:pt>
                <c:pt idx="1534">
                  <c:v>41855</c:v>
                </c:pt>
                <c:pt idx="1535">
                  <c:v>41856</c:v>
                </c:pt>
                <c:pt idx="1536">
                  <c:v>41857</c:v>
                </c:pt>
                <c:pt idx="1537">
                  <c:v>41858</c:v>
                </c:pt>
                <c:pt idx="1538">
                  <c:v>41859</c:v>
                </c:pt>
                <c:pt idx="1539">
                  <c:v>41862</c:v>
                </c:pt>
                <c:pt idx="1540">
                  <c:v>41863</c:v>
                </c:pt>
                <c:pt idx="1541">
                  <c:v>41864</c:v>
                </c:pt>
                <c:pt idx="1542">
                  <c:v>41865</c:v>
                </c:pt>
                <c:pt idx="1543">
                  <c:v>41866</c:v>
                </c:pt>
                <c:pt idx="1544">
                  <c:v>41869</c:v>
                </c:pt>
                <c:pt idx="1545">
                  <c:v>41870</c:v>
                </c:pt>
                <c:pt idx="1546">
                  <c:v>41871</c:v>
                </c:pt>
                <c:pt idx="1547">
                  <c:v>41872</c:v>
                </c:pt>
                <c:pt idx="1548">
                  <c:v>41873</c:v>
                </c:pt>
                <c:pt idx="1549">
                  <c:v>41876</c:v>
                </c:pt>
                <c:pt idx="1550">
                  <c:v>41877</c:v>
                </c:pt>
                <c:pt idx="1551">
                  <c:v>41878</c:v>
                </c:pt>
                <c:pt idx="1552">
                  <c:v>41879</c:v>
                </c:pt>
                <c:pt idx="1553">
                  <c:v>41880</c:v>
                </c:pt>
                <c:pt idx="1554">
                  <c:v>41883</c:v>
                </c:pt>
                <c:pt idx="1555">
                  <c:v>41884</c:v>
                </c:pt>
                <c:pt idx="1556">
                  <c:v>41885</c:v>
                </c:pt>
                <c:pt idx="1557">
                  <c:v>41886</c:v>
                </c:pt>
                <c:pt idx="1558">
                  <c:v>41887</c:v>
                </c:pt>
                <c:pt idx="1559">
                  <c:v>41890</c:v>
                </c:pt>
                <c:pt idx="1560">
                  <c:v>41891</c:v>
                </c:pt>
                <c:pt idx="1561">
                  <c:v>41892</c:v>
                </c:pt>
                <c:pt idx="1562">
                  <c:v>41893</c:v>
                </c:pt>
                <c:pt idx="1563">
                  <c:v>41894</c:v>
                </c:pt>
                <c:pt idx="1564">
                  <c:v>41897</c:v>
                </c:pt>
                <c:pt idx="1565">
                  <c:v>41898</c:v>
                </c:pt>
                <c:pt idx="1566">
                  <c:v>41899</c:v>
                </c:pt>
                <c:pt idx="1567">
                  <c:v>41900</c:v>
                </c:pt>
                <c:pt idx="1568">
                  <c:v>41901</c:v>
                </c:pt>
                <c:pt idx="1569">
                  <c:v>41904</c:v>
                </c:pt>
                <c:pt idx="1570">
                  <c:v>41905</c:v>
                </c:pt>
                <c:pt idx="1571">
                  <c:v>41906</c:v>
                </c:pt>
                <c:pt idx="1572">
                  <c:v>41907</c:v>
                </c:pt>
                <c:pt idx="1573">
                  <c:v>41908</c:v>
                </c:pt>
                <c:pt idx="1574">
                  <c:v>41911</c:v>
                </c:pt>
                <c:pt idx="1575">
                  <c:v>41912</c:v>
                </c:pt>
                <c:pt idx="1576">
                  <c:v>41913</c:v>
                </c:pt>
                <c:pt idx="1577">
                  <c:v>41914</c:v>
                </c:pt>
                <c:pt idx="1578">
                  <c:v>41915</c:v>
                </c:pt>
                <c:pt idx="1579">
                  <c:v>41918</c:v>
                </c:pt>
                <c:pt idx="1580">
                  <c:v>41919</c:v>
                </c:pt>
                <c:pt idx="1581">
                  <c:v>41920</c:v>
                </c:pt>
                <c:pt idx="1582">
                  <c:v>41921</c:v>
                </c:pt>
                <c:pt idx="1583">
                  <c:v>41922</c:v>
                </c:pt>
                <c:pt idx="1584">
                  <c:v>41925</c:v>
                </c:pt>
                <c:pt idx="1585">
                  <c:v>41926</c:v>
                </c:pt>
                <c:pt idx="1586">
                  <c:v>41927</c:v>
                </c:pt>
                <c:pt idx="1587">
                  <c:v>41928</c:v>
                </c:pt>
                <c:pt idx="1588">
                  <c:v>41929</c:v>
                </c:pt>
                <c:pt idx="1589">
                  <c:v>41932</c:v>
                </c:pt>
                <c:pt idx="1590">
                  <c:v>41933</c:v>
                </c:pt>
                <c:pt idx="1591">
                  <c:v>41934</c:v>
                </c:pt>
                <c:pt idx="1592">
                  <c:v>41935</c:v>
                </c:pt>
                <c:pt idx="1593">
                  <c:v>41936</c:v>
                </c:pt>
                <c:pt idx="1594">
                  <c:v>41939</c:v>
                </c:pt>
                <c:pt idx="1595">
                  <c:v>41940</c:v>
                </c:pt>
                <c:pt idx="1596">
                  <c:v>41941</c:v>
                </c:pt>
                <c:pt idx="1597">
                  <c:v>41942</c:v>
                </c:pt>
                <c:pt idx="1598">
                  <c:v>41943</c:v>
                </c:pt>
                <c:pt idx="1599">
                  <c:v>41946</c:v>
                </c:pt>
                <c:pt idx="1600">
                  <c:v>41947</c:v>
                </c:pt>
                <c:pt idx="1601">
                  <c:v>41948</c:v>
                </c:pt>
                <c:pt idx="1602">
                  <c:v>41949</c:v>
                </c:pt>
                <c:pt idx="1603">
                  <c:v>41950</c:v>
                </c:pt>
                <c:pt idx="1604">
                  <c:v>41953</c:v>
                </c:pt>
                <c:pt idx="1605">
                  <c:v>41954</c:v>
                </c:pt>
                <c:pt idx="1606">
                  <c:v>41955</c:v>
                </c:pt>
                <c:pt idx="1607">
                  <c:v>41956</c:v>
                </c:pt>
                <c:pt idx="1608">
                  <c:v>41957</c:v>
                </c:pt>
                <c:pt idx="1609">
                  <c:v>41960</c:v>
                </c:pt>
                <c:pt idx="1610">
                  <c:v>41961</c:v>
                </c:pt>
                <c:pt idx="1611">
                  <c:v>41962</c:v>
                </c:pt>
                <c:pt idx="1612">
                  <c:v>41963</c:v>
                </c:pt>
                <c:pt idx="1613">
                  <c:v>41964</c:v>
                </c:pt>
                <c:pt idx="1614">
                  <c:v>41967</c:v>
                </c:pt>
                <c:pt idx="1615">
                  <c:v>41968</c:v>
                </c:pt>
                <c:pt idx="1616">
                  <c:v>41969</c:v>
                </c:pt>
                <c:pt idx="1617">
                  <c:v>41970</c:v>
                </c:pt>
                <c:pt idx="1618">
                  <c:v>41971</c:v>
                </c:pt>
                <c:pt idx="1619">
                  <c:v>41974</c:v>
                </c:pt>
                <c:pt idx="1620">
                  <c:v>41975</c:v>
                </c:pt>
                <c:pt idx="1621">
                  <c:v>41976</c:v>
                </c:pt>
                <c:pt idx="1622">
                  <c:v>41977</c:v>
                </c:pt>
                <c:pt idx="1623">
                  <c:v>41978</c:v>
                </c:pt>
                <c:pt idx="1624">
                  <c:v>41981</c:v>
                </c:pt>
                <c:pt idx="1625">
                  <c:v>41982</c:v>
                </c:pt>
                <c:pt idx="1626">
                  <c:v>41983</c:v>
                </c:pt>
                <c:pt idx="1627">
                  <c:v>41984</c:v>
                </c:pt>
                <c:pt idx="1628">
                  <c:v>41985</c:v>
                </c:pt>
                <c:pt idx="1629">
                  <c:v>41988</c:v>
                </c:pt>
                <c:pt idx="1630">
                  <c:v>41989</c:v>
                </c:pt>
                <c:pt idx="1631">
                  <c:v>41990</c:v>
                </c:pt>
                <c:pt idx="1632">
                  <c:v>41991</c:v>
                </c:pt>
                <c:pt idx="1633">
                  <c:v>41992</c:v>
                </c:pt>
                <c:pt idx="1634">
                  <c:v>41995</c:v>
                </c:pt>
                <c:pt idx="1635">
                  <c:v>41996</c:v>
                </c:pt>
                <c:pt idx="1636">
                  <c:v>41997</c:v>
                </c:pt>
                <c:pt idx="1637">
                  <c:v>41999</c:v>
                </c:pt>
                <c:pt idx="1638">
                  <c:v>42002</c:v>
                </c:pt>
                <c:pt idx="1639">
                  <c:v>42003</c:v>
                </c:pt>
                <c:pt idx="1640">
                  <c:v>42004</c:v>
                </c:pt>
                <c:pt idx="1641">
                  <c:v>42006</c:v>
                </c:pt>
                <c:pt idx="1642">
                  <c:v>42009</c:v>
                </c:pt>
                <c:pt idx="1643">
                  <c:v>42010</c:v>
                </c:pt>
                <c:pt idx="1644">
                  <c:v>42011</c:v>
                </c:pt>
                <c:pt idx="1645">
                  <c:v>42012</c:v>
                </c:pt>
                <c:pt idx="1646">
                  <c:v>42013</c:v>
                </c:pt>
                <c:pt idx="1647">
                  <c:v>42016</c:v>
                </c:pt>
                <c:pt idx="1648">
                  <c:v>42017</c:v>
                </c:pt>
                <c:pt idx="1649">
                  <c:v>42018</c:v>
                </c:pt>
                <c:pt idx="1650">
                  <c:v>42019</c:v>
                </c:pt>
                <c:pt idx="1651">
                  <c:v>42020</c:v>
                </c:pt>
                <c:pt idx="1652">
                  <c:v>42023</c:v>
                </c:pt>
                <c:pt idx="1653">
                  <c:v>42024</c:v>
                </c:pt>
                <c:pt idx="1654">
                  <c:v>42025</c:v>
                </c:pt>
                <c:pt idx="1655">
                  <c:v>42026</c:v>
                </c:pt>
                <c:pt idx="1656">
                  <c:v>42027</c:v>
                </c:pt>
                <c:pt idx="1657">
                  <c:v>42030</c:v>
                </c:pt>
                <c:pt idx="1658">
                  <c:v>42031</c:v>
                </c:pt>
                <c:pt idx="1659">
                  <c:v>42032</c:v>
                </c:pt>
                <c:pt idx="1660">
                  <c:v>42033</c:v>
                </c:pt>
                <c:pt idx="1661">
                  <c:v>42034</c:v>
                </c:pt>
                <c:pt idx="1662">
                  <c:v>42037</c:v>
                </c:pt>
                <c:pt idx="1663">
                  <c:v>42038</c:v>
                </c:pt>
                <c:pt idx="1664">
                  <c:v>42039</c:v>
                </c:pt>
                <c:pt idx="1665">
                  <c:v>42040</c:v>
                </c:pt>
                <c:pt idx="1666">
                  <c:v>42041</c:v>
                </c:pt>
                <c:pt idx="1667">
                  <c:v>42044</c:v>
                </c:pt>
                <c:pt idx="1668">
                  <c:v>42045</c:v>
                </c:pt>
                <c:pt idx="1669">
                  <c:v>42046</c:v>
                </c:pt>
                <c:pt idx="1670">
                  <c:v>42047</c:v>
                </c:pt>
                <c:pt idx="1671">
                  <c:v>42048</c:v>
                </c:pt>
                <c:pt idx="1672">
                  <c:v>42053</c:v>
                </c:pt>
                <c:pt idx="1673">
                  <c:v>42054</c:v>
                </c:pt>
                <c:pt idx="1674">
                  <c:v>42055</c:v>
                </c:pt>
                <c:pt idx="1675">
                  <c:v>42058</c:v>
                </c:pt>
                <c:pt idx="1676">
                  <c:v>42059</c:v>
                </c:pt>
                <c:pt idx="1677">
                  <c:v>42060</c:v>
                </c:pt>
                <c:pt idx="1678">
                  <c:v>42061</c:v>
                </c:pt>
                <c:pt idx="1679">
                  <c:v>42062</c:v>
                </c:pt>
                <c:pt idx="1680">
                  <c:v>42065</c:v>
                </c:pt>
                <c:pt idx="1681">
                  <c:v>42066</c:v>
                </c:pt>
                <c:pt idx="1682">
                  <c:v>42067</c:v>
                </c:pt>
                <c:pt idx="1683">
                  <c:v>42068</c:v>
                </c:pt>
                <c:pt idx="1684">
                  <c:v>42069</c:v>
                </c:pt>
                <c:pt idx="1685">
                  <c:v>42072</c:v>
                </c:pt>
                <c:pt idx="1686">
                  <c:v>42073</c:v>
                </c:pt>
                <c:pt idx="1687">
                  <c:v>42074</c:v>
                </c:pt>
                <c:pt idx="1688">
                  <c:v>42075</c:v>
                </c:pt>
                <c:pt idx="1689">
                  <c:v>42076</c:v>
                </c:pt>
                <c:pt idx="1690">
                  <c:v>42079</c:v>
                </c:pt>
                <c:pt idx="1691">
                  <c:v>42080</c:v>
                </c:pt>
                <c:pt idx="1692">
                  <c:v>42081</c:v>
                </c:pt>
                <c:pt idx="1693">
                  <c:v>42082</c:v>
                </c:pt>
                <c:pt idx="1694">
                  <c:v>42083</c:v>
                </c:pt>
                <c:pt idx="1695">
                  <c:v>42086</c:v>
                </c:pt>
                <c:pt idx="1696">
                  <c:v>42087</c:v>
                </c:pt>
                <c:pt idx="1697">
                  <c:v>42088</c:v>
                </c:pt>
                <c:pt idx="1698">
                  <c:v>42089</c:v>
                </c:pt>
                <c:pt idx="1699">
                  <c:v>42090</c:v>
                </c:pt>
                <c:pt idx="1700">
                  <c:v>42093</c:v>
                </c:pt>
                <c:pt idx="1701">
                  <c:v>42094</c:v>
                </c:pt>
                <c:pt idx="1702">
                  <c:v>42095</c:v>
                </c:pt>
                <c:pt idx="1703">
                  <c:v>42096</c:v>
                </c:pt>
                <c:pt idx="1704">
                  <c:v>42100</c:v>
                </c:pt>
                <c:pt idx="1705">
                  <c:v>42101</c:v>
                </c:pt>
                <c:pt idx="1706">
                  <c:v>42102</c:v>
                </c:pt>
                <c:pt idx="1707">
                  <c:v>42103</c:v>
                </c:pt>
                <c:pt idx="1708">
                  <c:v>42104</c:v>
                </c:pt>
                <c:pt idx="1709">
                  <c:v>42107</c:v>
                </c:pt>
                <c:pt idx="1710">
                  <c:v>42108</c:v>
                </c:pt>
                <c:pt idx="1711">
                  <c:v>42109</c:v>
                </c:pt>
                <c:pt idx="1712">
                  <c:v>42110</c:v>
                </c:pt>
                <c:pt idx="1713">
                  <c:v>42111</c:v>
                </c:pt>
                <c:pt idx="1714">
                  <c:v>42114</c:v>
                </c:pt>
                <c:pt idx="1715">
                  <c:v>42116</c:v>
                </c:pt>
                <c:pt idx="1716">
                  <c:v>42117</c:v>
                </c:pt>
                <c:pt idx="1717">
                  <c:v>42118</c:v>
                </c:pt>
                <c:pt idx="1718">
                  <c:v>42121</c:v>
                </c:pt>
                <c:pt idx="1719">
                  <c:v>42122</c:v>
                </c:pt>
                <c:pt idx="1720">
                  <c:v>42123</c:v>
                </c:pt>
                <c:pt idx="1721">
                  <c:v>42124</c:v>
                </c:pt>
                <c:pt idx="1722">
                  <c:v>42128</c:v>
                </c:pt>
                <c:pt idx="1723">
                  <c:v>42129</c:v>
                </c:pt>
                <c:pt idx="1724">
                  <c:v>42130</c:v>
                </c:pt>
                <c:pt idx="1725">
                  <c:v>42131</c:v>
                </c:pt>
                <c:pt idx="1726">
                  <c:v>42132</c:v>
                </c:pt>
                <c:pt idx="1727">
                  <c:v>42135</c:v>
                </c:pt>
                <c:pt idx="1728">
                  <c:v>42136</c:v>
                </c:pt>
                <c:pt idx="1729">
                  <c:v>42137</c:v>
                </c:pt>
                <c:pt idx="1730">
                  <c:v>42138</c:v>
                </c:pt>
                <c:pt idx="1731">
                  <c:v>42139</c:v>
                </c:pt>
                <c:pt idx="1732">
                  <c:v>42142</c:v>
                </c:pt>
                <c:pt idx="1733">
                  <c:v>42143</c:v>
                </c:pt>
                <c:pt idx="1734">
                  <c:v>42144</c:v>
                </c:pt>
                <c:pt idx="1735">
                  <c:v>42145</c:v>
                </c:pt>
                <c:pt idx="1736">
                  <c:v>42146</c:v>
                </c:pt>
                <c:pt idx="1737">
                  <c:v>42149</c:v>
                </c:pt>
                <c:pt idx="1738">
                  <c:v>42150</c:v>
                </c:pt>
                <c:pt idx="1739">
                  <c:v>42151</c:v>
                </c:pt>
                <c:pt idx="1740">
                  <c:v>42152</c:v>
                </c:pt>
                <c:pt idx="1741">
                  <c:v>42153</c:v>
                </c:pt>
                <c:pt idx="1742">
                  <c:v>42156</c:v>
                </c:pt>
                <c:pt idx="1743">
                  <c:v>42157</c:v>
                </c:pt>
                <c:pt idx="1744">
                  <c:v>42158</c:v>
                </c:pt>
                <c:pt idx="1745">
                  <c:v>42160</c:v>
                </c:pt>
                <c:pt idx="1746">
                  <c:v>42163</c:v>
                </c:pt>
                <c:pt idx="1747">
                  <c:v>42164</c:v>
                </c:pt>
                <c:pt idx="1748">
                  <c:v>42165</c:v>
                </c:pt>
                <c:pt idx="1749">
                  <c:v>42166</c:v>
                </c:pt>
                <c:pt idx="1750">
                  <c:v>42167</c:v>
                </c:pt>
                <c:pt idx="1751">
                  <c:v>42170</c:v>
                </c:pt>
                <c:pt idx="1752">
                  <c:v>42171</c:v>
                </c:pt>
                <c:pt idx="1753">
                  <c:v>42172</c:v>
                </c:pt>
                <c:pt idx="1754">
                  <c:v>42173</c:v>
                </c:pt>
                <c:pt idx="1755">
                  <c:v>42174</c:v>
                </c:pt>
                <c:pt idx="1756">
                  <c:v>42177</c:v>
                </c:pt>
                <c:pt idx="1757">
                  <c:v>42178</c:v>
                </c:pt>
                <c:pt idx="1758">
                  <c:v>42179</c:v>
                </c:pt>
                <c:pt idx="1759">
                  <c:v>42180</c:v>
                </c:pt>
                <c:pt idx="1760">
                  <c:v>42181</c:v>
                </c:pt>
                <c:pt idx="1761">
                  <c:v>42184</c:v>
                </c:pt>
                <c:pt idx="1762">
                  <c:v>42185</c:v>
                </c:pt>
                <c:pt idx="1763">
                  <c:v>42186</c:v>
                </c:pt>
                <c:pt idx="1764">
                  <c:v>42187</c:v>
                </c:pt>
                <c:pt idx="1765">
                  <c:v>42188</c:v>
                </c:pt>
                <c:pt idx="1766">
                  <c:v>42191</c:v>
                </c:pt>
                <c:pt idx="1767">
                  <c:v>42192</c:v>
                </c:pt>
                <c:pt idx="1768">
                  <c:v>42193</c:v>
                </c:pt>
                <c:pt idx="1769">
                  <c:v>42194</c:v>
                </c:pt>
                <c:pt idx="1770">
                  <c:v>42195</c:v>
                </c:pt>
                <c:pt idx="1771">
                  <c:v>42198</c:v>
                </c:pt>
                <c:pt idx="1772">
                  <c:v>42199</c:v>
                </c:pt>
                <c:pt idx="1773">
                  <c:v>42200</c:v>
                </c:pt>
                <c:pt idx="1774">
                  <c:v>42201</c:v>
                </c:pt>
                <c:pt idx="1775">
                  <c:v>42202</c:v>
                </c:pt>
                <c:pt idx="1776">
                  <c:v>42205</c:v>
                </c:pt>
                <c:pt idx="1777">
                  <c:v>42206</c:v>
                </c:pt>
                <c:pt idx="1778">
                  <c:v>42207</c:v>
                </c:pt>
                <c:pt idx="1779">
                  <c:v>42208</c:v>
                </c:pt>
                <c:pt idx="1780">
                  <c:v>42209</c:v>
                </c:pt>
                <c:pt idx="1781">
                  <c:v>42212</c:v>
                </c:pt>
                <c:pt idx="1782">
                  <c:v>42213</c:v>
                </c:pt>
                <c:pt idx="1783">
                  <c:v>42214</c:v>
                </c:pt>
                <c:pt idx="1784">
                  <c:v>42215</c:v>
                </c:pt>
                <c:pt idx="1785">
                  <c:v>42216</c:v>
                </c:pt>
                <c:pt idx="1786">
                  <c:v>42219</c:v>
                </c:pt>
                <c:pt idx="1787">
                  <c:v>42220</c:v>
                </c:pt>
                <c:pt idx="1788">
                  <c:v>42221</c:v>
                </c:pt>
                <c:pt idx="1789">
                  <c:v>42222</c:v>
                </c:pt>
                <c:pt idx="1790">
                  <c:v>42223</c:v>
                </c:pt>
                <c:pt idx="1791">
                  <c:v>42226</c:v>
                </c:pt>
                <c:pt idx="1792">
                  <c:v>42227</c:v>
                </c:pt>
                <c:pt idx="1793">
                  <c:v>42228</c:v>
                </c:pt>
                <c:pt idx="1794">
                  <c:v>42229</c:v>
                </c:pt>
                <c:pt idx="1795">
                  <c:v>42230</c:v>
                </c:pt>
                <c:pt idx="1796">
                  <c:v>42233</c:v>
                </c:pt>
                <c:pt idx="1797">
                  <c:v>42234</c:v>
                </c:pt>
                <c:pt idx="1798">
                  <c:v>42235</c:v>
                </c:pt>
                <c:pt idx="1799">
                  <c:v>42236</c:v>
                </c:pt>
                <c:pt idx="1800">
                  <c:v>42237</c:v>
                </c:pt>
                <c:pt idx="1801">
                  <c:v>42240</c:v>
                </c:pt>
                <c:pt idx="1802">
                  <c:v>42241</c:v>
                </c:pt>
                <c:pt idx="1803">
                  <c:v>42242</c:v>
                </c:pt>
                <c:pt idx="1804">
                  <c:v>42243</c:v>
                </c:pt>
                <c:pt idx="1805">
                  <c:v>42244</c:v>
                </c:pt>
                <c:pt idx="1806">
                  <c:v>42247</c:v>
                </c:pt>
                <c:pt idx="1807">
                  <c:v>42248</c:v>
                </c:pt>
                <c:pt idx="1808">
                  <c:v>42249</c:v>
                </c:pt>
                <c:pt idx="1809">
                  <c:v>42250</c:v>
                </c:pt>
                <c:pt idx="1810">
                  <c:v>42251</c:v>
                </c:pt>
                <c:pt idx="1811">
                  <c:v>42255</c:v>
                </c:pt>
                <c:pt idx="1812">
                  <c:v>42256</c:v>
                </c:pt>
                <c:pt idx="1813">
                  <c:v>42257</c:v>
                </c:pt>
                <c:pt idx="1814">
                  <c:v>42258</c:v>
                </c:pt>
                <c:pt idx="1815">
                  <c:v>42261</c:v>
                </c:pt>
                <c:pt idx="1816">
                  <c:v>42262</c:v>
                </c:pt>
                <c:pt idx="1817">
                  <c:v>42263</c:v>
                </c:pt>
                <c:pt idx="1818">
                  <c:v>42264</c:v>
                </c:pt>
                <c:pt idx="1819">
                  <c:v>42265</c:v>
                </c:pt>
                <c:pt idx="1820">
                  <c:v>42268</c:v>
                </c:pt>
                <c:pt idx="1821">
                  <c:v>42269</c:v>
                </c:pt>
                <c:pt idx="1822">
                  <c:v>42270</c:v>
                </c:pt>
                <c:pt idx="1823">
                  <c:v>42271</c:v>
                </c:pt>
                <c:pt idx="1824">
                  <c:v>42272</c:v>
                </c:pt>
                <c:pt idx="1825">
                  <c:v>42275</c:v>
                </c:pt>
                <c:pt idx="1826">
                  <c:v>42276</c:v>
                </c:pt>
                <c:pt idx="1827">
                  <c:v>42277</c:v>
                </c:pt>
                <c:pt idx="1828">
                  <c:v>42278</c:v>
                </c:pt>
                <c:pt idx="1829">
                  <c:v>42279</c:v>
                </c:pt>
                <c:pt idx="1830">
                  <c:v>42282</c:v>
                </c:pt>
                <c:pt idx="1831">
                  <c:v>42283</c:v>
                </c:pt>
                <c:pt idx="1832">
                  <c:v>42284</c:v>
                </c:pt>
                <c:pt idx="1833">
                  <c:v>42285</c:v>
                </c:pt>
                <c:pt idx="1834">
                  <c:v>42286</c:v>
                </c:pt>
                <c:pt idx="1835">
                  <c:v>42290</c:v>
                </c:pt>
                <c:pt idx="1836">
                  <c:v>42291</c:v>
                </c:pt>
                <c:pt idx="1837">
                  <c:v>42292</c:v>
                </c:pt>
                <c:pt idx="1838">
                  <c:v>42293</c:v>
                </c:pt>
                <c:pt idx="1839">
                  <c:v>42296</c:v>
                </c:pt>
                <c:pt idx="1840">
                  <c:v>42297</c:v>
                </c:pt>
                <c:pt idx="1841">
                  <c:v>42298</c:v>
                </c:pt>
                <c:pt idx="1842">
                  <c:v>42299</c:v>
                </c:pt>
                <c:pt idx="1843">
                  <c:v>42300</c:v>
                </c:pt>
                <c:pt idx="1844">
                  <c:v>42303</c:v>
                </c:pt>
                <c:pt idx="1845">
                  <c:v>42304</c:v>
                </c:pt>
                <c:pt idx="1846">
                  <c:v>42305</c:v>
                </c:pt>
                <c:pt idx="1847">
                  <c:v>42306</c:v>
                </c:pt>
                <c:pt idx="1848">
                  <c:v>42307</c:v>
                </c:pt>
                <c:pt idx="1849">
                  <c:v>42311</c:v>
                </c:pt>
                <c:pt idx="1850">
                  <c:v>42312</c:v>
                </c:pt>
                <c:pt idx="1851">
                  <c:v>42313</c:v>
                </c:pt>
                <c:pt idx="1852">
                  <c:v>42314</c:v>
                </c:pt>
                <c:pt idx="1853">
                  <c:v>42317</c:v>
                </c:pt>
                <c:pt idx="1854">
                  <c:v>42318</c:v>
                </c:pt>
                <c:pt idx="1855">
                  <c:v>42319</c:v>
                </c:pt>
                <c:pt idx="1856">
                  <c:v>42320</c:v>
                </c:pt>
                <c:pt idx="1857">
                  <c:v>42321</c:v>
                </c:pt>
                <c:pt idx="1858">
                  <c:v>42324</c:v>
                </c:pt>
                <c:pt idx="1859">
                  <c:v>42325</c:v>
                </c:pt>
                <c:pt idx="1860">
                  <c:v>42326</c:v>
                </c:pt>
                <c:pt idx="1861">
                  <c:v>42327</c:v>
                </c:pt>
                <c:pt idx="1862">
                  <c:v>42328</c:v>
                </c:pt>
                <c:pt idx="1863">
                  <c:v>42331</c:v>
                </c:pt>
                <c:pt idx="1864">
                  <c:v>42332</c:v>
                </c:pt>
                <c:pt idx="1865">
                  <c:v>42333</c:v>
                </c:pt>
                <c:pt idx="1866">
                  <c:v>42334</c:v>
                </c:pt>
                <c:pt idx="1867">
                  <c:v>42335</c:v>
                </c:pt>
                <c:pt idx="1868">
                  <c:v>42338</c:v>
                </c:pt>
                <c:pt idx="1869">
                  <c:v>42339</c:v>
                </c:pt>
                <c:pt idx="1870">
                  <c:v>42340</c:v>
                </c:pt>
                <c:pt idx="1871">
                  <c:v>42341</c:v>
                </c:pt>
                <c:pt idx="1872">
                  <c:v>42342</c:v>
                </c:pt>
                <c:pt idx="1873">
                  <c:v>42345</c:v>
                </c:pt>
                <c:pt idx="1874">
                  <c:v>42346</c:v>
                </c:pt>
                <c:pt idx="1875">
                  <c:v>42347</c:v>
                </c:pt>
                <c:pt idx="1876">
                  <c:v>42348</c:v>
                </c:pt>
                <c:pt idx="1877">
                  <c:v>42349</c:v>
                </c:pt>
                <c:pt idx="1878">
                  <c:v>42352</c:v>
                </c:pt>
                <c:pt idx="1879">
                  <c:v>42353</c:v>
                </c:pt>
                <c:pt idx="1880">
                  <c:v>42354</c:v>
                </c:pt>
                <c:pt idx="1881">
                  <c:v>42355</c:v>
                </c:pt>
                <c:pt idx="1882">
                  <c:v>42356</c:v>
                </c:pt>
                <c:pt idx="1883">
                  <c:v>42359</c:v>
                </c:pt>
                <c:pt idx="1884">
                  <c:v>42360</c:v>
                </c:pt>
                <c:pt idx="1885">
                  <c:v>42361</c:v>
                </c:pt>
                <c:pt idx="1886">
                  <c:v>42362</c:v>
                </c:pt>
                <c:pt idx="1887">
                  <c:v>42366</c:v>
                </c:pt>
                <c:pt idx="1888">
                  <c:v>42367</c:v>
                </c:pt>
                <c:pt idx="1889">
                  <c:v>42368</c:v>
                </c:pt>
                <c:pt idx="1890">
                  <c:v>42369</c:v>
                </c:pt>
                <c:pt idx="1891">
                  <c:v>42373</c:v>
                </c:pt>
                <c:pt idx="1892">
                  <c:v>42374</c:v>
                </c:pt>
                <c:pt idx="1893">
                  <c:v>42375</c:v>
                </c:pt>
                <c:pt idx="1894">
                  <c:v>42376</c:v>
                </c:pt>
                <c:pt idx="1895">
                  <c:v>42377</c:v>
                </c:pt>
                <c:pt idx="1896">
                  <c:v>42380</c:v>
                </c:pt>
                <c:pt idx="1897">
                  <c:v>42381</c:v>
                </c:pt>
                <c:pt idx="1898">
                  <c:v>42382</c:v>
                </c:pt>
                <c:pt idx="1899">
                  <c:v>42383</c:v>
                </c:pt>
                <c:pt idx="1900">
                  <c:v>42384</c:v>
                </c:pt>
                <c:pt idx="1901">
                  <c:v>42387</c:v>
                </c:pt>
                <c:pt idx="1902">
                  <c:v>42388</c:v>
                </c:pt>
                <c:pt idx="1903">
                  <c:v>42389</c:v>
                </c:pt>
                <c:pt idx="1904">
                  <c:v>42390</c:v>
                </c:pt>
                <c:pt idx="1905">
                  <c:v>42391</c:v>
                </c:pt>
                <c:pt idx="1906">
                  <c:v>42394</c:v>
                </c:pt>
                <c:pt idx="1907">
                  <c:v>42395</c:v>
                </c:pt>
                <c:pt idx="1908">
                  <c:v>42396</c:v>
                </c:pt>
                <c:pt idx="1909">
                  <c:v>42397</c:v>
                </c:pt>
                <c:pt idx="1910">
                  <c:v>42398</c:v>
                </c:pt>
                <c:pt idx="1911">
                  <c:v>42401</c:v>
                </c:pt>
                <c:pt idx="1912">
                  <c:v>42402</c:v>
                </c:pt>
                <c:pt idx="1913">
                  <c:v>42403</c:v>
                </c:pt>
                <c:pt idx="1914">
                  <c:v>42404</c:v>
                </c:pt>
                <c:pt idx="1915">
                  <c:v>42405</c:v>
                </c:pt>
                <c:pt idx="1916">
                  <c:v>42410</c:v>
                </c:pt>
                <c:pt idx="1917">
                  <c:v>42411</c:v>
                </c:pt>
                <c:pt idx="1918">
                  <c:v>42412</c:v>
                </c:pt>
                <c:pt idx="1919">
                  <c:v>42415</c:v>
                </c:pt>
                <c:pt idx="1920">
                  <c:v>42416</c:v>
                </c:pt>
                <c:pt idx="1921">
                  <c:v>42417</c:v>
                </c:pt>
                <c:pt idx="1922">
                  <c:v>42418</c:v>
                </c:pt>
                <c:pt idx="1923">
                  <c:v>42419</c:v>
                </c:pt>
                <c:pt idx="1924">
                  <c:v>42422</c:v>
                </c:pt>
                <c:pt idx="1925">
                  <c:v>42423</c:v>
                </c:pt>
                <c:pt idx="1926">
                  <c:v>42424</c:v>
                </c:pt>
                <c:pt idx="1927">
                  <c:v>42425</c:v>
                </c:pt>
                <c:pt idx="1928">
                  <c:v>42426</c:v>
                </c:pt>
                <c:pt idx="1929">
                  <c:v>42429</c:v>
                </c:pt>
                <c:pt idx="1930">
                  <c:v>42430</c:v>
                </c:pt>
                <c:pt idx="1931">
                  <c:v>42431</c:v>
                </c:pt>
                <c:pt idx="1932">
                  <c:v>42432</c:v>
                </c:pt>
                <c:pt idx="1933">
                  <c:v>42433</c:v>
                </c:pt>
                <c:pt idx="1934">
                  <c:v>42436</c:v>
                </c:pt>
                <c:pt idx="1935">
                  <c:v>42437</c:v>
                </c:pt>
                <c:pt idx="1936">
                  <c:v>42438</c:v>
                </c:pt>
                <c:pt idx="1937">
                  <c:v>42439</c:v>
                </c:pt>
                <c:pt idx="1938">
                  <c:v>42440</c:v>
                </c:pt>
                <c:pt idx="1939">
                  <c:v>42443</c:v>
                </c:pt>
                <c:pt idx="1940">
                  <c:v>42444</c:v>
                </c:pt>
                <c:pt idx="1941">
                  <c:v>42445</c:v>
                </c:pt>
                <c:pt idx="1942">
                  <c:v>42446</c:v>
                </c:pt>
                <c:pt idx="1943">
                  <c:v>42447</c:v>
                </c:pt>
                <c:pt idx="1944">
                  <c:v>42450</c:v>
                </c:pt>
                <c:pt idx="1945">
                  <c:v>42451</c:v>
                </c:pt>
                <c:pt idx="1946">
                  <c:v>42452</c:v>
                </c:pt>
                <c:pt idx="1947">
                  <c:v>42453</c:v>
                </c:pt>
                <c:pt idx="1948">
                  <c:v>42457</c:v>
                </c:pt>
                <c:pt idx="1949">
                  <c:v>42458</c:v>
                </c:pt>
                <c:pt idx="1950">
                  <c:v>42459</c:v>
                </c:pt>
                <c:pt idx="1951">
                  <c:v>42460</c:v>
                </c:pt>
                <c:pt idx="1952">
                  <c:v>42461</c:v>
                </c:pt>
                <c:pt idx="1953">
                  <c:v>42464</c:v>
                </c:pt>
                <c:pt idx="1954">
                  <c:v>42465</c:v>
                </c:pt>
                <c:pt idx="1955">
                  <c:v>42466</c:v>
                </c:pt>
                <c:pt idx="1956">
                  <c:v>42467</c:v>
                </c:pt>
                <c:pt idx="1957">
                  <c:v>42468</c:v>
                </c:pt>
                <c:pt idx="1958">
                  <c:v>42471</c:v>
                </c:pt>
                <c:pt idx="1959">
                  <c:v>42472</c:v>
                </c:pt>
                <c:pt idx="1960">
                  <c:v>42473</c:v>
                </c:pt>
                <c:pt idx="1961">
                  <c:v>42474</c:v>
                </c:pt>
                <c:pt idx="1962">
                  <c:v>42475</c:v>
                </c:pt>
                <c:pt idx="1963">
                  <c:v>42478</c:v>
                </c:pt>
                <c:pt idx="1964">
                  <c:v>42479</c:v>
                </c:pt>
                <c:pt idx="1965">
                  <c:v>42480</c:v>
                </c:pt>
                <c:pt idx="1966">
                  <c:v>42482</c:v>
                </c:pt>
                <c:pt idx="1967">
                  <c:v>42485</c:v>
                </c:pt>
                <c:pt idx="1968">
                  <c:v>42486</c:v>
                </c:pt>
                <c:pt idx="1969">
                  <c:v>42487</c:v>
                </c:pt>
                <c:pt idx="1970">
                  <c:v>42488</c:v>
                </c:pt>
                <c:pt idx="1971">
                  <c:v>42489</c:v>
                </c:pt>
                <c:pt idx="1972">
                  <c:v>42492</c:v>
                </c:pt>
                <c:pt idx="1973">
                  <c:v>42493</c:v>
                </c:pt>
                <c:pt idx="1974">
                  <c:v>42494</c:v>
                </c:pt>
                <c:pt idx="1975">
                  <c:v>42495</c:v>
                </c:pt>
                <c:pt idx="1976">
                  <c:v>42496</c:v>
                </c:pt>
                <c:pt idx="1977">
                  <c:v>42499</c:v>
                </c:pt>
                <c:pt idx="1978">
                  <c:v>42500</c:v>
                </c:pt>
                <c:pt idx="1979">
                  <c:v>42501</c:v>
                </c:pt>
                <c:pt idx="1980">
                  <c:v>42502</c:v>
                </c:pt>
                <c:pt idx="1981">
                  <c:v>42503</c:v>
                </c:pt>
                <c:pt idx="1982">
                  <c:v>42506</c:v>
                </c:pt>
                <c:pt idx="1983">
                  <c:v>42507</c:v>
                </c:pt>
                <c:pt idx="1984">
                  <c:v>42508</c:v>
                </c:pt>
                <c:pt idx="1985">
                  <c:v>42509</c:v>
                </c:pt>
                <c:pt idx="1986">
                  <c:v>42510</c:v>
                </c:pt>
                <c:pt idx="1987">
                  <c:v>42513</c:v>
                </c:pt>
                <c:pt idx="1988">
                  <c:v>42514</c:v>
                </c:pt>
                <c:pt idx="1989">
                  <c:v>42515</c:v>
                </c:pt>
                <c:pt idx="1990">
                  <c:v>42517</c:v>
                </c:pt>
                <c:pt idx="1991">
                  <c:v>42520</c:v>
                </c:pt>
                <c:pt idx="1992">
                  <c:v>42521</c:v>
                </c:pt>
                <c:pt idx="1993">
                  <c:v>42522</c:v>
                </c:pt>
                <c:pt idx="1994">
                  <c:v>42523</c:v>
                </c:pt>
                <c:pt idx="1995">
                  <c:v>42524</c:v>
                </c:pt>
                <c:pt idx="1996">
                  <c:v>42527</c:v>
                </c:pt>
                <c:pt idx="1997">
                  <c:v>42528</c:v>
                </c:pt>
                <c:pt idx="1998">
                  <c:v>42529</c:v>
                </c:pt>
                <c:pt idx="1999">
                  <c:v>42530</c:v>
                </c:pt>
                <c:pt idx="2000">
                  <c:v>42531</c:v>
                </c:pt>
                <c:pt idx="2001">
                  <c:v>42534</c:v>
                </c:pt>
                <c:pt idx="2002">
                  <c:v>42535</c:v>
                </c:pt>
                <c:pt idx="2003">
                  <c:v>42536</c:v>
                </c:pt>
                <c:pt idx="2004">
                  <c:v>42537</c:v>
                </c:pt>
                <c:pt idx="2005">
                  <c:v>42538</c:v>
                </c:pt>
                <c:pt idx="2006">
                  <c:v>42541</c:v>
                </c:pt>
                <c:pt idx="2007">
                  <c:v>42542</c:v>
                </c:pt>
                <c:pt idx="2008">
                  <c:v>42543</c:v>
                </c:pt>
                <c:pt idx="2009">
                  <c:v>42544</c:v>
                </c:pt>
                <c:pt idx="2010">
                  <c:v>42545</c:v>
                </c:pt>
                <c:pt idx="2011">
                  <c:v>42548</c:v>
                </c:pt>
                <c:pt idx="2012">
                  <c:v>42549</c:v>
                </c:pt>
                <c:pt idx="2013">
                  <c:v>42550</c:v>
                </c:pt>
                <c:pt idx="2014">
                  <c:v>42551</c:v>
                </c:pt>
                <c:pt idx="2015">
                  <c:v>42552</c:v>
                </c:pt>
                <c:pt idx="2016">
                  <c:v>42555</c:v>
                </c:pt>
                <c:pt idx="2017">
                  <c:v>42556</c:v>
                </c:pt>
                <c:pt idx="2018">
                  <c:v>42557</c:v>
                </c:pt>
                <c:pt idx="2019">
                  <c:v>42558</c:v>
                </c:pt>
                <c:pt idx="2020">
                  <c:v>42559</c:v>
                </c:pt>
                <c:pt idx="2021">
                  <c:v>42562</c:v>
                </c:pt>
                <c:pt idx="2022">
                  <c:v>42563</c:v>
                </c:pt>
                <c:pt idx="2023">
                  <c:v>42564</c:v>
                </c:pt>
                <c:pt idx="2024">
                  <c:v>42565</c:v>
                </c:pt>
                <c:pt idx="2025">
                  <c:v>42566</c:v>
                </c:pt>
                <c:pt idx="2026">
                  <c:v>42569</c:v>
                </c:pt>
                <c:pt idx="2027">
                  <c:v>42570</c:v>
                </c:pt>
                <c:pt idx="2028">
                  <c:v>42571</c:v>
                </c:pt>
                <c:pt idx="2029">
                  <c:v>42572</c:v>
                </c:pt>
                <c:pt idx="2030">
                  <c:v>42573</c:v>
                </c:pt>
                <c:pt idx="2031">
                  <c:v>42576</c:v>
                </c:pt>
                <c:pt idx="2032">
                  <c:v>42577</c:v>
                </c:pt>
                <c:pt idx="2033">
                  <c:v>42578</c:v>
                </c:pt>
                <c:pt idx="2034">
                  <c:v>42579</c:v>
                </c:pt>
                <c:pt idx="2035">
                  <c:v>42580</c:v>
                </c:pt>
                <c:pt idx="2036">
                  <c:v>42583</c:v>
                </c:pt>
                <c:pt idx="2037">
                  <c:v>42584</c:v>
                </c:pt>
                <c:pt idx="2038">
                  <c:v>42585</c:v>
                </c:pt>
                <c:pt idx="2039">
                  <c:v>42586</c:v>
                </c:pt>
                <c:pt idx="2040">
                  <c:v>42587</c:v>
                </c:pt>
                <c:pt idx="2041">
                  <c:v>42590</c:v>
                </c:pt>
                <c:pt idx="2042">
                  <c:v>42591</c:v>
                </c:pt>
                <c:pt idx="2043">
                  <c:v>42592</c:v>
                </c:pt>
                <c:pt idx="2044">
                  <c:v>42593</c:v>
                </c:pt>
                <c:pt idx="2045">
                  <c:v>42594</c:v>
                </c:pt>
                <c:pt idx="2046">
                  <c:v>42597</c:v>
                </c:pt>
                <c:pt idx="2047">
                  <c:v>42598</c:v>
                </c:pt>
                <c:pt idx="2048">
                  <c:v>42599</c:v>
                </c:pt>
                <c:pt idx="2049">
                  <c:v>42600</c:v>
                </c:pt>
                <c:pt idx="2050">
                  <c:v>42601</c:v>
                </c:pt>
                <c:pt idx="2051">
                  <c:v>42604</c:v>
                </c:pt>
                <c:pt idx="2052">
                  <c:v>42605</c:v>
                </c:pt>
                <c:pt idx="2053">
                  <c:v>42606</c:v>
                </c:pt>
                <c:pt idx="2054">
                  <c:v>42607</c:v>
                </c:pt>
                <c:pt idx="2055">
                  <c:v>42608</c:v>
                </c:pt>
                <c:pt idx="2056">
                  <c:v>42611</c:v>
                </c:pt>
                <c:pt idx="2057">
                  <c:v>42612</c:v>
                </c:pt>
                <c:pt idx="2058">
                  <c:v>42613</c:v>
                </c:pt>
                <c:pt idx="2059">
                  <c:v>42614</c:v>
                </c:pt>
                <c:pt idx="2060">
                  <c:v>42615</c:v>
                </c:pt>
                <c:pt idx="2061">
                  <c:v>42618</c:v>
                </c:pt>
                <c:pt idx="2062">
                  <c:v>42619</c:v>
                </c:pt>
                <c:pt idx="2063">
                  <c:v>42621</c:v>
                </c:pt>
                <c:pt idx="2064">
                  <c:v>42622</c:v>
                </c:pt>
                <c:pt idx="2065">
                  <c:v>42625</c:v>
                </c:pt>
                <c:pt idx="2066">
                  <c:v>42626</c:v>
                </c:pt>
                <c:pt idx="2067">
                  <c:v>42627</c:v>
                </c:pt>
                <c:pt idx="2068">
                  <c:v>42628</c:v>
                </c:pt>
                <c:pt idx="2069">
                  <c:v>42629</c:v>
                </c:pt>
                <c:pt idx="2070">
                  <c:v>42632</c:v>
                </c:pt>
                <c:pt idx="2071">
                  <c:v>42633</c:v>
                </c:pt>
                <c:pt idx="2072">
                  <c:v>42634</c:v>
                </c:pt>
                <c:pt idx="2073">
                  <c:v>42635</c:v>
                </c:pt>
                <c:pt idx="2074">
                  <c:v>42636</c:v>
                </c:pt>
                <c:pt idx="2075">
                  <c:v>42639</c:v>
                </c:pt>
                <c:pt idx="2076">
                  <c:v>42640</c:v>
                </c:pt>
                <c:pt idx="2077">
                  <c:v>42641</c:v>
                </c:pt>
                <c:pt idx="2078">
                  <c:v>42642</c:v>
                </c:pt>
                <c:pt idx="2079">
                  <c:v>42643</c:v>
                </c:pt>
                <c:pt idx="2080">
                  <c:v>42646</c:v>
                </c:pt>
                <c:pt idx="2081">
                  <c:v>42647</c:v>
                </c:pt>
                <c:pt idx="2082">
                  <c:v>42648</c:v>
                </c:pt>
                <c:pt idx="2083">
                  <c:v>42649</c:v>
                </c:pt>
                <c:pt idx="2084">
                  <c:v>42650</c:v>
                </c:pt>
                <c:pt idx="2085">
                  <c:v>42653</c:v>
                </c:pt>
                <c:pt idx="2086">
                  <c:v>42654</c:v>
                </c:pt>
                <c:pt idx="2087">
                  <c:v>42656</c:v>
                </c:pt>
                <c:pt idx="2088">
                  <c:v>42657</c:v>
                </c:pt>
                <c:pt idx="2089">
                  <c:v>42660</c:v>
                </c:pt>
                <c:pt idx="2090">
                  <c:v>42661</c:v>
                </c:pt>
                <c:pt idx="2091">
                  <c:v>42662</c:v>
                </c:pt>
                <c:pt idx="2092">
                  <c:v>42663</c:v>
                </c:pt>
                <c:pt idx="2093">
                  <c:v>42664</c:v>
                </c:pt>
                <c:pt idx="2094">
                  <c:v>42667</c:v>
                </c:pt>
                <c:pt idx="2095">
                  <c:v>42668</c:v>
                </c:pt>
                <c:pt idx="2096">
                  <c:v>42669</c:v>
                </c:pt>
                <c:pt idx="2097">
                  <c:v>42670</c:v>
                </c:pt>
                <c:pt idx="2098">
                  <c:v>42671</c:v>
                </c:pt>
                <c:pt idx="2099">
                  <c:v>42674</c:v>
                </c:pt>
                <c:pt idx="2100">
                  <c:v>42675</c:v>
                </c:pt>
                <c:pt idx="2101">
                  <c:v>42677</c:v>
                </c:pt>
                <c:pt idx="2102">
                  <c:v>42678</c:v>
                </c:pt>
                <c:pt idx="2103">
                  <c:v>42681</c:v>
                </c:pt>
                <c:pt idx="2104">
                  <c:v>42682</c:v>
                </c:pt>
                <c:pt idx="2105">
                  <c:v>42683</c:v>
                </c:pt>
                <c:pt idx="2106">
                  <c:v>42684</c:v>
                </c:pt>
                <c:pt idx="2107">
                  <c:v>42685</c:v>
                </c:pt>
                <c:pt idx="2108">
                  <c:v>42688</c:v>
                </c:pt>
                <c:pt idx="2109">
                  <c:v>42690</c:v>
                </c:pt>
                <c:pt idx="2110">
                  <c:v>42691</c:v>
                </c:pt>
                <c:pt idx="2111">
                  <c:v>42692</c:v>
                </c:pt>
                <c:pt idx="2112">
                  <c:v>42695</c:v>
                </c:pt>
                <c:pt idx="2113">
                  <c:v>42696</c:v>
                </c:pt>
                <c:pt idx="2114">
                  <c:v>42697</c:v>
                </c:pt>
                <c:pt idx="2115">
                  <c:v>42698</c:v>
                </c:pt>
                <c:pt idx="2116">
                  <c:v>42699</c:v>
                </c:pt>
                <c:pt idx="2117">
                  <c:v>42702</c:v>
                </c:pt>
                <c:pt idx="2118">
                  <c:v>42703</c:v>
                </c:pt>
                <c:pt idx="2119">
                  <c:v>42704</c:v>
                </c:pt>
                <c:pt idx="2120">
                  <c:v>42705</c:v>
                </c:pt>
                <c:pt idx="2121">
                  <c:v>42706</c:v>
                </c:pt>
                <c:pt idx="2122">
                  <c:v>42709</c:v>
                </c:pt>
                <c:pt idx="2123">
                  <c:v>42710</c:v>
                </c:pt>
                <c:pt idx="2124">
                  <c:v>42711</c:v>
                </c:pt>
                <c:pt idx="2125">
                  <c:v>42712</c:v>
                </c:pt>
                <c:pt idx="2126">
                  <c:v>42713</c:v>
                </c:pt>
                <c:pt idx="2127">
                  <c:v>42716</c:v>
                </c:pt>
                <c:pt idx="2128">
                  <c:v>42717</c:v>
                </c:pt>
                <c:pt idx="2129">
                  <c:v>42718</c:v>
                </c:pt>
                <c:pt idx="2130">
                  <c:v>42719</c:v>
                </c:pt>
                <c:pt idx="2131">
                  <c:v>42720</c:v>
                </c:pt>
                <c:pt idx="2132">
                  <c:v>42723</c:v>
                </c:pt>
                <c:pt idx="2133">
                  <c:v>42724</c:v>
                </c:pt>
                <c:pt idx="2134">
                  <c:v>42725</c:v>
                </c:pt>
                <c:pt idx="2135">
                  <c:v>42726</c:v>
                </c:pt>
                <c:pt idx="2136">
                  <c:v>42727</c:v>
                </c:pt>
                <c:pt idx="2137">
                  <c:v>42730</c:v>
                </c:pt>
                <c:pt idx="2138">
                  <c:v>42731</c:v>
                </c:pt>
                <c:pt idx="2139">
                  <c:v>42732</c:v>
                </c:pt>
                <c:pt idx="2140">
                  <c:v>42733</c:v>
                </c:pt>
                <c:pt idx="2141">
                  <c:v>42734</c:v>
                </c:pt>
                <c:pt idx="2142">
                  <c:v>42737</c:v>
                </c:pt>
                <c:pt idx="2143">
                  <c:v>42738</c:v>
                </c:pt>
                <c:pt idx="2144">
                  <c:v>42739</c:v>
                </c:pt>
                <c:pt idx="2145">
                  <c:v>42740</c:v>
                </c:pt>
                <c:pt idx="2146">
                  <c:v>42741</c:v>
                </c:pt>
                <c:pt idx="2147">
                  <c:v>42744</c:v>
                </c:pt>
                <c:pt idx="2148">
                  <c:v>42745</c:v>
                </c:pt>
                <c:pt idx="2149">
                  <c:v>42746</c:v>
                </c:pt>
                <c:pt idx="2150">
                  <c:v>42747</c:v>
                </c:pt>
                <c:pt idx="2151">
                  <c:v>42748</c:v>
                </c:pt>
                <c:pt idx="2152">
                  <c:v>42751</c:v>
                </c:pt>
                <c:pt idx="2153">
                  <c:v>42752</c:v>
                </c:pt>
                <c:pt idx="2154">
                  <c:v>42753</c:v>
                </c:pt>
                <c:pt idx="2155">
                  <c:v>42754</c:v>
                </c:pt>
                <c:pt idx="2156">
                  <c:v>42755</c:v>
                </c:pt>
                <c:pt idx="2157">
                  <c:v>42758</c:v>
                </c:pt>
                <c:pt idx="2158">
                  <c:v>42759</c:v>
                </c:pt>
                <c:pt idx="2159">
                  <c:v>42760</c:v>
                </c:pt>
                <c:pt idx="2160">
                  <c:v>42761</c:v>
                </c:pt>
                <c:pt idx="2161">
                  <c:v>42762</c:v>
                </c:pt>
                <c:pt idx="2162">
                  <c:v>42765</c:v>
                </c:pt>
                <c:pt idx="2163">
                  <c:v>42766</c:v>
                </c:pt>
                <c:pt idx="2164">
                  <c:v>42767</c:v>
                </c:pt>
                <c:pt idx="2165">
                  <c:v>42768</c:v>
                </c:pt>
                <c:pt idx="2166">
                  <c:v>42769</c:v>
                </c:pt>
                <c:pt idx="2167">
                  <c:v>42772</c:v>
                </c:pt>
                <c:pt idx="2168">
                  <c:v>42773</c:v>
                </c:pt>
                <c:pt idx="2169">
                  <c:v>42774</c:v>
                </c:pt>
                <c:pt idx="2170">
                  <c:v>42775</c:v>
                </c:pt>
                <c:pt idx="2171">
                  <c:v>42776</c:v>
                </c:pt>
                <c:pt idx="2172">
                  <c:v>42779</c:v>
                </c:pt>
                <c:pt idx="2173">
                  <c:v>42780</c:v>
                </c:pt>
                <c:pt idx="2174">
                  <c:v>42781</c:v>
                </c:pt>
                <c:pt idx="2175">
                  <c:v>42782</c:v>
                </c:pt>
                <c:pt idx="2176">
                  <c:v>42783</c:v>
                </c:pt>
                <c:pt idx="2177">
                  <c:v>42786</c:v>
                </c:pt>
                <c:pt idx="2178">
                  <c:v>42787</c:v>
                </c:pt>
                <c:pt idx="2179">
                  <c:v>42788</c:v>
                </c:pt>
                <c:pt idx="2180">
                  <c:v>42789</c:v>
                </c:pt>
                <c:pt idx="2181">
                  <c:v>42790</c:v>
                </c:pt>
                <c:pt idx="2182">
                  <c:v>42795</c:v>
                </c:pt>
                <c:pt idx="2183">
                  <c:v>42796</c:v>
                </c:pt>
                <c:pt idx="2184">
                  <c:v>42797</c:v>
                </c:pt>
                <c:pt idx="2185">
                  <c:v>42800</c:v>
                </c:pt>
                <c:pt idx="2186">
                  <c:v>42801</c:v>
                </c:pt>
                <c:pt idx="2187">
                  <c:v>42802</c:v>
                </c:pt>
                <c:pt idx="2188">
                  <c:v>42803</c:v>
                </c:pt>
                <c:pt idx="2189">
                  <c:v>42804</c:v>
                </c:pt>
                <c:pt idx="2190">
                  <c:v>42807</c:v>
                </c:pt>
                <c:pt idx="2191">
                  <c:v>42808</c:v>
                </c:pt>
                <c:pt idx="2192">
                  <c:v>42809</c:v>
                </c:pt>
                <c:pt idx="2193">
                  <c:v>42810</c:v>
                </c:pt>
                <c:pt idx="2194">
                  <c:v>42811</c:v>
                </c:pt>
                <c:pt idx="2195">
                  <c:v>42814</c:v>
                </c:pt>
                <c:pt idx="2196">
                  <c:v>42815</c:v>
                </c:pt>
                <c:pt idx="2197">
                  <c:v>42816</c:v>
                </c:pt>
                <c:pt idx="2198">
                  <c:v>42817</c:v>
                </c:pt>
                <c:pt idx="2199">
                  <c:v>42818</c:v>
                </c:pt>
                <c:pt idx="2200">
                  <c:v>42821</c:v>
                </c:pt>
                <c:pt idx="2201">
                  <c:v>42822</c:v>
                </c:pt>
                <c:pt idx="2202">
                  <c:v>42823</c:v>
                </c:pt>
                <c:pt idx="2203">
                  <c:v>42824</c:v>
                </c:pt>
                <c:pt idx="2204">
                  <c:v>42825</c:v>
                </c:pt>
                <c:pt idx="2205">
                  <c:v>42828</c:v>
                </c:pt>
                <c:pt idx="2206">
                  <c:v>42829</c:v>
                </c:pt>
                <c:pt idx="2207">
                  <c:v>42830</c:v>
                </c:pt>
                <c:pt idx="2208">
                  <c:v>42831</c:v>
                </c:pt>
                <c:pt idx="2209">
                  <c:v>42832</c:v>
                </c:pt>
                <c:pt idx="2210">
                  <c:v>42835</c:v>
                </c:pt>
                <c:pt idx="2211">
                  <c:v>42836</c:v>
                </c:pt>
                <c:pt idx="2212">
                  <c:v>42837</c:v>
                </c:pt>
                <c:pt idx="2213">
                  <c:v>42838</c:v>
                </c:pt>
                <c:pt idx="2214">
                  <c:v>42842</c:v>
                </c:pt>
                <c:pt idx="2215">
                  <c:v>42843</c:v>
                </c:pt>
                <c:pt idx="2216">
                  <c:v>42844</c:v>
                </c:pt>
                <c:pt idx="2217">
                  <c:v>42845</c:v>
                </c:pt>
                <c:pt idx="2218">
                  <c:v>42849</c:v>
                </c:pt>
                <c:pt idx="2219">
                  <c:v>42850</c:v>
                </c:pt>
                <c:pt idx="2220">
                  <c:v>42851</c:v>
                </c:pt>
                <c:pt idx="2221">
                  <c:v>42852</c:v>
                </c:pt>
                <c:pt idx="2222">
                  <c:v>42853</c:v>
                </c:pt>
                <c:pt idx="2223">
                  <c:v>42857</c:v>
                </c:pt>
                <c:pt idx="2224">
                  <c:v>42858</c:v>
                </c:pt>
                <c:pt idx="2225">
                  <c:v>42859</c:v>
                </c:pt>
                <c:pt idx="2226">
                  <c:v>42860</c:v>
                </c:pt>
                <c:pt idx="2227">
                  <c:v>42863</c:v>
                </c:pt>
                <c:pt idx="2228">
                  <c:v>42864</c:v>
                </c:pt>
                <c:pt idx="2229">
                  <c:v>42865</c:v>
                </c:pt>
                <c:pt idx="2230">
                  <c:v>42866</c:v>
                </c:pt>
                <c:pt idx="2231">
                  <c:v>42867</c:v>
                </c:pt>
                <c:pt idx="2232">
                  <c:v>42870</c:v>
                </c:pt>
                <c:pt idx="2233">
                  <c:v>42871</c:v>
                </c:pt>
                <c:pt idx="2234">
                  <c:v>42872</c:v>
                </c:pt>
                <c:pt idx="2235">
                  <c:v>42873</c:v>
                </c:pt>
                <c:pt idx="2236">
                  <c:v>42874</c:v>
                </c:pt>
                <c:pt idx="2237">
                  <c:v>42877</c:v>
                </c:pt>
                <c:pt idx="2238">
                  <c:v>42878</c:v>
                </c:pt>
                <c:pt idx="2239">
                  <c:v>42879</c:v>
                </c:pt>
                <c:pt idx="2240">
                  <c:v>42880</c:v>
                </c:pt>
                <c:pt idx="2241">
                  <c:v>42881</c:v>
                </c:pt>
                <c:pt idx="2242">
                  <c:v>42884</c:v>
                </c:pt>
                <c:pt idx="2243">
                  <c:v>42885</c:v>
                </c:pt>
                <c:pt idx="2244">
                  <c:v>42886</c:v>
                </c:pt>
                <c:pt idx="2245">
                  <c:v>42887</c:v>
                </c:pt>
                <c:pt idx="2246">
                  <c:v>42888</c:v>
                </c:pt>
                <c:pt idx="2247">
                  <c:v>42891</c:v>
                </c:pt>
                <c:pt idx="2248">
                  <c:v>42892</c:v>
                </c:pt>
                <c:pt idx="2249">
                  <c:v>42893</c:v>
                </c:pt>
                <c:pt idx="2250">
                  <c:v>42894</c:v>
                </c:pt>
                <c:pt idx="2251">
                  <c:v>42895</c:v>
                </c:pt>
                <c:pt idx="2252">
                  <c:v>42898</c:v>
                </c:pt>
                <c:pt idx="2253">
                  <c:v>42899</c:v>
                </c:pt>
                <c:pt idx="2254">
                  <c:v>42900</c:v>
                </c:pt>
                <c:pt idx="2255">
                  <c:v>42902</c:v>
                </c:pt>
                <c:pt idx="2256">
                  <c:v>42905</c:v>
                </c:pt>
                <c:pt idx="2257">
                  <c:v>42906</c:v>
                </c:pt>
                <c:pt idx="2258">
                  <c:v>42907</c:v>
                </c:pt>
                <c:pt idx="2259">
                  <c:v>42908</c:v>
                </c:pt>
                <c:pt idx="2260">
                  <c:v>42909</c:v>
                </c:pt>
                <c:pt idx="2261">
                  <c:v>42912</c:v>
                </c:pt>
                <c:pt idx="2262">
                  <c:v>42913</c:v>
                </c:pt>
                <c:pt idx="2263">
                  <c:v>42914</c:v>
                </c:pt>
                <c:pt idx="2264">
                  <c:v>42915</c:v>
                </c:pt>
                <c:pt idx="2265">
                  <c:v>42916</c:v>
                </c:pt>
                <c:pt idx="2266">
                  <c:v>42919</c:v>
                </c:pt>
                <c:pt idx="2267">
                  <c:v>42920</c:v>
                </c:pt>
                <c:pt idx="2268">
                  <c:v>42921</c:v>
                </c:pt>
                <c:pt idx="2269">
                  <c:v>42922</c:v>
                </c:pt>
                <c:pt idx="2270">
                  <c:v>42923</c:v>
                </c:pt>
                <c:pt idx="2271">
                  <c:v>42926</c:v>
                </c:pt>
                <c:pt idx="2272">
                  <c:v>42927</c:v>
                </c:pt>
                <c:pt idx="2273">
                  <c:v>42928</c:v>
                </c:pt>
                <c:pt idx="2274">
                  <c:v>42929</c:v>
                </c:pt>
                <c:pt idx="2275">
                  <c:v>42930</c:v>
                </c:pt>
                <c:pt idx="2276">
                  <c:v>42933</c:v>
                </c:pt>
                <c:pt idx="2277">
                  <c:v>42934</c:v>
                </c:pt>
                <c:pt idx="2278">
                  <c:v>42935</c:v>
                </c:pt>
                <c:pt idx="2279">
                  <c:v>42936</c:v>
                </c:pt>
                <c:pt idx="2280">
                  <c:v>42937</c:v>
                </c:pt>
                <c:pt idx="2281">
                  <c:v>42940</c:v>
                </c:pt>
                <c:pt idx="2282">
                  <c:v>42941</c:v>
                </c:pt>
                <c:pt idx="2283">
                  <c:v>42942</c:v>
                </c:pt>
                <c:pt idx="2284">
                  <c:v>42943</c:v>
                </c:pt>
                <c:pt idx="2285">
                  <c:v>42944</c:v>
                </c:pt>
                <c:pt idx="2286">
                  <c:v>42947</c:v>
                </c:pt>
                <c:pt idx="2287">
                  <c:v>42948</c:v>
                </c:pt>
                <c:pt idx="2288">
                  <c:v>42949</c:v>
                </c:pt>
                <c:pt idx="2289">
                  <c:v>42950</c:v>
                </c:pt>
                <c:pt idx="2290">
                  <c:v>42951</c:v>
                </c:pt>
                <c:pt idx="2291">
                  <c:v>42954</c:v>
                </c:pt>
                <c:pt idx="2292">
                  <c:v>42955</c:v>
                </c:pt>
                <c:pt idx="2293">
                  <c:v>42956</c:v>
                </c:pt>
                <c:pt idx="2294">
                  <c:v>42957</c:v>
                </c:pt>
                <c:pt idx="2295">
                  <c:v>42958</c:v>
                </c:pt>
                <c:pt idx="2296">
                  <c:v>42961</c:v>
                </c:pt>
                <c:pt idx="2297">
                  <c:v>42962</c:v>
                </c:pt>
                <c:pt idx="2298">
                  <c:v>42963</c:v>
                </c:pt>
                <c:pt idx="2299">
                  <c:v>42964</c:v>
                </c:pt>
                <c:pt idx="2300">
                  <c:v>42965</c:v>
                </c:pt>
                <c:pt idx="2301">
                  <c:v>42968</c:v>
                </c:pt>
                <c:pt idx="2302">
                  <c:v>42969</c:v>
                </c:pt>
                <c:pt idx="2303">
                  <c:v>42970</c:v>
                </c:pt>
                <c:pt idx="2304">
                  <c:v>42971</c:v>
                </c:pt>
                <c:pt idx="2305">
                  <c:v>42972</c:v>
                </c:pt>
                <c:pt idx="2306">
                  <c:v>42975</c:v>
                </c:pt>
                <c:pt idx="2307">
                  <c:v>42976</c:v>
                </c:pt>
                <c:pt idx="2308">
                  <c:v>42977</c:v>
                </c:pt>
                <c:pt idx="2309">
                  <c:v>42978</c:v>
                </c:pt>
                <c:pt idx="2310">
                  <c:v>42979</c:v>
                </c:pt>
                <c:pt idx="2311">
                  <c:v>42982</c:v>
                </c:pt>
                <c:pt idx="2312">
                  <c:v>42983</c:v>
                </c:pt>
                <c:pt idx="2313">
                  <c:v>42984</c:v>
                </c:pt>
                <c:pt idx="2314">
                  <c:v>42986</c:v>
                </c:pt>
                <c:pt idx="2315">
                  <c:v>42989</c:v>
                </c:pt>
                <c:pt idx="2316">
                  <c:v>42990</c:v>
                </c:pt>
                <c:pt idx="2317">
                  <c:v>42991</c:v>
                </c:pt>
                <c:pt idx="2318">
                  <c:v>42992</c:v>
                </c:pt>
                <c:pt idx="2319">
                  <c:v>42993</c:v>
                </c:pt>
                <c:pt idx="2320">
                  <c:v>42996</c:v>
                </c:pt>
                <c:pt idx="2321">
                  <c:v>42997</c:v>
                </c:pt>
                <c:pt idx="2322">
                  <c:v>42998</c:v>
                </c:pt>
                <c:pt idx="2323">
                  <c:v>42999</c:v>
                </c:pt>
                <c:pt idx="2324">
                  <c:v>43000</c:v>
                </c:pt>
                <c:pt idx="2325">
                  <c:v>43003</c:v>
                </c:pt>
                <c:pt idx="2326">
                  <c:v>43004</c:v>
                </c:pt>
                <c:pt idx="2327">
                  <c:v>43005</c:v>
                </c:pt>
                <c:pt idx="2328">
                  <c:v>43006</c:v>
                </c:pt>
                <c:pt idx="2329">
                  <c:v>43007</c:v>
                </c:pt>
                <c:pt idx="2330">
                  <c:v>43010</c:v>
                </c:pt>
                <c:pt idx="2331">
                  <c:v>43011</c:v>
                </c:pt>
                <c:pt idx="2332">
                  <c:v>43012</c:v>
                </c:pt>
                <c:pt idx="2333">
                  <c:v>43013</c:v>
                </c:pt>
                <c:pt idx="2334">
                  <c:v>43014</c:v>
                </c:pt>
                <c:pt idx="2335">
                  <c:v>43017</c:v>
                </c:pt>
                <c:pt idx="2336">
                  <c:v>43018</c:v>
                </c:pt>
                <c:pt idx="2337">
                  <c:v>43019</c:v>
                </c:pt>
                <c:pt idx="2338">
                  <c:v>43021</c:v>
                </c:pt>
                <c:pt idx="2339">
                  <c:v>43024</c:v>
                </c:pt>
                <c:pt idx="2340">
                  <c:v>43025</c:v>
                </c:pt>
                <c:pt idx="2341">
                  <c:v>43026</c:v>
                </c:pt>
                <c:pt idx="2342">
                  <c:v>43027</c:v>
                </c:pt>
                <c:pt idx="2343">
                  <c:v>43028</c:v>
                </c:pt>
                <c:pt idx="2344">
                  <c:v>43031</c:v>
                </c:pt>
                <c:pt idx="2345">
                  <c:v>43032</c:v>
                </c:pt>
                <c:pt idx="2346">
                  <c:v>43033</c:v>
                </c:pt>
                <c:pt idx="2347">
                  <c:v>43034</c:v>
                </c:pt>
                <c:pt idx="2348">
                  <c:v>43035</c:v>
                </c:pt>
                <c:pt idx="2349">
                  <c:v>43038</c:v>
                </c:pt>
                <c:pt idx="2350">
                  <c:v>43039</c:v>
                </c:pt>
                <c:pt idx="2351">
                  <c:v>43040</c:v>
                </c:pt>
                <c:pt idx="2352">
                  <c:v>43042</c:v>
                </c:pt>
                <c:pt idx="2353">
                  <c:v>43045</c:v>
                </c:pt>
                <c:pt idx="2354">
                  <c:v>43046</c:v>
                </c:pt>
                <c:pt idx="2355">
                  <c:v>43047</c:v>
                </c:pt>
                <c:pt idx="2356">
                  <c:v>43048</c:v>
                </c:pt>
                <c:pt idx="2357">
                  <c:v>43049</c:v>
                </c:pt>
                <c:pt idx="2358">
                  <c:v>43052</c:v>
                </c:pt>
                <c:pt idx="2359">
                  <c:v>43053</c:v>
                </c:pt>
                <c:pt idx="2360">
                  <c:v>43055</c:v>
                </c:pt>
                <c:pt idx="2361">
                  <c:v>43056</c:v>
                </c:pt>
                <c:pt idx="2362">
                  <c:v>43059</c:v>
                </c:pt>
                <c:pt idx="2363">
                  <c:v>43060</c:v>
                </c:pt>
                <c:pt idx="2364">
                  <c:v>43061</c:v>
                </c:pt>
                <c:pt idx="2365">
                  <c:v>43062</c:v>
                </c:pt>
                <c:pt idx="2366">
                  <c:v>43063</c:v>
                </c:pt>
                <c:pt idx="2367">
                  <c:v>43066</c:v>
                </c:pt>
                <c:pt idx="2368">
                  <c:v>43067</c:v>
                </c:pt>
                <c:pt idx="2369">
                  <c:v>43068</c:v>
                </c:pt>
                <c:pt idx="2370">
                  <c:v>43069</c:v>
                </c:pt>
                <c:pt idx="2371">
                  <c:v>43070</c:v>
                </c:pt>
                <c:pt idx="2372">
                  <c:v>43073</c:v>
                </c:pt>
                <c:pt idx="2373">
                  <c:v>43074</c:v>
                </c:pt>
                <c:pt idx="2374">
                  <c:v>43075</c:v>
                </c:pt>
                <c:pt idx="2375">
                  <c:v>43076</c:v>
                </c:pt>
                <c:pt idx="2376">
                  <c:v>43077</c:v>
                </c:pt>
                <c:pt idx="2377">
                  <c:v>43080</c:v>
                </c:pt>
                <c:pt idx="2378">
                  <c:v>43081</c:v>
                </c:pt>
                <c:pt idx="2379">
                  <c:v>43082</c:v>
                </c:pt>
                <c:pt idx="2380">
                  <c:v>43083</c:v>
                </c:pt>
                <c:pt idx="2381">
                  <c:v>43084</c:v>
                </c:pt>
                <c:pt idx="2382">
                  <c:v>43087</c:v>
                </c:pt>
                <c:pt idx="2383">
                  <c:v>43088</c:v>
                </c:pt>
                <c:pt idx="2384">
                  <c:v>43089</c:v>
                </c:pt>
                <c:pt idx="2385">
                  <c:v>43090</c:v>
                </c:pt>
                <c:pt idx="2386">
                  <c:v>43091</c:v>
                </c:pt>
                <c:pt idx="2387">
                  <c:v>43095</c:v>
                </c:pt>
                <c:pt idx="2388">
                  <c:v>43096</c:v>
                </c:pt>
                <c:pt idx="2389">
                  <c:v>43097</c:v>
                </c:pt>
                <c:pt idx="2390">
                  <c:v>43098</c:v>
                </c:pt>
                <c:pt idx="2391">
                  <c:v>43102</c:v>
                </c:pt>
                <c:pt idx="2392">
                  <c:v>43103</c:v>
                </c:pt>
                <c:pt idx="2393">
                  <c:v>43104</c:v>
                </c:pt>
                <c:pt idx="2394">
                  <c:v>43105</c:v>
                </c:pt>
                <c:pt idx="2395">
                  <c:v>43108</c:v>
                </c:pt>
                <c:pt idx="2396">
                  <c:v>43109</c:v>
                </c:pt>
                <c:pt idx="2397">
                  <c:v>43110</c:v>
                </c:pt>
                <c:pt idx="2398">
                  <c:v>43111</c:v>
                </c:pt>
                <c:pt idx="2399">
                  <c:v>43112</c:v>
                </c:pt>
                <c:pt idx="2400">
                  <c:v>43115</c:v>
                </c:pt>
                <c:pt idx="2401">
                  <c:v>43116</c:v>
                </c:pt>
                <c:pt idx="2402">
                  <c:v>43117</c:v>
                </c:pt>
                <c:pt idx="2403">
                  <c:v>43118</c:v>
                </c:pt>
                <c:pt idx="2404">
                  <c:v>43119</c:v>
                </c:pt>
                <c:pt idx="2405">
                  <c:v>43122</c:v>
                </c:pt>
                <c:pt idx="2406">
                  <c:v>43123</c:v>
                </c:pt>
                <c:pt idx="2407">
                  <c:v>43124</c:v>
                </c:pt>
                <c:pt idx="2408">
                  <c:v>43125</c:v>
                </c:pt>
                <c:pt idx="2409">
                  <c:v>43126</c:v>
                </c:pt>
                <c:pt idx="2410">
                  <c:v>43129</c:v>
                </c:pt>
                <c:pt idx="2411">
                  <c:v>43130</c:v>
                </c:pt>
                <c:pt idx="2412">
                  <c:v>43131</c:v>
                </c:pt>
                <c:pt idx="2413">
                  <c:v>43132</c:v>
                </c:pt>
                <c:pt idx="2414">
                  <c:v>43133</c:v>
                </c:pt>
                <c:pt idx="2415">
                  <c:v>43136</c:v>
                </c:pt>
                <c:pt idx="2416">
                  <c:v>43137</c:v>
                </c:pt>
                <c:pt idx="2417">
                  <c:v>43138</c:v>
                </c:pt>
                <c:pt idx="2418">
                  <c:v>43139</c:v>
                </c:pt>
                <c:pt idx="2419">
                  <c:v>43140</c:v>
                </c:pt>
                <c:pt idx="2420">
                  <c:v>43145</c:v>
                </c:pt>
                <c:pt idx="2421">
                  <c:v>43146</c:v>
                </c:pt>
                <c:pt idx="2422">
                  <c:v>43147</c:v>
                </c:pt>
                <c:pt idx="2423">
                  <c:v>43150</c:v>
                </c:pt>
                <c:pt idx="2424">
                  <c:v>43151</c:v>
                </c:pt>
                <c:pt idx="2425">
                  <c:v>43152</c:v>
                </c:pt>
                <c:pt idx="2426">
                  <c:v>43153</c:v>
                </c:pt>
                <c:pt idx="2427">
                  <c:v>43154</c:v>
                </c:pt>
                <c:pt idx="2428">
                  <c:v>43157</c:v>
                </c:pt>
                <c:pt idx="2429">
                  <c:v>43158</c:v>
                </c:pt>
                <c:pt idx="2430">
                  <c:v>43159</c:v>
                </c:pt>
                <c:pt idx="2431">
                  <c:v>43160</c:v>
                </c:pt>
                <c:pt idx="2432">
                  <c:v>43161</c:v>
                </c:pt>
                <c:pt idx="2433">
                  <c:v>43164</c:v>
                </c:pt>
                <c:pt idx="2434">
                  <c:v>43165</c:v>
                </c:pt>
                <c:pt idx="2435">
                  <c:v>43166</c:v>
                </c:pt>
                <c:pt idx="2436">
                  <c:v>43167</c:v>
                </c:pt>
                <c:pt idx="2437">
                  <c:v>43168</c:v>
                </c:pt>
                <c:pt idx="2438">
                  <c:v>43171</c:v>
                </c:pt>
                <c:pt idx="2439">
                  <c:v>43172</c:v>
                </c:pt>
                <c:pt idx="2440">
                  <c:v>43173</c:v>
                </c:pt>
                <c:pt idx="2441">
                  <c:v>43174</c:v>
                </c:pt>
                <c:pt idx="2442">
                  <c:v>43175</c:v>
                </c:pt>
                <c:pt idx="2443">
                  <c:v>43178</c:v>
                </c:pt>
                <c:pt idx="2444">
                  <c:v>43179</c:v>
                </c:pt>
                <c:pt idx="2445">
                  <c:v>43180</c:v>
                </c:pt>
                <c:pt idx="2446">
                  <c:v>43181</c:v>
                </c:pt>
                <c:pt idx="2447">
                  <c:v>43182</c:v>
                </c:pt>
                <c:pt idx="2448">
                  <c:v>43185</c:v>
                </c:pt>
                <c:pt idx="2449">
                  <c:v>43186</c:v>
                </c:pt>
                <c:pt idx="2450">
                  <c:v>43187</c:v>
                </c:pt>
                <c:pt idx="2451">
                  <c:v>43188</c:v>
                </c:pt>
                <c:pt idx="2452">
                  <c:v>43192</c:v>
                </c:pt>
                <c:pt idx="2453">
                  <c:v>43193</c:v>
                </c:pt>
                <c:pt idx="2454">
                  <c:v>43194</c:v>
                </c:pt>
                <c:pt idx="2455">
                  <c:v>43195</c:v>
                </c:pt>
                <c:pt idx="2456">
                  <c:v>43196</c:v>
                </c:pt>
                <c:pt idx="2457">
                  <c:v>43199</c:v>
                </c:pt>
                <c:pt idx="2458">
                  <c:v>43200</c:v>
                </c:pt>
                <c:pt idx="2459">
                  <c:v>43201</c:v>
                </c:pt>
                <c:pt idx="2460">
                  <c:v>43202</c:v>
                </c:pt>
                <c:pt idx="2461">
                  <c:v>43203</c:v>
                </c:pt>
                <c:pt idx="2462">
                  <c:v>43206</c:v>
                </c:pt>
                <c:pt idx="2463">
                  <c:v>43207</c:v>
                </c:pt>
                <c:pt idx="2464">
                  <c:v>43208</c:v>
                </c:pt>
                <c:pt idx="2465">
                  <c:v>43209</c:v>
                </c:pt>
                <c:pt idx="2466">
                  <c:v>43210</c:v>
                </c:pt>
                <c:pt idx="2467">
                  <c:v>43213</c:v>
                </c:pt>
                <c:pt idx="2468">
                  <c:v>43214</c:v>
                </c:pt>
                <c:pt idx="2469">
                  <c:v>43215</c:v>
                </c:pt>
                <c:pt idx="2470">
                  <c:v>43216</c:v>
                </c:pt>
                <c:pt idx="2471">
                  <c:v>43217</c:v>
                </c:pt>
                <c:pt idx="2472">
                  <c:v>43220</c:v>
                </c:pt>
                <c:pt idx="2473">
                  <c:v>43222</c:v>
                </c:pt>
                <c:pt idx="2474">
                  <c:v>43223</c:v>
                </c:pt>
                <c:pt idx="2475">
                  <c:v>43224</c:v>
                </c:pt>
                <c:pt idx="2476">
                  <c:v>43227</c:v>
                </c:pt>
                <c:pt idx="2477">
                  <c:v>43228</c:v>
                </c:pt>
                <c:pt idx="2478">
                  <c:v>43229</c:v>
                </c:pt>
                <c:pt idx="2479">
                  <c:v>43230</c:v>
                </c:pt>
                <c:pt idx="2480">
                  <c:v>43231</c:v>
                </c:pt>
                <c:pt idx="2481">
                  <c:v>43234</c:v>
                </c:pt>
                <c:pt idx="2482">
                  <c:v>43235</c:v>
                </c:pt>
                <c:pt idx="2483">
                  <c:v>43236</c:v>
                </c:pt>
                <c:pt idx="2484">
                  <c:v>43237</c:v>
                </c:pt>
                <c:pt idx="2485">
                  <c:v>43238</c:v>
                </c:pt>
                <c:pt idx="2486">
                  <c:v>43241</c:v>
                </c:pt>
                <c:pt idx="2487">
                  <c:v>43242</c:v>
                </c:pt>
                <c:pt idx="2488">
                  <c:v>43243</c:v>
                </c:pt>
                <c:pt idx="2489">
                  <c:v>43244</c:v>
                </c:pt>
                <c:pt idx="2490">
                  <c:v>43245</c:v>
                </c:pt>
                <c:pt idx="2491">
                  <c:v>43248</c:v>
                </c:pt>
                <c:pt idx="2492">
                  <c:v>43249</c:v>
                </c:pt>
                <c:pt idx="2493">
                  <c:v>43250</c:v>
                </c:pt>
                <c:pt idx="2494">
                  <c:v>43252</c:v>
                </c:pt>
                <c:pt idx="2495">
                  <c:v>43255</c:v>
                </c:pt>
                <c:pt idx="2496">
                  <c:v>43256</c:v>
                </c:pt>
                <c:pt idx="2497">
                  <c:v>43257</c:v>
                </c:pt>
                <c:pt idx="2498">
                  <c:v>43258</c:v>
                </c:pt>
                <c:pt idx="2499">
                  <c:v>43259</c:v>
                </c:pt>
                <c:pt idx="2500">
                  <c:v>43262</c:v>
                </c:pt>
                <c:pt idx="2501">
                  <c:v>43263</c:v>
                </c:pt>
                <c:pt idx="2502">
                  <c:v>43264</c:v>
                </c:pt>
                <c:pt idx="2503">
                  <c:v>43265</c:v>
                </c:pt>
                <c:pt idx="2504">
                  <c:v>43266</c:v>
                </c:pt>
                <c:pt idx="2505">
                  <c:v>43269</c:v>
                </c:pt>
                <c:pt idx="2506">
                  <c:v>43270</c:v>
                </c:pt>
                <c:pt idx="2507">
                  <c:v>43271</c:v>
                </c:pt>
                <c:pt idx="2508">
                  <c:v>43272</c:v>
                </c:pt>
                <c:pt idx="2509">
                  <c:v>43273</c:v>
                </c:pt>
                <c:pt idx="2510">
                  <c:v>43276</c:v>
                </c:pt>
                <c:pt idx="2511">
                  <c:v>43277</c:v>
                </c:pt>
                <c:pt idx="2512">
                  <c:v>43278</c:v>
                </c:pt>
                <c:pt idx="2513">
                  <c:v>43279</c:v>
                </c:pt>
                <c:pt idx="2514">
                  <c:v>43280</c:v>
                </c:pt>
                <c:pt idx="2515">
                  <c:v>43283</c:v>
                </c:pt>
                <c:pt idx="2516">
                  <c:v>43284</c:v>
                </c:pt>
                <c:pt idx="2517">
                  <c:v>43285</c:v>
                </c:pt>
                <c:pt idx="2518">
                  <c:v>43286</c:v>
                </c:pt>
                <c:pt idx="2519">
                  <c:v>43287</c:v>
                </c:pt>
                <c:pt idx="2520">
                  <c:v>43290</c:v>
                </c:pt>
                <c:pt idx="2521">
                  <c:v>43291</c:v>
                </c:pt>
                <c:pt idx="2522">
                  <c:v>43292</c:v>
                </c:pt>
                <c:pt idx="2523">
                  <c:v>43293</c:v>
                </c:pt>
                <c:pt idx="2524">
                  <c:v>43294</c:v>
                </c:pt>
                <c:pt idx="2525">
                  <c:v>43297</c:v>
                </c:pt>
                <c:pt idx="2526">
                  <c:v>43298</c:v>
                </c:pt>
                <c:pt idx="2527">
                  <c:v>43299</c:v>
                </c:pt>
                <c:pt idx="2528">
                  <c:v>43300</c:v>
                </c:pt>
                <c:pt idx="2529">
                  <c:v>43301</c:v>
                </c:pt>
                <c:pt idx="2530">
                  <c:v>43304</c:v>
                </c:pt>
                <c:pt idx="2531">
                  <c:v>43305</c:v>
                </c:pt>
                <c:pt idx="2532">
                  <c:v>43306</c:v>
                </c:pt>
                <c:pt idx="2533">
                  <c:v>43307</c:v>
                </c:pt>
                <c:pt idx="2534">
                  <c:v>43308</c:v>
                </c:pt>
                <c:pt idx="2535">
                  <c:v>43311</c:v>
                </c:pt>
                <c:pt idx="2536">
                  <c:v>43312</c:v>
                </c:pt>
                <c:pt idx="2537">
                  <c:v>43313</c:v>
                </c:pt>
                <c:pt idx="2538">
                  <c:v>43314</c:v>
                </c:pt>
                <c:pt idx="2539">
                  <c:v>43315</c:v>
                </c:pt>
                <c:pt idx="2540">
                  <c:v>43318</c:v>
                </c:pt>
                <c:pt idx="2541">
                  <c:v>43319</c:v>
                </c:pt>
                <c:pt idx="2542">
                  <c:v>43320</c:v>
                </c:pt>
                <c:pt idx="2543">
                  <c:v>43321</c:v>
                </c:pt>
                <c:pt idx="2544">
                  <c:v>43322</c:v>
                </c:pt>
                <c:pt idx="2545">
                  <c:v>43325</c:v>
                </c:pt>
                <c:pt idx="2546">
                  <c:v>43326</c:v>
                </c:pt>
                <c:pt idx="2547">
                  <c:v>43327</c:v>
                </c:pt>
                <c:pt idx="2548">
                  <c:v>43328</c:v>
                </c:pt>
                <c:pt idx="2549">
                  <c:v>43329</c:v>
                </c:pt>
                <c:pt idx="2550">
                  <c:v>43332</c:v>
                </c:pt>
                <c:pt idx="2551">
                  <c:v>43333</c:v>
                </c:pt>
                <c:pt idx="2552">
                  <c:v>43334</c:v>
                </c:pt>
                <c:pt idx="2553">
                  <c:v>43335</c:v>
                </c:pt>
                <c:pt idx="2554">
                  <c:v>43336</c:v>
                </c:pt>
                <c:pt idx="2555">
                  <c:v>43339</c:v>
                </c:pt>
                <c:pt idx="2556">
                  <c:v>43340</c:v>
                </c:pt>
                <c:pt idx="2557">
                  <c:v>43341</c:v>
                </c:pt>
                <c:pt idx="2558">
                  <c:v>43342</c:v>
                </c:pt>
                <c:pt idx="2559">
                  <c:v>43343</c:v>
                </c:pt>
                <c:pt idx="2560">
                  <c:v>43346</c:v>
                </c:pt>
                <c:pt idx="2561">
                  <c:v>43347</c:v>
                </c:pt>
                <c:pt idx="2562">
                  <c:v>43348</c:v>
                </c:pt>
                <c:pt idx="2563">
                  <c:v>43349</c:v>
                </c:pt>
                <c:pt idx="2564">
                  <c:v>43353</c:v>
                </c:pt>
                <c:pt idx="2565">
                  <c:v>43354</c:v>
                </c:pt>
                <c:pt idx="2566">
                  <c:v>43355</c:v>
                </c:pt>
                <c:pt idx="2567">
                  <c:v>43356</c:v>
                </c:pt>
                <c:pt idx="2568">
                  <c:v>43357</c:v>
                </c:pt>
                <c:pt idx="2569">
                  <c:v>43360</c:v>
                </c:pt>
                <c:pt idx="2570">
                  <c:v>43361</c:v>
                </c:pt>
                <c:pt idx="2571">
                  <c:v>43362</c:v>
                </c:pt>
                <c:pt idx="2572">
                  <c:v>43363</c:v>
                </c:pt>
                <c:pt idx="2573">
                  <c:v>43364</c:v>
                </c:pt>
                <c:pt idx="2574">
                  <c:v>43367</c:v>
                </c:pt>
                <c:pt idx="2575">
                  <c:v>43368</c:v>
                </c:pt>
                <c:pt idx="2576">
                  <c:v>43369</c:v>
                </c:pt>
                <c:pt idx="2577">
                  <c:v>43370</c:v>
                </c:pt>
                <c:pt idx="2578">
                  <c:v>43371</c:v>
                </c:pt>
                <c:pt idx="2579">
                  <c:v>43374</c:v>
                </c:pt>
                <c:pt idx="2580">
                  <c:v>43375</c:v>
                </c:pt>
                <c:pt idx="2581">
                  <c:v>43376</c:v>
                </c:pt>
                <c:pt idx="2582">
                  <c:v>43377</c:v>
                </c:pt>
                <c:pt idx="2583">
                  <c:v>43378</c:v>
                </c:pt>
                <c:pt idx="2584">
                  <c:v>43381</c:v>
                </c:pt>
                <c:pt idx="2585">
                  <c:v>43382</c:v>
                </c:pt>
                <c:pt idx="2586">
                  <c:v>43383</c:v>
                </c:pt>
                <c:pt idx="2587">
                  <c:v>43384</c:v>
                </c:pt>
                <c:pt idx="2588">
                  <c:v>43388</c:v>
                </c:pt>
                <c:pt idx="2589">
                  <c:v>43389</c:v>
                </c:pt>
                <c:pt idx="2590">
                  <c:v>43390</c:v>
                </c:pt>
                <c:pt idx="2591">
                  <c:v>43391</c:v>
                </c:pt>
                <c:pt idx="2592">
                  <c:v>43392</c:v>
                </c:pt>
                <c:pt idx="2593">
                  <c:v>43395</c:v>
                </c:pt>
                <c:pt idx="2594">
                  <c:v>43396</c:v>
                </c:pt>
                <c:pt idx="2595">
                  <c:v>43397</c:v>
                </c:pt>
                <c:pt idx="2596">
                  <c:v>43398</c:v>
                </c:pt>
                <c:pt idx="2597">
                  <c:v>43399</c:v>
                </c:pt>
                <c:pt idx="2598">
                  <c:v>43402</c:v>
                </c:pt>
                <c:pt idx="2599">
                  <c:v>43403</c:v>
                </c:pt>
                <c:pt idx="2600">
                  <c:v>43404</c:v>
                </c:pt>
                <c:pt idx="2601">
                  <c:v>43405</c:v>
                </c:pt>
                <c:pt idx="2602">
                  <c:v>43409</c:v>
                </c:pt>
                <c:pt idx="2603">
                  <c:v>43410</c:v>
                </c:pt>
                <c:pt idx="2604">
                  <c:v>43411</c:v>
                </c:pt>
                <c:pt idx="2605">
                  <c:v>43412</c:v>
                </c:pt>
                <c:pt idx="2606">
                  <c:v>43413</c:v>
                </c:pt>
                <c:pt idx="2607">
                  <c:v>43416</c:v>
                </c:pt>
                <c:pt idx="2608">
                  <c:v>43417</c:v>
                </c:pt>
                <c:pt idx="2609">
                  <c:v>43418</c:v>
                </c:pt>
                <c:pt idx="2610">
                  <c:v>43420</c:v>
                </c:pt>
                <c:pt idx="2611">
                  <c:v>43423</c:v>
                </c:pt>
                <c:pt idx="2612">
                  <c:v>43424</c:v>
                </c:pt>
                <c:pt idx="2613">
                  <c:v>43425</c:v>
                </c:pt>
                <c:pt idx="2614">
                  <c:v>43426</c:v>
                </c:pt>
                <c:pt idx="2615">
                  <c:v>43427</c:v>
                </c:pt>
                <c:pt idx="2616">
                  <c:v>43430</c:v>
                </c:pt>
                <c:pt idx="2617">
                  <c:v>43431</c:v>
                </c:pt>
                <c:pt idx="2618">
                  <c:v>43432</c:v>
                </c:pt>
                <c:pt idx="2619">
                  <c:v>43433</c:v>
                </c:pt>
                <c:pt idx="2620">
                  <c:v>43434</c:v>
                </c:pt>
                <c:pt idx="2621">
                  <c:v>43437</c:v>
                </c:pt>
                <c:pt idx="2622">
                  <c:v>43438</c:v>
                </c:pt>
                <c:pt idx="2623">
                  <c:v>43439</c:v>
                </c:pt>
                <c:pt idx="2624">
                  <c:v>43440</c:v>
                </c:pt>
                <c:pt idx="2625">
                  <c:v>43441</c:v>
                </c:pt>
                <c:pt idx="2626">
                  <c:v>43444</c:v>
                </c:pt>
                <c:pt idx="2627">
                  <c:v>43445</c:v>
                </c:pt>
                <c:pt idx="2628">
                  <c:v>43446</c:v>
                </c:pt>
                <c:pt idx="2629">
                  <c:v>43447</c:v>
                </c:pt>
                <c:pt idx="2630">
                  <c:v>43448</c:v>
                </c:pt>
                <c:pt idx="2631">
                  <c:v>43451</c:v>
                </c:pt>
                <c:pt idx="2632">
                  <c:v>43452</c:v>
                </c:pt>
                <c:pt idx="2633">
                  <c:v>43453</c:v>
                </c:pt>
                <c:pt idx="2634">
                  <c:v>43454</c:v>
                </c:pt>
                <c:pt idx="2635">
                  <c:v>43455</c:v>
                </c:pt>
                <c:pt idx="2636">
                  <c:v>43458</c:v>
                </c:pt>
                <c:pt idx="2637">
                  <c:v>43460</c:v>
                </c:pt>
                <c:pt idx="2638">
                  <c:v>43461</c:v>
                </c:pt>
                <c:pt idx="2639">
                  <c:v>43462</c:v>
                </c:pt>
                <c:pt idx="2640">
                  <c:v>43465</c:v>
                </c:pt>
                <c:pt idx="2641">
                  <c:v>43467</c:v>
                </c:pt>
                <c:pt idx="2642">
                  <c:v>43468</c:v>
                </c:pt>
                <c:pt idx="2643">
                  <c:v>43469</c:v>
                </c:pt>
                <c:pt idx="2644">
                  <c:v>43472</c:v>
                </c:pt>
                <c:pt idx="2645">
                  <c:v>43473</c:v>
                </c:pt>
                <c:pt idx="2646">
                  <c:v>43474</c:v>
                </c:pt>
                <c:pt idx="2647">
                  <c:v>43475</c:v>
                </c:pt>
                <c:pt idx="2648">
                  <c:v>43476</c:v>
                </c:pt>
                <c:pt idx="2649">
                  <c:v>43479</c:v>
                </c:pt>
                <c:pt idx="2650">
                  <c:v>43480</c:v>
                </c:pt>
                <c:pt idx="2651">
                  <c:v>43481</c:v>
                </c:pt>
                <c:pt idx="2652">
                  <c:v>43482</c:v>
                </c:pt>
                <c:pt idx="2653">
                  <c:v>43483</c:v>
                </c:pt>
                <c:pt idx="2654">
                  <c:v>43486</c:v>
                </c:pt>
                <c:pt idx="2655">
                  <c:v>43487</c:v>
                </c:pt>
                <c:pt idx="2656">
                  <c:v>43488</c:v>
                </c:pt>
                <c:pt idx="2657">
                  <c:v>43489</c:v>
                </c:pt>
                <c:pt idx="2658">
                  <c:v>43490</c:v>
                </c:pt>
                <c:pt idx="2659">
                  <c:v>43493</c:v>
                </c:pt>
                <c:pt idx="2660">
                  <c:v>43494</c:v>
                </c:pt>
                <c:pt idx="2661">
                  <c:v>43495</c:v>
                </c:pt>
                <c:pt idx="2662">
                  <c:v>43496</c:v>
                </c:pt>
                <c:pt idx="2663">
                  <c:v>43497</c:v>
                </c:pt>
                <c:pt idx="2664">
                  <c:v>43500</c:v>
                </c:pt>
                <c:pt idx="2665">
                  <c:v>43501</c:v>
                </c:pt>
                <c:pt idx="2666">
                  <c:v>43502</c:v>
                </c:pt>
                <c:pt idx="2667">
                  <c:v>43503</c:v>
                </c:pt>
                <c:pt idx="2668">
                  <c:v>43504</c:v>
                </c:pt>
                <c:pt idx="2669">
                  <c:v>43507</c:v>
                </c:pt>
                <c:pt idx="2670">
                  <c:v>43508</c:v>
                </c:pt>
                <c:pt idx="2671">
                  <c:v>43509</c:v>
                </c:pt>
                <c:pt idx="2672">
                  <c:v>43510</c:v>
                </c:pt>
                <c:pt idx="2673">
                  <c:v>43511</c:v>
                </c:pt>
                <c:pt idx="2674">
                  <c:v>43514</c:v>
                </c:pt>
                <c:pt idx="2675">
                  <c:v>43515</c:v>
                </c:pt>
                <c:pt idx="2676">
                  <c:v>43516</c:v>
                </c:pt>
                <c:pt idx="2677">
                  <c:v>43517</c:v>
                </c:pt>
                <c:pt idx="2678">
                  <c:v>43518</c:v>
                </c:pt>
                <c:pt idx="2679">
                  <c:v>43521</c:v>
                </c:pt>
                <c:pt idx="2680">
                  <c:v>43522</c:v>
                </c:pt>
                <c:pt idx="2681">
                  <c:v>43523</c:v>
                </c:pt>
                <c:pt idx="2682">
                  <c:v>43524</c:v>
                </c:pt>
                <c:pt idx="2683">
                  <c:v>43525</c:v>
                </c:pt>
                <c:pt idx="2684">
                  <c:v>43530</c:v>
                </c:pt>
                <c:pt idx="2685">
                  <c:v>43531</c:v>
                </c:pt>
                <c:pt idx="2686">
                  <c:v>43532</c:v>
                </c:pt>
                <c:pt idx="2687">
                  <c:v>43535</c:v>
                </c:pt>
                <c:pt idx="2688">
                  <c:v>43536</c:v>
                </c:pt>
                <c:pt idx="2689">
                  <c:v>43537</c:v>
                </c:pt>
                <c:pt idx="2690">
                  <c:v>43538</c:v>
                </c:pt>
                <c:pt idx="2691">
                  <c:v>43539</c:v>
                </c:pt>
                <c:pt idx="2692">
                  <c:v>43542</c:v>
                </c:pt>
                <c:pt idx="2693">
                  <c:v>43543</c:v>
                </c:pt>
                <c:pt idx="2694">
                  <c:v>43544</c:v>
                </c:pt>
                <c:pt idx="2695">
                  <c:v>43545</c:v>
                </c:pt>
                <c:pt idx="2696">
                  <c:v>43546</c:v>
                </c:pt>
                <c:pt idx="2697">
                  <c:v>43549</c:v>
                </c:pt>
                <c:pt idx="2698">
                  <c:v>43550</c:v>
                </c:pt>
                <c:pt idx="2699">
                  <c:v>43551</c:v>
                </c:pt>
                <c:pt idx="2700">
                  <c:v>43552</c:v>
                </c:pt>
                <c:pt idx="2701">
                  <c:v>43553</c:v>
                </c:pt>
                <c:pt idx="2702">
                  <c:v>43556</c:v>
                </c:pt>
                <c:pt idx="2703">
                  <c:v>43557</c:v>
                </c:pt>
                <c:pt idx="2704">
                  <c:v>43558</c:v>
                </c:pt>
                <c:pt idx="2705">
                  <c:v>43559</c:v>
                </c:pt>
                <c:pt idx="2706">
                  <c:v>43560</c:v>
                </c:pt>
                <c:pt idx="2707">
                  <c:v>43563</c:v>
                </c:pt>
                <c:pt idx="2708">
                  <c:v>43564</c:v>
                </c:pt>
                <c:pt idx="2709">
                  <c:v>43565</c:v>
                </c:pt>
                <c:pt idx="2710">
                  <c:v>43566</c:v>
                </c:pt>
                <c:pt idx="2711">
                  <c:v>43567</c:v>
                </c:pt>
                <c:pt idx="2712">
                  <c:v>43570</c:v>
                </c:pt>
                <c:pt idx="2713">
                  <c:v>43571</c:v>
                </c:pt>
                <c:pt idx="2714">
                  <c:v>43572</c:v>
                </c:pt>
                <c:pt idx="2715">
                  <c:v>43573</c:v>
                </c:pt>
                <c:pt idx="2716">
                  <c:v>43577</c:v>
                </c:pt>
                <c:pt idx="2717">
                  <c:v>43578</c:v>
                </c:pt>
                <c:pt idx="2718">
                  <c:v>43579</c:v>
                </c:pt>
                <c:pt idx="2719">
                  <c:v>43580</c:v>
                </c:pt>
                <c:pt idx="2720">
                  <c:v>43581</c:v>
                </c:pt>
                <c:pt idx="2721">
                  <c:v>43584</c:v>
                </c:pt>
                <c:pt idx="2722">
                  <c:v>43585</c:v>
                </c:pt>
                <c:pt idx="2723">
                  <c:v>43587</c:v>
                </c:pt>
                <c:pt idx="2724">
                  <c:v>43588</c:v>
                </c:pt>
                <c:pt idx="2725">
                  <c:v>43591</c:v>
                </c:pt>
                <c:pt idx="2726">
                  <c:v>43592</c:v>
                </c:pt>
                <c:pt idx="2727">
                  <c:v>43593</c:v>
                </c:pt>
                <c:pt idx="2728">
                  <c:v>43594</c:v>
                </c:pt>
                <c:pt idx="2729">
                  <c:v>43595</c:v>
                </c:pt>
                <c:pt idx="2730">
                  <c:v>43598</c:v>
                </c:pt>
                <c:pt idx="2731">
                  <c:v>43599</c:v>
                </c:pt>
                <c:pt idx="2732">
                  <c:v>43600</c:v>
                </c:pt>
                <c:pt idx="2733">
                  <c:v>43601</c:v>
                </c:pt>
                <c:pt idx="2734">
                  <c:v>43602</c:v>
                </c:pt>
                <c:pt idx="2735">
                  <c:v>43605</c:v>
                </c:pt>
                <c:pt idx="2736">
                  <c:v>43606</c:v>
                </c:pt>
                <c:pt idx="2737">
                  <c:v>43607</c:v>
                </c:pt>
                <c:pt idx="2738">
                  <c:v>43608</c:v>
                </c:pt>
                <c:pt idx="2739">
                  <c:v>43609</c:v>
                </c:pt>
                <c:pt idx="2740">
                  <c:v>43612</c:v>
                </c:pt>
                <c:pt idx="2741">
                  <c:v>43613</c:v>
                </c:pt>
                <c:pt idx="2742">
                  <c:v>43614</c:v>
                </c:pt>
                <c:pt idx="2743">
                  <c:v>43615</c:v>
                </c:pt>
                <c:pt idx="2744">
                  <c:v>43616</c:v>
                </c:pt>
                <c:pt idx="2745">
                  <c:v>43619</c:v>
                </c:pt>
                <c:pt idx="2746">
                  <c:v>43620</c:v>
                </c:pt>
                <c:pt idx="2747">
                  <c:v>43621</c:v>
                </c:pt>
                <c:pt idx="2748">
                  <c:v>43622</c:v>
                </c:pt>
                <c:pt idx="2749">
                  <c:v>43623</c:v>
                </c:pt>
                <c:pt idx="2750">
                  <c:v>43626</c:v>
                </c:pt>
                <c:pt idx="2751">
                  <c:v>43627</c:v>
                </c:pt>
                <c:pt idx="2752">
                  <c:v>43628</c:v>
                </c:pt>
                <c:pt idx="2753">
                  <c:v>43629</c:v>
                </c:pt>
                <c:pt idx="2754">
                  <c:v>43630</c:v>
                </c:pt>
                <c:pt idx="2755">
                  <c:v>43633</c:v>
                </c:pt>
                <c:pt idx="2756">
                  <c:v>43634</c:v>
                </c:pt>
                <c:pt idx="2757">
                  <c:v>43635</c:v>
                </c:pt>
                <c:pt idx="2758">
                  <c:v>43637</c:v>
                </c:pt>
                <c:pt idx="2759">
                  <c:v>43640</c:v>
                </c:pt>
                <c:pt idx="2760">
                  <c:v>43641</c:v>
                </c:pt>
                <c:pt idx="2761">
                  <c:v>43642</c:v>
                </c:pt>
                <c:pt idx="2762">
                  <c:v>43643</c:v>
                </c:pt>
                <c:pt idx="2763">
                  <c:v>43644</c:v>
                </c:pt>
                <c:pt idx="2764">
                  <c:v>43647</c:v>
                </c:pt>
                <c:pt idx="2765">
                  <c:v>43648</c:v>
                </c:pt>
                <c:pt idx="2766">
                  <c:v>43649</c:v>
                </c:pt>
                <c:pt idx="2767">
                  <c:v>43650</c:v>
                </c:pt>
                <c:pt idx="2768">
                  <c:v>43651</c:v>
                </c:pt>
                <c:pt idx="2769">
                  <c:v>43654</c:v>
                </c:pt>
                <c:pt idx="2770">
                  <c:v>43655</c:v>
                </c:pt>
                <c:pt idx="2771">
                  <c:v>43656</c:v>
                </c:pt>
                <c:pt idx="2772">
                  <c:v>43657</c:v>
                </c:pt>
                <c:pt idx="2773">
                  <c:v>43658</c:v>
                </c:pt>
                <c:pt idx="2774">
                  <c:v>43661</c:v>
                </c:pt>
                <c:pt idx="2775">
                  <c:v>43662</c:v>
                </c:pt>
                <c:pt idx="2776">
                  <c:v>43663</c:v>
                </c:pt>
                <c:pt idx="2777">
                  <c:v>43664</c:v>
                </c:pt>
                <c:pt idx="2778">
                  <c:v>43665</c:v>
                </c:pt>
                <c:pt idx="2779">
                  <c:v>43668</c:v>
                </c:pt>
                <c:pt idx="2780">
                  <c:v>43669</c:v>
                </c:pt>
                <c:pt idx="2781">
                  <c:v>43670</c:v>
                </c:pt>
                <c:pt idx="2782">
                  <c:v>43671</c:v>
                </c:pt>
                <c:pt idx="2783">
                  <c:v>43672</c:v>
                </c:pt>
                <c:pt idx="2784">
                  <c:v>43675</c:v>
                </c:pt>
                <c:pt idx="2785">
                  <c:v>43676</c:v>
                </c:pt>
                <c:pt idx="2786">
                  <c:v>43677</c:v>
                </c:pt>
                <c:pt idx="2787">
                  <c:v>43678</c:v>
                </c:pt>
                <c:pt idx="2788">
                  <c:v>43679</c:v>
                </c:pt>
                <c:pt idx="2789">
                  <c:v>43682</c:v>
                </c:pt>
                <c:pt idx="2790">
                  <c:v>43683</c:v>
                </c:pt>
                <c:pt idx="2791">
                  <c:v>43684</c:v>
                </c:pt>
                <c:pt idx="2792">
                  <c:v>43685</c:v>
                </c:pt>
                <c:pt idx="2793">
                  <c:v>43686</c:v>
                </c:pt>
                <c:pt idx="2794">
                  <c:v>43689</c:v>
                </c:pt>
                <c:pt idx="2795">
                  <c:v>43690</c:v>
                </c:pt>
                <c:pt idx="2796">
                  <c:v>43691</c:v>
                </c:pt>
                <c:pt idx="2797">
                  <c:v>43692</c:v>
                </c:pt>
                <c:pt idx="2798">
                  <c:v>43693</c:v>
                </c:pt>
                <c:pt idx="2799">
                  <c:v>43696</c:v>
                </c:pt>
                <c:pt idx="2800">
                  <c:v>43697</c:v>
                </c:pt>
                <c:pt idx="2801">
                  <c:v>43698</c:v>
                </c:pt>
                <c:pt idx="2802">
                  <c:v>43699</c:v>
                </c:pt>
                <c:pt idx="2803">
                  <c:v>43700</c:v>
                </c:pt>
                <c:pt idx="2804">
                  <c:v>43703</c:v>
                </c:pt>
                <c:pt idx="2805">
                  <c:v>43704</c:v>
                </c:pt>
                <c:pt idx="2806">
                  <c:v>43705</c:v>
                </c:pt>
                <c:pt idx="2807">
                  <c:v>43706</c:v>
                </c:pt>
                <c:pt idx="2808">
                  <c:v>43707</c:v>
                </c:pt>
                <c:pt idx="2809">
                  <c:v>43710</c:v>
                </c:pt>
                <c:pt idx="2810">
                  <c:v>43711</c:v>
                </c:pt>
                <c:pt idx="2811">
                  <c:v>43712</c:v>
                </c:pt>
                <c:pt idx="2812">
                  <c:v>43713</c:v>
                </c:pt>
                <c:pt idx="2813">
                  <c:v>43714</c:v>
                </c:pt>
                <c:pt idx="2814">
                  <c:v>43717</c:v>
                </c:pt>
                <c:pt idx="2815">
                  <c:v>43718</c:v>
                </c:pt>
                <c:pt idx="2816">
                  <c:v>43719</c:v>
                </c:pt>
                <c:pt idx="2817">
                  <c:v>43720</c:v>
                </c:pt>
                <c:pt idx="2818">
                  <c:v>43721</c:v>
                </c:pt>
                <c:pt idx="2819">
                  <c:v>43724</c:v>
                </c:pt>
                <c:pt idx="2820">
                  <c:v>43725</c:v>
                </c:pt>
                <c:pt idx="2821">
                  <c:v>43726</c:v>
                </c:pt>
                <c:pt idx="2822">
                  <c:v>43727</c:v>
                </c:pt>
                <c:pt idx="2823">
                  <c:v>43728</c:v>
                </c:pt>
                <c:pt idx="2824">
                  <c:v>43731</c:v>
                </c:pt>
                <c:pt idx="2825">
                  <c:v>43732</c:v>
                </c:pt>
                <c:pt idx="2826">
                  <c:v>43733</c:v>
                </c:pt>
                <c:pt idx="2827">
                  <c:v>43734</c:v>
                </c:pt>
                <c:pt idx="2828">
                  <c:v>43735</c:v>
                </c:pt>
                <c:pt idx="2829">
                  <c:v>43738</c:v>
                </c:pt>
                <c:pt idx="2830">
                  <c:v>43739</c:v>
                </c:pt>
                <c:pt idx="2831">
                  <c:v>43740</c:v>
                </c:pt>
                <c:pt idx="2832">
                  <c:v>43741</c:v>
                </c:pt>
                <c:pt idx="2833">
                  <c:v>43742</c:v>
                </c:pt>
                <c:pt idx="2834">
                  <c:v>43745</c:v>
                </c:pt>
                <c:pt idx="2835">
                  <c:v>43746</c:v>
                </c:pt>
                <c:pt idx="2836">
                  <c:v>43747</c:v>
                </c:pt>
                <c:pt idx="2837">
                  <c:v>43748</c:v>
                </c:pt>
                <c:pt idx="2838">
                  <c:v>43749</c:v>
                </c:pt>
                <c:pt idx="2839">
                  <c:v>43752</c:v>
                </c:pt>
                <c:pt idx="2840">
                  <c:v>43753</c:v>
                </c:pt>
                <c:pt idx="2841">
                  <c:v>43754</c:v>
                </c:pt>
                <c:pt idx="2842">
                  <c:v>43755</c:v>
                </c:pt>
                <c:pt idx="2843">
                  <c:v>43756</c:v>
                </c:pt>
                <c:pt idx="2844">
                  <c:v>43759</c:v>
                </c:pt>
                <c:pt idx="2845">
                  <c:v>43760</c:v>
                </c:pt>
                <c:pt idx="2846">
                  <c:v>43761</c:v>
                </c:pt>
                <c:pt idx="2847">
                  <c:v>43762</c:v>
                </c:pt>
                <c:pt idx="2848">
                  <c:v>43763</c:v>
                </c:pt>
                <c:pt idx="2849">
                  <c:v>43766</c:v>
                </c:pt>
                <c:pt idx="2850">
                  <c:v>43767</c:v>
                </c:pt>
                <c:pt idx="2851">
                  <c:v>43768</c:v>
                </c:pt>
                <c:pt idx="2852">
                  <c:v>43769</c:v>
                </c:pt>
                <c:pt idx="2853">
                  <c:v>43770</c:v>
                </c:pt>
                <c:pt idx="2854">
                  <c:v>43773</c:v>
                </c:pt>
                <c:pt idx="2855">
                  <c:v>43774</c:v>
                </c:pt>
                <c:pt idx="2856">
                  <c:v>43775</c:v>
                </c:pt>
                <c:pt idx="2857">
                  <c:v>43776</c:v>
                </c:pt>
                <c:pt idx="2858">
                  <c:v>43777</c:v>
                </c:pt>
                <c:pt idx="2859">
                  <c:v>43780</c:v>
                </c:pt>
                <c:pt idx="2860">
                  <c:v>43781</c:v>
                </c:pt>
                <c:pt idx="2861">
                  <c:v>43782</c:v>
                </c:pt>
                <c:pt idx="2862">
                  <c:v>43783</c:v>
                </c:pt>
                <c:pt idx="2863">
                  <c:v>43787</c:v>
                </c:pt>
                <c:pt idx="2864">
                  <c:v>43788</c:v>
                </c:pt>
                <c:pt idx="2865">
                  <c:v>43789</c:v>
                </c:pt>
                <c:pt idx="2866">
                  <c:v>43790</c:v>
                </c:pt>
                <c:pt idx="2867">
                  <c:v>43791</c:v>
                </c:pt>
                <c:pt idx="2868">
                  <c:v>43794</c:v>
                </c:pt>
                <c:pt idx="2869">
                  <c:v>43795</c:v>
                </c:pt>
                <c:pt idx="2870">
                  <c:v>43796</c:v>
                </c:pt>
                <c:pt idx="2871">
                  <c:v>43797</c:v>
                </c:pt>
                <c:pt idx="2872">
                  <c:v>43798</c:v>
                </c:pt>
                <c:pt idx="2873">
                  <c:v>43801</c:v>
                </c:pt>
                <c:pt idx="2874">
                  <c:v>43802</c:v>
                </c:pt>
                <c:pt idx="2875">
                  <c:v>43803</c:v>
                </c:pt>
                <c:pt idx="2876">
                  <c:v>43804</c:v>
                </c:pt>
                <c:pt idx="2877">
                  <c:v>43805</c:v>
                </c:pt>
                <c:pt idx="2878">
                  <c:v>43808</c:v>
                </c:pt>
                <c:pt idx="2879">
                  <c:v>43809</c:v>
                </c:pt>
                <c:pt idx="2880">
                  <c:v>43810</c:v>
                </c:pt>
                <c:pt idx="2881">
                  <c:v>43811</c:v>
                </c:pt>
                <c:pt idx="2882">
                  <c:v>43812</c:v>
                </c:pt>
                <c:pt idx="2883">
                  <c:v>43815</c:v>
                </c:pt>
                <c:pt idx="2884">
                  <c:v>43816</c:v>
                </c:pt>
                <c:pt idx="2885">
                  <c:v>43817</c:v>
                </c:pt>
                <c:pt idx="2886">
                  <c:v>43818</c:v>
                </c:pt>
                <c:pt idx="2887">
                  <c:v>43819</c:v>
                </c:pt>
                <c:pt idx="2888">
                  <c:v>43822</c:v>
                </c:pt>
                <c:pt idx="2889">
                  <c:v>43823</c:v>
                </c:pt>
                <c:pt idx="2890">
                  <c:v>43825</c:v>
                </c:pt>
                <c:pt idx="2891">
                  <c:v>43826</c:v>
                </c:pt>
                <c:pt idx="2892">
                  <c:v>43829</c:v>
                </c:pt>
                <c:pt idx="2893">
                  <c:v>43830</c:v>
                </c:pt>
                <c:pt idx="2894">
                  <c:v>43832</c:v>
                </c:pt>
                <c:pt idx="2895">
                  <c:v>43833</c:v>
                </c:pt>
                <c:pt idx="2896">
                  <c:v>43836</c:v>
                </c:pt>
                <c:pt idx="2897">
                  <c:v>43837</c:v>
                </c:pt>
                <c:pt idx="2898">
                  <c:v>43838</c:v>
                </c:pt>
                <c:pt idx="2899">
                  <c:v>43839</c:v>
                </c:pt>
                <c:pt idx="2900">
                  <c:v>43840</c:v>
                </c:pt>
                <c:pt idx="2901">
                  <c:v>43843</c:v>
                </c:pt>
                <c:pt idx="2902">
                  <c:v>43844</c:v>
                </c:pt>
                <c:pt idx="2903">
                  <c:v>43845</c:v>
                </c:pt>
                <c:pt idx="2904">
                  <c:v>43846</c:v>
                </c:pt>
                <c:pt idx="2905">
                  <c:v>43847</c:v>
                </c:pt>
                <c:pt idx="2906">
                  <c:v>43850</c:v>
                </c:pt>
                <c:pt idx="2907">
                  <c:v>43851</c:v>
                </c:pt>
                <c:pt idx="2908">
                  <c:v>43852</c:v>
                </c:pt>
                <c:pt idx="2909">
                  <c:v>43853</c:v>
                </c:pt>
                <c:pt idx="2910">
                  <c:v>43854</c:v>
                </c:pt>
                <c:pt idx="2911">
                  <c:v>43857</c:v>
                </c:pt>
                <c:pt idx="2912">
                  <c:v>43858</c:v>
                </c:pt>
                <c:pt idx="2913">
                  <c:v>43859</c:v>
                </c:pt>
                <c:pt idx="2914">
                  <c:v>43860</c:v>
                </c:pt>
                <c:pt idx="2915">
                  <c:v>43861</c:v>
                </c:pt>
                <c:pt idx="2916">
                  <c:v>43864</c:v>
                </c:pt>
                <c:pt idx="2917">
                  <c:v>43865</c:v>
                </c:pt>
                <c:pt idx="2918">
                  <c:v>43866</c:v>
                </c:pt>
                <c:pt idx="2919">
                  <c:v>43867</c:v>
                </c:pt>
                <c:pt idx="2920">
                  <c:v>43868</c:v>
                </c:pt>
                <c:pt idx="2921">
                  <c:v>43871</c:v>
                </c:pt>
                <c:pt idx="2922">
                  <c:v>43872</c:v>
                </c:pt>
                <c:pt idx="2923">
                  <c:v>43873</c:v>
                </c:pt>
                <c:pt idx="2924">
                  <c:v>43874</c:v>
                </c:pt>
                <c:pt idx="2925">
                  <c:v>43875</c:v>
                </c:pt>
                <c:pt idx="2926">
                  <c:v>43878</c:v>
                </c:pt>
                <c:pt idx="2927">
                  <c:v>43879</c:v>
                </c:pt>
                <c:pt idx="2928">
                  <c:v>43880</c:v>
                </c:pt>
                <c:pt idx="2929">
                  <c:v>43881</c:v>
                </c:pt>
                <c:pt idx="2930">
                  <c:v>43882</c:v>
                </c:pt>
                <c:pt idx="2931">
                  <c:v>43887</c:v>
                </c:pt>
                <c:pt idx="2932">
                  <c:v>43888</c:v>
                </c:pt>
                <c:pt idx="2933">
                  <c:v>43889</c:v>
                </c:pt>
                <c:pt idx="2934">
                  <c:v>43892</c:v>
                </c:pt>
                <c:pt idx="2935">
                  <c:v>43893</c:v>
                </c:pt>
                <c:pt idx="2936">
                  <c:v>43894</c:v>
                </c:pt>
                <c:pt idx="2937">
                  <c:v>43895</c:v>
                </c:pt>
                <c:pt idx="2938">
                  <c:v>43896</c:v>
                </c:pt>
                <c:pt idx="2939">
                  <c:v>43899</c:v>
                </c:pt>
                <c:pt idx="2940">
                  <c:v>43900</c:v>
                </c:pt>
                <c:pt idx="2941">
                  <c:v>43901</c:v>
                </c:pt>
                <c:pt idx="2942">
                  <c:v>43902</c:v>
                </c:pt>
                <c:pt idx="2943">
                  <c:v>43903</c:v>
                </c:pt>
                <c:pt idx="2944">
                  <c:v>43906</c:v>
                </c:pt>
                <c:pt idx="2945">
                  <c:v>43907</c:v>
                </c:pt>
                <c:pt idx="2946">
                  <c:v>43908</c:v>
                </c:pt>
                <c:pt idx="2947">
                  <c:v>43909</c:v>
                </c:pt>
                <c:pt idx="2948">
                  <c:v>43910</c:v>
                </c:pt>
                <c:pt idx="2949">
                  <c:v>43913</c:v>
                </c:pt>
                <c:pt idx="2950">
                  <c:v>43914</c:v>
                </c:pt>
                <c:pt idx="2951">
                  <c:v>43915</c:v>
                </c:pt>
                <c:pt idx="2952">
                  <c:v>43916</c:v>
                </c:pt>
                <c:pt idx="2953">
                  <c:v>43917</c:v>
                </c:pt>
                <c:pt idx="2954">
                  <c:v>43920</c:v>
                </c:pt>
                <c:pt idx="2955">
                  <c:v>43921</c:v>
                </c:pt>
                <c:pt idx="2956">
                  <c:v>43922</c:v>
                </c:pt>
                <c:pt idx="2957">
                  <c:v>43923</c:v>
                </c:pt>
                <c:pt idx="2958">
                  <c:v>43924</c:v>
                </c:pt>
                <c:pt idx="2959">
                  <c:v>43927</c:v>
                </c:pt>
                <c:pt idx="2960">
                  <c:v>43928</c:v>
                </c:pt>
                <c:pt idx="2961">
                  <c:v>43929</c:v>
                </c:pt>
                <c:pt idx="2962">
                  <c:v>43930</c:v>
                </c:pt>
                <c:pt idx="2963">
                  <c:v>43934</c:v>
                </c:pt>
                <c:pt idx="2964">
                  <c:v>43935</c:v>
                </c:pt>
                <c:pt idx="2965">
                  <c:v>43936</c:v>
                </c:pt>
                <c:pt idx="2966">
                  <c:v>43937</c:v>
                </c:pt>
                <c:pt idx="2967">
                  <c:v>43938</c:v>
                </c:pt>
                <c:pt idx="2968">
                  <c:v>43941</c:v>
                </c:pt>
                <c:pt idx="2969">
                  <c:v>43943</c:v>
                </c:pt>
                <c:pt idx="2970">
                  <c:v>43944</c:v>
                </c:pt>
                <c:pt idx="2971">
                  <c:v>43945</c:v>
                </c:pt>
                <c:pt idx="2972">
                  <c:v>43948</c:v>
                </c:pt>
                <c:pt idx="2973">
                  <c:v>43949</c:v>
                </c:pt>
                <c:pt idx="2974">
                  <c:v>43950</c:v>
                </c:pt>
                <c:pt idx="2975">
                  <c:v>43951</c:v>
                </c:pt>
                <c:pt idx="2976">
                  <c:v>43955</c:v>
                </c:pt>
                <c:pt idx="2977">
                  <c:v>43956</c:v>
                </c:pt>
                <c:pt idx="2978">
                  <c:v>43957</c:v>
                </c:pt>
                <c:pt idx="2979">
                  <c:v>43958</c:v>
                </c:pt>
                <c:pt idx="2980">
                  <c:v>43959</c:v>
                </c:pt>
                <c:pt idx="2981">
                  <c:v>43962</c:v>
                </c:pt>
                <c:pt idx="2982">
                  <c:v>43963</c:v>
                </c:pt>
                <c:pt idx="2983">
                  <c:v>43964</c:v>
                </c:pt>
                <c:pt idx="2984">
                  <c:v>43965</c:v>
                </c:pt>
                <c:pt idx="2985">
                  <c:v>43966</c:v>
                </c:pt>
                <c:pt idx="2986">
                  <c:v>43969</c:v>
                </c:pt>
                <c:pt idx="2987">
                  <c:v>43970</c:v>
                </c:pt>
                <c:pt idx="2988">
                  <c:v>43971</c:v>
                </c:pt>
                <c:pt idx="2989">
                  <c:v>43972</c:v>
                </c:pt>
                <c:pt idx="2990">
                  <c:v>43973</c:v>
                </c:pt>
                <c:pt idx="2991">
                  <c:v>43976</c:v>
                </c:pt>
                <c:pt idx="2992">
                  <c:v>43977</c:v>
                </c:pt>
                <c:pt idx="2993">
                  <c:v>43978</c:v>
                </c:pt>
                <c:pt idx="2994">
                  <c:v>43979</c:v>
                </c:pt>
                <c:pt idx="2995">
                  <c:v>43980</c:v>
                </c:pt>
                <c:pt idx="2996">
                  <c:v>43983</c:v>
                </c:pt>
                <c:pt idx="2997">
                  <c:v>43984</c:v>
                </c:pt>
                <c:pt idx="2998">
                  <c:v>43985</c:v>
                </c:pt>
                <c:pt idx="2999">
                  <c:v>43986</c:v>
                </c:pt>
                <c:pt idx="3000">
                  <c:v>43987</c:v>
                </c:pt>
                <c:pt idx="3001">
                  <c:v>43990</c:v>
                </c:pt>
                <c:pt idx="3002">
                  <c:v>43991</c:v>
                </c:pt>
                <c:pt idx="3003">
                  <c:v>43992</c:v>
                </c:pt>
                <c:pt idx="3004">
                  <c:v>43994</c:v>
                </c:pt>
                <c:pt idx="3005">
                  <c:v>43997</c:v>
                </c:pt>
                <c:pt idx="3006">
                  <c:v>43998</c:v>
                </c:pt>
                <c:pt idx="3007">
                  <c:v>43999</c:v>
                </c:pt>
                <c:pt idx="3008">
                  <c:v>44000</c:v>
                </c:pt>
                <c:pt idx="3009">
                  <c:v>44001</c:v>
                </c:pt>
                <c:pt idx="3010">
                  <c:v>44004</c:v>
                </c:pt>
                <c:pt idx="3011">
                  <c:v>44005</c:v>
                </c:pt>
                <c:pt idx="3012">
                  <c:v>44006</c:v>
                </c:pt>
                <c:pt idx="3013">
                  <c:v>44007</c:v>
                </c:pt>
                <c:pt idx="3014">
                  <c:v>44008</c:v>
                </c:pt>
                <c:pt idx="3015">
                  <c:v>44011</c:v>
                </c:pt>
                <c:pt idx="3016">
                  <c:v>44012</c:v>
                </c:pt>
                <c:pt idx="3017">
                  <c:v>44013</c:v>
                </c:pt>
                <c:pt idx="3018">
                  <c:v>44014</c:v>
                </c:pt>
                <c:pt idx="3019">
                  <c:v>44015</c:v>
                </c:pt>
                <c:pt idx="3020">
                  <c:v>44018</c:v>
                </c:pt>
                <c:pt idx="3021">
                  <c:v>44019</c:v>
                </c:pt>
                <c:pt idx="3022">
                  <c:v>44020</c:v>
                </c:pt>
                <c:pt idx="3023">
                  <c:v>44021</c:v>
                </c:pt>
                <c:pt idx="3024">
                  <c:v>44022</c:v>
                </c:pt>
                <c:pt idx="3025">
                  <c:v>44025</c:v>
                </c:pt>
                <c:pt idx="3026">
                  <c:v>44026</c:v>
                </c:pt>
                <c:pt idx="3027">
                  <c:v>44027</c:v>
                </c:pt>
                <c:pt idx="3028">
                  <c:v>44028</c:v>
                </c:pt>
                <c:pt idx="3029">
                  <c:v>44029</c:v>
                </c:pt>
                <c:pt idx="3030">
                  <c:v>44032</c:v>
                </c:pt>
                <c:pt idx="3031">
                  <c:v>44033</c:v>
                </c:pt>
                <c:pt idx="3032">
                  <c:v>44034</c:v>
                </c:pt>
                <c:pt idx="3033">
                  <c:v>44035</c:v>
                </c:pt>
                <c:pt idx="3034">
                  <c:v>44036</c:v>
                </c:pt>
                <c:pt idx="3035">
                  <c:v>44039</c:v>
                </c:pt>
                <c:pt idx="3036">
                  <c:v>44040</c:v>
                </c:pt>
                <c:pt idx="3037">
                  <c:v>44041</c:v>
                </c:pt>
                <c:pt idx="3038">
                  <c:v>44042</c:v>
                </c:pt>
                <c:pt idx="3039">
                  <c:v>44043</c:v>
                </c:pt>
                <c:pt idx="3040">
                  <c:v>44046</c:v>
                </c:pt>
                <c:pt idx="3041">
                  <c:v>44047</c:v>
                </c:pt>
                <c:pt idx="3042">
                  <c:v>44048</c:v>
                </c:pt>
                <c:pt idx="3043">
                  <c:v>44049</c:v>
                </c:pt>
                <c:pt idx="3044">
                  <c:v>44050</c:v>
                </c:pt>
                <c:pt idx="3045">
                  <c:v>44053</c:v>
                </c:pt>
                <c:pt idx="3046">
                  <c:v>44054</c:v>
                </c:pt>
                <c:pt idx="3047">
                  <c:v>44055</c:v>
                </c:pt>
                <c:pt idx="3048">
                  <c:v>44056</c:v>
                </c:pt>
                <c:pt idx="3049">
                  <c:v>44057</c:v>
                </c:pt>
                <c:pt idx="3050">
                  <c:v>44060</c:v>
                </c:pt>
                <c:pt idx="3051">
                  <c:v>44061</c:v>
                </c:pt>
                <c:pt idx="3052">
                  <c:v>44062</c:v>
                </c:pt>
                <c:pt idx="3053">
                  <c:v>44063</c:v>
                </c:pt>
                <c:pt idx="3054">
                  <c:v>44064</c:v>
                </c:pt>
                <c:pt idx="3055">
                  <c:v>44067</c:v>
                </c:pt>
                <c:pt idx="3056">
                  <c:v>44068</c:v>
                </c:pt>
                <c:pt idx="3057">
                  <c:v>44069</c:v>
                </c:pt>
                <c:pt idx="3058">
                  <c:v>44070</c:v>
                </c:pt>
                <c:pt idx="3059">
                  <c:v>44071</c:v>
                </c:pt>
                <c:pt idx="3060">
                  <c:v>44074</c:v>
                </c:pt>
                <c:pt idx="3061">
                  <c:v>44075</c:v>
                </c:pt>
                <c:pt idx="3062">
                  <c:v>44076</c:v>
                </c:pt>
                <c:pt idx="3063">
                  <c:v>44077</c:v>
                </c:pt>
                <c:pt idx="3064">
                  <c:v>44078</c:v>
                </c:pt>
                <c:pt idx="3065">
                  <c:v>44082</c:v>
                </c:pt>
                <c:pt idx="3066">
                  <c:v>44083</c:v>
                </c:pt>
                <c:pt idx="3067">
                  <c:v>44084</c:v>
                </c:pt>
                <c:pt idx="3068">
                  <c:v>44085</c:v>
                </c:pt>
                <c:pt idx="3069">
                  <c:v>44088</c:v>
                </c:pt>
                <c:pt idx="3070">
                  <c:v>44089</c:v>
                </c:pt>
                <c:pt idx="3071">
                  <c:v>44090</c:v>
                </c:pt>
                <c:pt idx="3072">
                  <c:v>44091</c:v>
                </c:pt>
                <c:pt idx="3073">
                  <c:v>44092</c:v>
                </c:pt>
                <c:pt idx="3074">
                  <c:v>44095</c:v>
                </c:pt>
                <c:pt idx="3075">
                  <c:v>44096</c:v>
                </c:pt>
                <c:pt idx="3076">
                  <c:v>44097</c:v>
                </c:pt>
                <c:pt idx="3077">
                  <c:v>44098</c:v>
                </c:pt>
                <c:pt idx="3078">
                  <c:v>44099</c:v>
                </c:pt>
                <c:pt idx="3079">
                  <c:v>44102</c:v>
                </c:pt>
                <c:pt idx="3080">
                  <c:v>44103</c:v>
                </c:pt>
                <c:pt idx="3081">
                  <c:v>44104</c:v>
                </c:pt>
                <c:pt idx="3082">
                  <c:v>44105</c:v>
                </c:pt>
                <c:pt idx="3083">
                  <c:v>44106</c:v>
                </c:pt>
                <c:pt idx="3084">
                  <c:v>44109</c:v>
                </c:pt>
                <c:pt idx="3085">
                  <c:v>44110</c:v>
                </c:pt>
                <c:pt idx="3086">
                  <c:v>44111</c:v>
                </c:pt>
                <c:pt idx="3087">
                  <c:v>44112</c:v>
                </c:pt>
                <c:pt idx="3088">
                  <c:v>44113</c:v>
                </c:pt>
                <c:pt idx="3089">
                  <c:v>44117</c:v>
                </c:pt>
                <c:pt idx="3090">
                  <c:v>44118</c:v>
                </c:pt>
                <c:pt idx="3091">
                  <c:v>44119</c:v>
                </c:pt>
                <c:pt idx="3092">
                  <c:v>44120</c:v>
                </c:pt>
                <c:pt idx="3093">
                  <c:v>44123</c:v>
                </c:pt>
                <c:pt idx="3094">
                  <c:v>44124</c:v>
                </c:pt>
                <c:pt idx="3095">
                  <c:v>44125</c:v>
                </c:pt>
                <c:pt idx="3096">
                  <c:v>44126</c:v>
                </c:pt>
                <c:pt idx="3097">
                  <c:v>44127</c:v>
                </c:pt>
                <c:pt idx="3098">
                  <c:v>44130</c:v>
                </c:pt>
                <c:pt idx="3099">
                  <c:v>44131</c:v>
                </c:pt>
                <c:pt idx="3100">
                  <c:v>44132</c:v>
                </c:pt>
                <c:pt idx="3101">
                  <c:v>44133</c:v>
                </c:pt>
                <c:pt idx="3102">
                  <c:v>44134</c:v>
                </c:pt>
                <c:pt idx="3103">
                  <c:v>44138</c:v>
                </c:pt>
                <c:pt idx="3104">
                  <c:v>44139</c:v>
                </c:pt>
                <c:pt idx="3105">
                  <c:v>44140</c:v>
                </c:pt>
                <c:pt idx="3106">
                  <c:v>44141</c:v>
                </c:pt>
                <c:pt idx="3107">
                  <c:v>44144</c:v>
                </c:pt>
                <c:pt idx="3108">
                  <c:v>44145</c:v>
                </c:pt>
                <c:pt idx="3109">
                  <c:v>44146</c:v>
                </c:pt>
                <c:pt idx="3110">
                  <c:v>44147</c:v>
                </c:pt>
                <c:pt idx="3111">
                  <c:v>44148</c:v>
                </c:pt>
                <c:pt idx="3112">
                  <c:v>44151</c:v>
                </c:pt>
                <c:pt idx="3113">
                  <c:v>44152</c:v>
                </c:pt>
                <c:pt idx="3114">
                  <c:v>44153</c:v>
                </c:pt>
                <c:pt idx="3115">
                  <c:v>44154</c:v>
                </c:pt>
                <c:pt idx="3116">
                  <c:v>44155</c:v>
                </c:pt>
                <c:pt idx="3117">
                  <c:v>44158</c:v>
                </c:pt>
                <c:pt idx="3118">
                  <c:v>44159</c:v>
                </c:pt>
                <c:pt idx="3119">
                  <c:v>44160</c:v>
                </c:pt>
                <c:pt idx="3120">
                  <c:v>44161</c:v>
                </c:pt>
                <c:pt idx="3121">
                  <c:v>44162</c:v>
                </c:pt>
                <c:pt idx="3122">
                  <c:v>44165</c:v>
                </c:pt>
                <c:pt idx="3123">
                  <c:v>44166</c:v>
                </c:pt>
                <c:pt idx="3124">
                  <c:v>44167</c:v>
                </c:pt>
                <c:pt idx="3125">
                  <c:v>44168</c:v>
                </c:pt>
                <c:pt idx="3126">
                  <c:v>44169</c:v>
                </c:pt>
                <c:pt idx="3127">
                  <c:v>44172</c:v>
                </c:pt>
                <c:pt idx="3128">
                  <c:v>44173</c:v>
                </c:pt>
                <c:pt idx="3129">
                  <c:v>44174</c:v>
                </c:pt>
                <c:pt idx="3130">
                  <c:v>44175</c:v>
                </c:pt>
                <c:pt idx="3131">
                  <c:v>44176</c:v>
                </c:pt>
                <c:pt idx="3132">
                  <c:v>44179</c:v>
                </c:pt>
                <c:pt idx="3133">
                  <c:v>44180</c:v>
                </c:pt>
                <c:pt idx="3134">
                  <c:v>44181</c:v>
                </c:pt>
                <c:pt idx="3135">
                  <c:v>44182</c:v>
                </c:pt>
                <c:pt idx="3136">
                  <c:v>44183</c:v>
                </c:pt>
                <c:pt idx="3137">
                  <c:v>44186</c:v>
                </c:pt>
                <c:pt idx="3138">
                  <c:v>44187</c:v>
                </c:pt>
                <c:pt idx="3139">
                  <c:v>44188</c:v>
                </c:pt>
                <c:pt idx="3140">
                  <c:v>44189</c:v>
                </c:pt>
                <c:pt idx="3141">
                  <c:v>44193</c:v>
                </c:pt>
                <c:pt idx="3142">
                  <c:v>44194</c:v>
                </c:pt>
                <c:pt idx="3143">
                  <c:v>44195</c:v>
                </c:pt>
                <c:pt idx="3144">
                  <c:v>44196</c:v>
                </c:pt>
                <c:pt idx="3145">
                  <c:v>44200</c:v>
                </c:pt>
                <c:pt idx="3146">
                  <c:v>44201</c:v>
                </c:pt>
                <c:pt idx="3147">
                  <c:v>44202</c:v>
                </c:pt>
                <c:pt idx="3148">
                  <c:v>44203</c:v>
                </c:pt>
                <c:pt idx="3149">
                  <c:v>44204</c:v>
                </c:pt>
                <c:pt idx="3150">
                  <c:v>44207</c:v>
                </c:pt>
                <c:pt idx="3151">
                  <c:v>44208</c:v>
                </c:pt>
                <c:pt idx="3152">
                  <c:v>44209</c:v>
                </c:pt>
                <c:pt idx="3153">
                  <c:v>44210</c:v>
                </c:pt>
                <c:pt idx="3154">
                  <c:v>44211</c:v>
                </c:pt>
                <c:pt idx="3155">
                  <c:v>44214</c:v>
                </c:pt>
                <c:pt idx="3156">
                  <c:v>44215</c:v>
                </c:pt>
                <c:pt idx="3157">
                  <c:v>44216</c:v>
                </c:pt>
                <c:pt idx="3158">
                  <c:v>44217</c:v>
                </c:pt>
                <c:pt idx="3159">
                  <c:v>44218</c:v>
                </c:pt>
                <c:pt idx="3160">
                  <c:v>44221</c:v>
                </c:pt>
                <c:pt idx="3161">
                  <c:v>44222</c:v>
                </c:pt>
                <c:pt idx="3162">
                  <c:v>44223</c:v>
                </c:pt>
                <c:pt idx="3163">
                  <c:v>44224</c:v>
                </c:pt>
                <c:pt idx="3164">
                  <c:v>44225</c:v>
                </c:pt>
                <c:pt idx="3165">
                  <c:v>44228</c:v>
                </c:pt>
                <c:pt idx="3166">
                  <c:v>44229</c:v>
                </c:pt>
                <c:pt idx="3167">
                  <c:v>44230</c:v>
                </c:pt>
                <c:pt idx="3168">
                  <c:v>44231</c:v>
                </c:pt>
                <c:pt idx="3169">
                  <c:v>44232</c:v>
                </c:pt>
                <c:pt idx="3170">
                  <c:v>44235</c:v>
                </c:pt>
                <c:pt idx="3171">
                  <c:v>44236</c:v>
                </c:pt>
                <c:pt idx="3172">
                  <c:v>44237</c:v>
                </c:pt>
                <c:pt idx="3173">
                  <c:v>44238</c:v>
                </c:pt>
                <c:pt idx="3174">
                  <c:v>44239</c:v>
                </c:pt>
                <c:pt idx="3175">
                  <c:v>44244</c:v>
                </c:pt>
                <c:pt idx="3176">
                  <c:v>44245</c:v>
                </c:pt>
                <c:pt idx="3177">
                  <c:v>44246</c:v>
                </c:pt>
                <c:pt idx="3178">
                  <c:v>44249</c:v>
                </c:pt>
                <c:pt idx="3179">
                  <c:v>44250</c:v>
                </c:pt>
                <c:pt idx="3180">
                  <c:v>44251</c:v>
                </c:pt>
                <c:pt idx="3181">
                  <c:v>44252</c:v>
                </c:pt>
                <c:pt idx="3182">
                  <c:v>44253</c:v>
                </c:pt>
                <c:pt idx="3183">
                  <c:v>44256</c:v>
                </c:pt>
                <c:pt idx="3184">
                  <c:v>44257</c:v>
                </c:pt>
                <c:pt idx="3185">
                  <c:v>44258</c:v>
                </c:pt>
                <c:pt idx="3186">
                  <c:v>44259</c:v>
                </c:pt>
                <c:pt idx="3187">
                  <c:v>44260</c:v>
                </c:pt>
                <c:pt idx="3188">
                  <c:v>44263</c:v>
                </c:pt>
                <c:pt idx="3189">
                  <c:v>44264</c:v>
                </c:pt>
                <c:pt idx="3190">
                  <c:v>44265</c:v>
                </c:pt>
                <c:pt idx="3191">
                  <c:v>44266</c:v>
                </c:pt>
                <c:pt idx="3192">
                  <c:v>44267</c:v>
                </c:pt>
                <c:pt idx="3193">
                  <c:v>44270</c:v>
                </c:pt>
                <c:pt idx="3194">
                  <c:v>44271</c:v>
                </c:pt>
                <c:pt idx="3195">
                  <c:v>44272</c:v>
                </c:pt>
                <c:pt idx="3196">
                  <c:v>44273</c:v>
                </c:pt>
                <c:pt idx="3197">
                  <c:v>44274</c:v>
                </c:pt>
                <c:pt idx="3198">
                  <c:v>44277</c:v>
                </c:pt>
                <c:pt idx="3199">
                  <c:v>44278</c:v>
                </c:pt>
                <c:pt idx="3200">
                  <c:v>44279</c:v>
                </c:pt>
                <c:pt idx="3201">
                  <c:v>44280</c:v>
                </c:pt>
                <c:pt idx="3202">
                  <c:v>44281</c:v>
                </c:pt>
                <c:pt idx="3203">
                  <c:v>44284</c:v>
                </c:pt>
                <c:pt idx="3204">
                  <c:v>44285</c:v>
                </c:pt>
                <c:pt idx="3205">
                  <c:v>44286</c:v>
                </c:pt>
                <c:pt idx="3206">
                  <c:v>44287</c:v>
                </c:pt>
                <c:pt idx="3207">
                  <c:v>44291</c:v>
                </c:pt>
                <c:pt idx="3208">
                  <c:v>44292</c:v>
                </c:pt>
                <c:pt idx="3209">
                  <c:v>44293</c:v>
                </c:pt>
                <c:pt idx="3210">
                  <c:v>44294</c:v>
                </c:pt>
                <c:pt idx="3211">
                  <c:v>44295</c:v>
                </c:pt>
                <c:pt idx="3212">
                  <c:v>44298</c:v>
                </c:pt>
                <c:pt idx="3213">
                  <c:v>44299</c:v>
                </c:pt>
                <c:pt idx="3214">
                  <c:v>44300</c:v>
                </c:pt>
                <c:pt idx="3215">
                  <c:v>44301</c:v>
                </c:pt>
                <c:pt idx="3216">
                  <c:v>44302</c:v>
                </c:pt>
                <c:pt idx="3217">
                  <c:v>44305</c:v>
                </c:pt>
                <c:pt idx="3218">
                  <c:v>44306</c:v>
                </c:pt>
                <c:pt idx="3219">
                  <c:v>44308</c:v>
                </c:pt>
                <c:pt idx="3220">
                  <c:v>44309</c:v>
                </c:pt>
                <c:pt idx="3221">
                  <c:v>44312</c:v>
                </c:pt>
                <c:pt idx="3222">
                  <c:v>44313</c:v>
                </c:pt>
                <c:pt idx="3223">
                  <c:v>44314</c:v>
                </c:pt>
                <c:pt idx="3224">
                  <c:v>44315</c:v>
                </c:pt>
                <c:pt idx="3225">
                  <c:v>44316</c:v>
                </c:pt>
                <c:pt idx="3226">
                  <c:v>44319</c:v>
                </c:pt>
                <c:pt idx="3227">
                  <c:v>44320</c:v>
                </c:pt>
                <c:pt idx="3228">
                  <c:v>44321</c:v>
                </c:pt>
                <c:pt idx="3229">
                  <c:v>44322</c:v>
                </c:pt>
                <c:pt idx="3230">
                  <c:v>44323</c:v>
                </c:pt>
                <c:pt idx="3231">
                  <c:v>44326</c:v>
                </c:pt>
                <c:pt idx="3232">
                  <c:v>44327</c:v>
                </c:pt>
                <c:pt idx="3233">
                  <c:v>44328</c:v>
                </c:pt>
                <c:pt idx="3234">
                  <c:v>44329</c:v>
                </c:pt>
                <c:pt idx="3235">
                  <c:v>44330</c:v>
                </c:pt>
                <c:pt idx="3236">
                  <c:v>44333</c:v>
                </c:pt>
                <c:pt idx="3237">
                  <c:v>44334</c:v>
                </c:pt>
                <c:pt idx="3238">
                  <c:v>44335</c:v>
                </c:pt>
                <c:pt idx="3239">
                  <c:v>44336</c:v>
                </c:pt>
                <c:pt idx="3240">
                  <c:v>44337</c:v>
                </c:pt>
                <c:pt idx="3241">
                  <c:v>44340</c:v>
                </c:pt>
                <c:pt idx="3242">
                  <c:v>44341</c:v>
                </c:pt>
                <c:pt idx="3243">
                  <c:v>44342</c:v>
                </c:pt>
                <c:pt idx="3244">
                  <c:v>44343</c:v>
                </c:pt>
                <c:pt idx="3245">
                  <c:v>44344</c:v>
                </c:pt>
                <c:pt idx="3246">
                  <c:v>44347</c:v>
                </c:pt>
                <c:pt idx="3247">
                  <c:v>44348</c:v>
                </c:pt>
                <c:pt idx="3248">
                  <c:v>44349</c:v>
                </c:pt>
                <c:pt idx="3249">
                  <c:v>44351</c:v>
                </c:pt>
                <c:pt idx="3250">
                  <c:v>44354</c:v>
                </c:pt>
                <c:pt idx="3251">
                  <c:v>44355</c:v>
                </c:pt>
                <c:pt idx="3252">
                  <c:v>44356</c:v>
                </c:pt>
                <c:pt idx="3253">
                  <c:v>44357</c:v>
                </c:pt>
                <c:pt idx="3254">
                  <c:v>44358</c:v>
                </c:pt>
                <c:pt idx="3255">
                  <c:v>44361</c:v>
                </c:pt>
                <c:pt idx="3256">
                  <c:v>44362</c:v>
                </c:pt>
                <c:pt idx="3257">
                  <c:v>44363</c:v>
                </c:pt>
                <c:pt idx="3258">
                  <c:v>44364</c:v>
                </c:pt>
                <c:pt idx="3259">
                  <c:v>44365</c:v>
                </c:pt>
                <c:pt idx="3260">
                  <c:v>44368</c:v>
                </c:pt>
                <c:pt idx="3261">
                  <c:v>44369</c:v>
                </c:pt>
                <c:pt idx="3262">
                  <c:v>44370</c:v>
                </c:pt>
                <c:pt idx="3263">
                  <c:v>44371</c:v>
                </c:pt>
                <c:pt idx="3264">
                  <c:v>44372</c:v>
                </c:pt>
                <c:pt idx="3265">
                  <c:v>44375</c:v>
                </c:pt>
                <c:pt idx="3266">
                  <c:v>44376</c:v>
                </c:pt>
                <c:pt idx="3267">
                  <c:v>44377</c:v>
                </c:pt>
                <c:pt idx="3268">
                  <c:v>44378</c:v>
                </c:pt>
                <c:pt idx="3269">
                  <c:v>44379</c:v>
                </c:pt>
                <c:pt idx="3270">
                  <c:v>44382</c:v>
                </c:pt>
                <c:pt idx="3271">
                  <c:v>44383</c:v>
                </c:pt>
                <c:pt idx="3272">
                  <c:v>44384</c:v>
                </c:pt>
                <c:pt idx="3273">
                  <c:v>44385</c:v>
                </c:pt>
                <c:pt idx="3274">
                  <c:v>44386</c:v>
                </c:pt>
                <c:pt idx="3275">
                  <c:v>44389</c:v>
                </c:pt>
                <c:pt idx="3276">
                  <c:v>44390</c:v>
                </c:pt>
                <c:pt idx="3277">
                  <c:v>44391</c:v>
                </c:pt>
                <c:pt idx="3278">
                  <c:v>44392</c:v>
                </c:pt>
                <c:pt idx="3279">
                  <c:v>44393</c:v>
                </c:pt>
                <c:pt idx="3280">
                  <c:v>44396</c:v>
                </c:pt>
                <c:pt idx="3281">
                  <c:v>44397</c:v>
                </c:pt>
                <c:pt idx="3282">
                  <c:v>44398</c:v>
                </c:pt>
                <c:pt idx="3283">
                  <c:v>44399</c:v>
                </c:pt>
                <c:pt idx="3284">
                  <c:v>44400</c:v>
                </c:pt>
                <c:pt idx="3285">
                  <c:v>44403</c:v>
                </c:pt>
                <c:pt idx="3286">
                  <c:v>44404</c:v>
                </c:pt>
                <c:pt idx="3287">
                  <c:v>44405</c:v>
                </c:pt>
                <c:pt idx="3288">
                  <c:v>44406</c:v>
                </c:pt>
                <c:pt idx="3289">
                  <c:v>44407</c:v>
                </c:pt>
                <c:pt idx="3290">
                  <c:v>44410</c:v>
                </c:pt>
                <c:pt idx="3291">
                  <c:v>44411</c:v>
                </c:pt>
                <c:pt idx="3292">
                  <c:v>44412</c:v>
                </c:pt>
                <c:pt idx="3293">
                  <c:v>44413</c:v>
                </c:pt>
                <c:pt idx="3294">
                  <c:v>44414</c:v>
                </c:pt>
                <c:pt idx="3295">
                  <c:v>44417</c:v>
                </c:pt>
                <c:pt idx="3296">
                  <c:v>44418</c:v>
                </c:pt>
                <c:pt idx="3297">
                  <c:v>44419</c:v>
                </c:pt>
                <c:pt idx="3298">
                  <c:v>44420</c:v>
                </c:pt>
                <c:pt idx="3299">
                  <c:v>44421</c:v>
                </c:pt>
                <c:pt idx="3300">
                  <c:v>44424</c:v>
                </c:pt>
                <c:pt idx="3301">
                  <c:v>44425</c:v>
                </c:pt>
                <c:pt idx="3302">
                  <c:v>44426</c:v>
                </c:pt>
                <c:pt idx="3303">
                  <c:v>44427</c:v>
                </c:pt>
                <c:pt idx="3304">
                  <c:v>44428</c:v>
                </c:pt>
                <c:pt idx="3305">
                  <c:v>44431</c:v>
                </c:pt>
                <c:pt idx="3306">
                  <c:v>44432</c:v>
                </c:pt>
                <c:pt idx="3307">
                  <c:v>44433</c:v>
                </c:pt>
                <c:pt idx="3308">
                  <c:v>44434</c:v>
                </c:pt>
                <c:pt idx="3309">
                  <c:v>44435</c:v>
                </c:pt>
                <c:pt idx="3310">
                  <c:v>44438</c:v>
                </c:pt>
                <c:pt idx="3311">
                  <c:v>44439</c:v>
                </c:pt>
                <c:pt idx="3312">
                  <c:v>44440</c:v>
                </c:pt>
                <c:pt idx="3313">
                  <c:v>44441</c:v>
                </c:pt>
                <c:pt idx="3314">
                  <c:v>44442</c:v>
                </c:pt>
                <c:pt idx="3315">
                  <c:v>44445</c:v>
                </c:pt>
                <c:pt idx="3316">
                  <c:v>44447</c:v>
                </c:pt>
                <c:pt idx="3317">
                  <c:v>44448</c:v>
                </c:pt>
                <c:pt idx="3318">
                  <c:v>44449</c:v>
                </c:pt>
                <c:pt idx="3319">
                  <c:v>44452</c:v>
                </c:pt>
                <c:pt idx="3320">
                  <c:v>44453</c:v>
                </c:pt>
                <c:pt idx="3321">
                  <c:v>44454</c:v>
                </c:pt>
                <c:pt idx="3322">
                  <c:v>44455</c:v>
                </c:pt>
                <c:pt idx="3323">
                  <c:v>44456</c:v>
                </c:pt>
                <c:pt idx="3324">
                  <c:v>44459</c:v>
                </c:pt>
                <c:pt idx="3325">
                  <c:v>44460</c:v>
                </c:pt>
                <c:pt idx="3326">
                  <c:v>44461</c:v>
                </c:pt>
                <c:pt idx="3327">
                  <c:v>44462</c:v>
                </c:pt>
                <c:pt idx="3328">
                  <c:v>44463</c:v>
                </c:pt>
                <c:pt idx="3329">
                  <c:v>44466</c:v>
                </c:pt>
                <c:pt idx="3330">
                  <c:v>44467</c:v>
                </c:pt>
                <c:pt idx="3331">
                  <c:v>44468</c:v>
                </c:pt>
                <c:pt idx="3332">
                  <c:v>44469</c:v>
                </c:pt>
                <c:pt idx="3333">
                  <c:v>44470</c:v>
                </c:pt>
                <c:pt idx="3334">
                  <c:v>44473</c:v>
                </c:pt>
                <c:pt idx="3335">
                  <c:v>44474</c:v>
                </c:pt>
                <c:pt idx="3336">
                  <c:v>44475</c:v>
                </c:pt>
                <c:pt idx="3337">
                  <c:v>44476</c:v>
                </c:pt>
                <c:pt idx="3338">
                  <c:v>44477</c:v>
                </c:pt>
                <c:pt idx="3339">
                  <c:v>44480</c:v>
                </c:pt>
                <c:pt idx="3340">
                  <c:v>44482</c:v>
                </c:pt>
                <c:pt idx="3341">
                  <c:v>44483</c:v>
                </c:pt>
                <c:pt idx="3342">
                  <c:v>44484</c:v>
                </c:pt>
                <c:pt idx="3343">
                  <c:v>44487</c:v>
                </c:pt>
                <c:pt idx="3344">
                  <c:v>44488</c:v>
                </c:pt>
                <c:pt idx="3345">
                  <c:v>44489</c:v>
                </c:pt>
                <c:pt idx="3346">
                  <c:v>44490</c:v>
                </c:pt>
                <c:pt idx="3347">
                  <c:v>44491</c:v>
                </c:pt>
                <c:pt idx="3348">
                  <c:v>44494</c:v>
                </c:pt>
                <c:pt idx="3349">
                  <c:v>44495</c:v>
                </c:pt>
                <c:pt idx="3350">
                  <c:v>44496</c:v>
                </c:pt>
                <c:pt idx="3351">
                  <c:v>44497</c:v>
                </c:pt>
                <c:pt idx="3352">
                  <c:v>44498</c:v>
                </c:pt>
                <c:pt idx="3353">
                  <c:v>44501</c:v>
                </c:pt>
                <c:pt idx="3354">
                  <c:v>44503</c:v>
                </c:pt>
                <c:pt idx="3355">
                  <c:v>44504</c:v>
                </c:pt>
                <c:pt idx="3356">
                  <c:v>44505</c:v>
                </c:pt>
                <c:pt idx="3357">
                  <c:v>44508</c:v>
                </c:pt>
                <c:pt idx="3358">
                  <c:v>44509</c:v>
                </c:pt>
                <c:pt idx="3359">
                  <c:v>44510</c:v>
                </c:pt>
                <c:pt idx="3360">
                  <c:v>44511</c:v>
                </c:pt>
                <c:pt idx="3361">
                  <c:v>44512</c:v>
                </c:pt>
                <c:pt idx="3362">
                  <c:v>44516</c:v>
                </c:pt>
                <c:pt idx="3363">
                  <c:v>44517</c:v>
                </c:pt>
                <c:pt idx="3364">
                  <c:v>44518</c:v>
                </c:pt>
                <c:pt idx="3365">
                  <c:v>44519</c:v>
                </c:pt>
                <c:pt idx="3366">
                  <c:v>44522</c:v>
                </c:pt>
                <c:pt idx="3367">
                  <c:v>44523</c:v>
                </c:pt>
                <c:pt idx="3368">
                  <c:v>44524</c:v>
                </c:pt>
                <c:pt idx="3369">
                  <c:v>44525</c:v>
                </c:pt>
                <c:pt idx="3370">
                  <c:v>44526</c:v>
                </c:pt>
                <c:pt idx="3371">
                  <c:v>44529</c:v>
                </c:pt>
                <c:pt idx="3372">
                  <c:v>44530</c:v>
                </c:pt>
                <c:pt idx="3373">
                  <c:v>44531</c:v>
                </c:pt>
                <c:pt idx="3374">
                  <c:v>44532</c:v>
                </c:pt>
                <c:pt idx="3375">
                  <c:v>44533</c:v>
                </c:pt>
                <c:pt idx="3376">
                  <c:v>44536</c:v>
                </c:pt>
                <c:pt idx="3377">
                  <c:v>44537</c:v>
                </c:pt>
                <c:pt idx="3378">
                  <c:v>44538</c:v>
                </c:pt>
                <c:pt idx="3379">
                  <c:v>44539</c:v>
                </c:pt>
                <c:pt idx="3380">
                  <c:v>44540</c:v>
                </c:pt>
                <c:pt idx="3381">
                  <c:v>44543</c:v>
                </c:pt>
                <c:pt idx="3382">
                  <c:v>44544</c:v>
                </c:pt>
                <c:pt idx="3383">
                  <c:v>44545</c:v>
                </c:pt>
                <c:pt idx="3384">
                  <c:v>44546</c:v>
                </c:pt>
                <c:pt idx="3385">
                  <c:v>44547</c:v>
                </c:pt>
                <c:pt idx="3386">
                  <c:v>44550</c:v>
                </c:pt>
                <c:pt idx="3387">
                  <c:v>44551</c:v>
                </c:pt>
                <c:pt idx="3388">
                  <c:v>44552</c:v>
                </c:pt>
                <c:pt idx="3389">
                  <c:v>44553</c:v>
                </c:pt>
                <c:pt idx="3390">
                  <c:v>44554</c:v>
                </c:pt>
                <c:pt idx="3391">
                  <c:v>44557</c:v>
                </c:pt>
                <c:pt idx="3392">
                  <c:v>44558</c:v>
                </c:pt>
                <c:pt idx="3393">
                  <c:v>44559</c:v>
                </c:pt>
                <c:pt idx="3394">
                  <c:v>44560</c:v>
                </c:pt>
                <c:pt idx="3395">
                  <c:v>44561</c:v>
                </c:pt>
                <c:pt idx="3396">
                  <c:v>44564</c:v>
                </c:pt>
                <c:pt idx="3397">
                  <c:v>44565</c:v>
                </c:pt>
                <c:pt idx="3398">
                  <c:v>44566</c:v>
                </c:pt>
                <c:pt idx="3399">
                  <c:v>44567</c:v>
                </c:pt>
                <c:pt idx="3400">
                  <c:v>44568</c:v>
                </c:pt>
                <c:pt idx="3401">
                  <c:v>44571</c:v>
                </c:pt>
                <c:pt idx="3402">
                  <c:v>44572</c:v>
                </c:pt>
                <c:pt idx="3403">
                  <c:v>44573</c:v>
                </c:pt>
                <c:pt idx="3404">
                  <c:v>44574</c:v>
                </c:pt>
                <c:pt idx="3405">
                  <c:v>44575</c:v>
                </c:pt>
                <c:pt idx="3406">
                  <c:v>44578</c:v>
                </c:pt>
                <c:pt idx="3407">
                  <c:v>44579</c:v>
                </c:pt>
                <c:pt idx="3408">
                  <c:v>44580</c:v>
                </c:pt>
                <c:pt idx="3409">
                  <c:v>44581</c:v>
                </c:pt>
                <c:pt idx="3410">
                  <c:v>44582</c:v>
                </c:pt>
                <c:pt idx="3411">
                  <c:v>44585</c:v>
                </c:pt>
                <c:pt idx="3412">
                  <c:v>44586</c:v>
                </c:pt>
                <c:pt idx="3413">
                  <c:v>44587</c:v>
                </c:pt>
                <c:pt idx="3414">
                  <c:v>44588</c:v>
                </c:pt>
                <c:pt idx="3415">
                  <c:v>44589</c:v>
                </c:pt>
                <c:pt idx="3416">
                  <c:v>44592</c:v>
                </c:pt>
                <c:pt idx="3417">
                  <c:v>44593</c:v>
                </c:pt>
                <c:pt idx="3418">
                  <c:v>44594</c:v>
                </c:pt>
                <c:pt idx="3419">
                  <c:v>44595</c:v>
                </c:pt>
                <c:pt idx="3420">
                  <c:v>44596</c:v>
                </c:pt>
                <c:pt idx="3421">
                  <c:v>44599</c:v>
                </c:pt>
                <c:pt idx="3422">
                  <c:v>44600</c:v>
                </c:pt>
                <c:pt idx="3423">
                  <c:v>44601</c:v>
                </c:pt>
                <c:pt idx="3424">
                  <c:v>44602</c:v>
                </c:pt>
                <c:pt idx="3425">
                  <c:v>44603</c:v>
                </c:pt>
                <c:pt idx="3426">
                  <c:v>44606</c:v>
                </c:pt>
                <c:pt idx="3427">
                  <c:v>44607</c:v>
                </c:pt>
                <c:pt idx="3428">
                  <c:v>44608</c:v>
                </c:pt>
                <c:pt idx="3429">
                  <c:v>44609</c:v>
                </c:pt>
                <c:pt idx="3430">
                  <c:v>44610</c:v>
                </c:pt>
                <c:pt idx="3431">
                  <c:v>44613</c:v>
                </c:pt>
                <c:pt idx="3432">
                  <c:v>44614</c:v>
                </c:pt>
                <c:pt idx="3433">
                  <c:v>44615</c:v>
                </c:pt>
                <c:pt idx="3434">
                  <c:v>44616</c:v>
                </c:pt>
                <c:pt idx="3435">
                  <c:v>44617</c:v>
                </c:pt>
                <c:pt idx="3436">
                  <c:v>44622</c:v>
                </c:pt>
                <c:pt idx="3437">
                  <c:v>44623</c:v>
                </c:pt>
                <c:pt idx="3438">
                  <c:v>44624</c:v>
                </c:pt>
                <c:pt idx="3439">
                  <c:v>44627</c:v>
                </c:pt>
                <c:pt idx="3440">
                  <c:v>44628</c:v>
                </c:pt>
                <c:pt idx="3441">
                  <c:v>44629</c:v>
                </c:pt>
                <c:pt idx="3442">
                  <c:v>44630</c:v>
                </c:pt>
                <c:pt idx="3443">
                  <c:v>44631</c:v>
                </c:pt>
                <c:pt idx="3444">
                  <c:v>44634</c:v>
                </c:pt>
                <c:pt idx="3445">
                  <c:v>44635</c:v>
                </c:pt>
                <c:pt idx="3446">
                  <c:v>44636</c:v>
                </c:pt>
                <c:pt idx="3447">
                  <c:v>44637</c:v>
                </c:pt>
                <c:pt idx="3448">
                  <c:v>44638</c:v>
                </c:pt>
                <c:pt idx="3449">
                  <c:v>44641</c:v>
                </c:pt>
                <c:pt idx="3450">
                  <c:v>44642</c:v>
                </c:pt>
                <c:pt idx="3451">
                  <c:v>44643</c:v>
                </c:pt>
                <c:pt idx="3452">
                  <c:v>44644</c:v>
                </c:pt>
                <c:pt idx="3453">
                  <c:v>44645</c:v>
                </c:pt>
                <c:pt idx="3454">
                  <c:v>44648</c:v>
                </c:pt>
                <c:pt idx="3455">
                  <c:v>44649</c:v>
                </c:pt>
                <c:pt idx="3456">
                  <c:v>44650</c:v>
                </c:pt>
                <c:pt idx="3457">
                  <c:v>44651</c:v>
                </c:pt>
                <c:pt idx="3458">
                  <c:v>44652</c:v>
                </c:pt>
                <c:pt idx="3459">
                  <c:v>44655</c:v>
                </c:pt>
                <c:pt idx="3460">
                  <c:v>44656</c:v>
                </c:pt>
                <c:pt idx="3461">
                  <c:v>44657</c:v>
                </c:pt>
                <c:pt idx="3462">
                  <c:v>44658</c:v>
                </c:pt>
                <c:pt idx="3463">
                  <c:v>44659</c:v>
                </c:pt>
                <c:pt idx="3464">
                  <c:v>44662</c:v>
                </c:pt>
                <c:pt idx="3465">
                  <c:v>44663</c:v>
                </c:pt>
                <c:pt idx="3466">
                  <c:v>44664</c:v>
                </c:pt>
                <c:pt idx="3467">
                  <c:v>44665</c:v>
                </c:pt>
                <c:pt idx="3468">
                  <c:v>44669</c:v>
                </c:pt>
                <c:pt idx="3469">
                  <c:v>44670</c:v>
                </c:pt>
                <c:pt idx="3470">
                  <c:v>44671</c:v>
                </c:pt>
                <c:pt idx="3471">
                  <c:v>44673</c:v>
                </c:pt>
                <c:pt idx="3472">
                  <c:v>44676</c:v>
                </c:pt>
                <c:pt idx="3473">
                  <c:v>44677</c:v>
                </c:pt>
                <c:pt idx="3474">
                  <c:v>44678</c:v>
                </c:pt>
                <c:pt idx="3475">
                  <c:v>44679</c:v>
                </c:pt>
                <c:pt idx="3476">
                  <c:v>44680</c:v>
                </c:pt>
                <c:pt idx="3477">
                  <c:v>44683</c:v>
                </c:pt>
                <c:pt idx="3478">
                  <c:v>44684</c:v>
                </c:pt>
                <c:pt idx="3479">
                  <c:v>44685</c:v>
                </c:pt>
                <c:pt idx="3480">
                  <c:v>44686</c:v>
                </c:pt>
                <c:pt idx="3481">
                  <c:v>44687</c:v>
                </c:pt>
                <c:pt idx="3482">
                  <c:v>44690</c:v>
                </c:pt>
                <c:pt idx="3483">
                  <c:v>44691</c:v>
                </c:pt>
                <c:pt idx="3484">
                  <c:v>44692</c:v>
                </c:pt>
                <c:pt idx="3485">
                  <c:v>44693</c:v>
                </c:pt>
                <c:pt idx="3486">
                  <c:v>44694</c:v>
                </c:pt>
                <c:pt idx="3487">
                  <c:v>44697</c:v>
                </c:pt>
                <c:pt idx="3488">
                  <c:v>44698</c:v>
                </c:pt>
                <c:pt idx="3489">
                  <c:v>44699</c:v>
                </c:pt>
                <c:pt idx="3490">
                  <c:v>44700</c:v>
                </c:pt>
                <c:pt idx="3491">
                  <c:v>44701</c:v>
                </c:pt>
                <c:pt idx="3492">
                  <c:v>44704</c:v>
                </c:pt>
                <c:pt idx="3493">
                  <c:v>44705</c:v>
                </c:pt>
                <c:pt idx="3494">
                  <c:v>44706</c:v>
                </c:pt>
                <c:pt idx="3495">
                  <c:v>44707</c:v>
                </c:pt>
                <c:pt idx="3496">
                  <c:v>44708</c:v>
                </c:pt>
                <c:pt idx="3497">
                  <c:v>44711</c:v>
                </c:pt>
                <c:pt idx="3498">
                  <c:v>44712</c:v>
                </c:pt>
                <c:pt idx="3499">
                  <c:v>44713</c:v>
                </c:pt>
                <c:pt idx="3500">
                  <c:v>44714</c:v>
                </c:pt>
                <c:pt idx="3501">
                  <c:v>44715</c:v>
                </c:pt>
                <c:pt idx="3502">
                  <c:v>44718</c:v>
                </c:pt>
                <c:pt idx="3503">
                  <c:v>44719</c:v>
                </c:pt>
                <c:pt idx="3504">
                  <c:v>44720</c:v>
                </c:pt>
                <c:pt idx="3505">
                  <c:v>44721</c:v>
                </c:pt>
                <c:pt idx="3506">
                  <c:v>44722</c:v>
                </c:pt>
                <c:pt idx="3507">
                  <c:v>44725</c:v>
                </c:pt>
                <c:pt idx="3508">
                  <c:v>44726</c:v>
                </c:pt>
                <c:pt idx="3509">
                  <c:v>44727</c:v>
                </c:pt>
                <c:pt idx="3510">
                  <c:v>44729</c:v>
                </c:pt>
                <c:pt idx="3511">
                  <c:v>44732</c:v>
                </c:pt>
                <c:pt idx="3512">
                  <c:v>44733</c:v>
                </c:pt>
                <c:pt idx="3513">
                  <c:v>44734</c:v>
                </c:pt>
                <c:pt idx="3514">
                  <c:v>44735</c:v>
                </c:pt>
                <c:pt idx="3515">
                  <c:v>44736</c:v>
                </c:pt>
                <c:pt idx="3516">
                  <c:v>44739</c:v>
                </c:pt>
                <c:pt idx="3517">
                  <c:v>44740</c:v>
                </c:pt>
                <c:pt idx="3518">
                  <c:v>44741</c:v>
                </c:pt>
                <c:pt idx="3519">
                  <c:v>44742</c:v>
                </c:pt>
                <c:pt idx="3520">
                  <c:v>44743</c:v>
                </c:pt>
                <c:pt idx="3521">
                  <c:v>44746</c:v>
                </c:pt>
                <c:pt idx="3522">
                  <c:v>44747</c:v>
                </c:pt>
                <c:pt idx="3523">
                  <c:v>44748</c:v>
                </c:pt>
                <c:pt idx="3524">
                  <c:v>44749</c:v>
                </c:pt>
                <c:pt idx="3525">
                  <c:v>44750</c:v>
                </c:pt>
                <c:pt idx="3526">
                  <c:v>44753</c:v>
                </c:pt>
                <c:pt idx="3527">
                  <c:v>44754</c:v>
                </c:pt>
                <c:pt idx="3528">
                  <c:v>44755</c:v>
                </c:pt>
                <c:pt idx="3529">
                  <c:v>44756</c:v>
                </c:pt>
                <c:pt idx="3530">
                  <c:v>44757</c:v>
                </c:pt>
                <c:pt idx="3531">
                  <c:v>44760</c:v>
                </c:pt>
                <c:pt idx="3532">
                  <c:v>44761</c:v>
                </c:pt>
                <c:pt idx="3533">
                  <c:v>44762</c:v>
                </c:pt>
                <c:pt idx="3534">
                  <c:v>44763</c:v>
                </c:pt>
                <c:pt idx="3535">
                  <c:v>44764</c:v>
                </c:pt>
                <c:pt idx="3536">
                  <c:v>44767</c:v>
                </c:pt>
                <c:pt idx="3537">
                  <c:v>44768</c:v>
                </c:pt>
                <c:pt idx="3538">
                  <c:v>44769</c:v>
                </c:pt>
                <c:pt idx="3539">
                  <c:v>44770</c:v>
                </c:pt>
                <c:pt idx="3540">
                  <c:v>44771</c:v>
                </c:pt>
                <c:pt idx="3541">
                  <c:v>44774</c:v>
                </c:pt>
                <c:pt idx="3542">
                  <c:v>44775</c:v>
                </c:pt>
                <c:pt idx="3543">
                  <c:v>44776</c:v>
                </c:pt>
                <c:pt idx="3544">
                  <c:v>44777</c:v>
                </c:pt>
                <c:pt idx="3545">
                  <c:v>44778</c:v>
                </c:pt>
                <c:pt idx="3546">
                  <c:v>44781</c:v>
                </c:pt>
                <c:pt idx="3547">
                  <c:v>44782</c:v>
                </c:pt>
                <c:pt idx="3548">
                  <c:v>44783</c:v>
                </c:pt>
                <c:pt idx="3549">
                  <c:v>44784</c:v>
                </c:pt>
                <c:pt idx="3550">
                  <c:v>44785</c:v>
                </c:pt>
                <c:pt idx="3551">
                  <c:v>44788</c:v>
                </c:pt>
                <c:pt idx="3552">
                  <c:v>44789</c:v>
                </c:pt>
                <c:pt idx="3553">
                  <c:v>44790</c:v>
                </c:pt>
                <c:pt idx="3554">
                  <c:v>44791</c:v>
                </c:pt>
                <c:pt idx="3555">
                  <c:v>44792</c:v>
                </c:pt>
                <c:pt idx="3556">
                  <c:v>44795</c:v>
                </c:pt>
                <c:pt idx="3557">
                  <c:v>44796</c:v>
                </c:pt>
                <c:pt idx="3558">
                  <c:v>44797</c:v>
                </c:pt>
                <c:pt idx="3559">
                  <c:v>44798</c:v>
                </c:pt>
                <c:pt idx="3560">
                  <c:v>44799</c:v>
                </c:pt>
                <c:pt idx="3561">
                  <c:v>44802</c:v>
                </c:pt>
                <c:pt idx="3562">
                  <c:v>44803</c:v>
                </c:pt>
                <c:pt idx="3563">
                  <c:v>44804</c:v>
                </c:pt>
                <c:pt idx="3564">
                  <c:v>44805</c:v>
                </c:pt>
                <c:pt idx="3565">
                  <c:v>44806</c:v>
                </c:pt>
                <c:pt idx="3566">
                  <c:v>44809</c:v>
                </c:pt>
                <c:pt idx="3567">
                  <c:v>44810</c:v>
                </c:pt>
                <c:pt idx="3568">
                  <c:v>44812</c:v>
                </c:pt>
                <c:pt idx="3569">
                  <c:v>44813</c:v>
                </c:pt>
                <c:pt idx="3570">
                  <c:v>44816</c:v>
                </c:pt>
                <c:pt idx="3571">
                  <c:v>44817</c:v>
                </c:pt>
                <c:pt idx="3572">
                  <c:v>44818</c:v>
                </c:pt>
                <c:pt idx="3573">
                  <c:v>44819</c:v>
                </c:pt>
                <c:pt idx="3574">
                  <c:v>44820</c:v>
                </c:pt>
                <c:pt idx="3575">
                  <c:v>44823</c:v>
                </c:pt>
                <c:pt idx="3576">
                  <c:v>44824</c:v>
                </c:pt>
                <c:pt idx="3577">
                  <c:v>44825</c:v>
                </c:pt>
                <c:pt idx="3578">
                  <c:v>44826</c:v>
                </c:pt>
                <c:pt idx="3579">
                  <c:v>44827</c:v>
                </c:pt>
                <c:pt idx="3580">
                  <c:v>44830</c:v>
                </c:pt>
                <c:pt idx="3581">
                  <c:v>44831</c:v>
                </c:pt>
                <c:pt idx="3582">
                  <c:v>44832</c:v>
                </c:pt>
                <c:pt idx="3583">
                  <c:v>44833</c:v>
                </c:pt>
                <c:pt idx="3584">
                  <c:v>44834</c:v>
                </c:pt>
                <c:pt idx="3585">
                  <c:v>44837</c:v>
                </c:pt>
                <c:pt idx="3586">
                  <c:v>44838</c:v>
                </c:pt>
                <c:pt idx="3587">
                  <c:v>44839</c:v>
                </c:pt>
                <c:pt idx="3588">
                  <c:v>44840</c:v>
                </c:pt>
                <c:pt idx="3589">
                  <c:v>44841</c:v>
                </c:pt>
                <c:pt idx="3590">
                  <c:v>44844</c:v>
                </c:pt>
                <c:pt idx="3591">
                  <c:v>44845</c:v>
                </c:pt>
                <c:pt idx="3592">
                  <c:v>44847</c:v>
                </c:pt>
                <c:pt idx="3593">
                  <c:v>44848</c:v>
                </c:pt>
                <c:pt idx="3594">
                  <c:v>44851</c:v>
                </c:pt>
                <c:pt idx="3595">
                  <c:v>44852</c:v>
                </c:pt>
                <c:pt idx="3596">
                  <c:v>44853</c:v>
                </c:pt>
                <c:pt idx="3597">
                  <c:v>44854</c:v>
                </c:pt>
                <c:pt idx="3598">
                  <c:v>44855</c:v>
                </c:pt>
                <c:pt idx="3599">
                  <c:v>44858</c:v>
                </c:pt>
                <c:pt idx="3600">
                  <c:v>44859</c:v>
                </c:pt>
                <c:pt idx="3601">
                  <c:v>44860</c:v>
                </c:pt>
                <c:pt idx="3602">
                  <c:v>44861</c:v>
                </c:pt>
                <c:pt idx="3603">
                  <c:v>44862</c:v>
                </c:pt>
                <c:pt idx="3604">
                  <c:v>44865</c:v>
                </c:pt>
                <c:pt idx="3605">
                  <c:v>44866</c:v>
                </c:pt>
                <c:pt idx="3606">
                  <c:v>44868</c:v>
                </c:pt>
                <c:pt idx="3607">
                  <c:v>44869</c:v>
                </c:pt>
                <c:pt idx="3608">
                  <c:v>44872</c:v>
                </c:pt>
                <c:pt idx="3609">
                  <c:v>44873</c:v>
                </c:pt>
                <c:pt idx="3610">
                  <c:v>44874</c:v>
                </c:pt>
                <c:pt idx="3611">
                  <c:v>44875</c:v>
                </c:pt>
                <c:pt idx="3612">
                  <c:v>44876</c:v>
                </c:pt>
                <c:pt idx="3613">
                  <c:v>44879</c:v>
                </c:pt>
                <c:pt idx="3614">
                  <c:v>44881</c:v>
                </c:pt>
                <c:pt idx="3615">
                  <c:v>44882</c:v>
                </c:pt>
                <c:pt idx="3616">
                  <c:v>44883</c:v>
                </c:pt>
                <c:pt idx="3617">
                  <c:v>44886</c:v>
                </c:pt>
                <c:pt idx="3618">
                  <c:v>44887</c:v>
                </c:pt>
                <c:pt idx="3619">
                  <c:v>44888</c:v>
                </c:pt>
                <c:pt idx="3620">
                  <c:v>44889</c:v>
                </c:pt>
                <c:pt idx="3621">
                  <c:v>44890</c:v>
                </c:pt>
                <c:pt idx="3622">
                  <c:v>44893</c:v>
                </c:pt>
                <c:pt idx="3623">
                  <c:v>44894</c:v>
                </c:pt>
                <c:pt idx="3624">
                  <c:v>44895</c:v>
                </c:pt>
                <c:pt idx="3625">
                  <c:v>44896</c:v>
                </c:pt>
                <c:pt idx="3626">
                  <c:v>44897</c:v>
                </c:pt>
                <c:pt idx="3627">
                  <c:v>44900</c:v>
                </c:pt>
                <c:pt idx="3628">
                  <c:v>44901</c:v>
                </c:pt>
                <c:pt idx="3629">
                  <c:v>44902</c:v>
                </c:pt>
                <c:pt idx="3630">
                  <c:v>44903</c:v>
                </c:pt>
                <c:pt idx="3631">
                  <c:v>44904</c:v>
                </c:pt>
                <c:pt idx="3632">
                  <c:v>44907</c:v>
                </c:pt>
                <c:pt idx="3633">
                  <c:v>44908</c:v>
                </c:pt>
                <c:pt idx="3634">
                  <c:v>44909</c:v>
                </c:pt>
                <c:pt idx="3635">
                  <c:v>44910</c:v>
                </c:pt>
                <c:pt idx="3636">
                  <c:v>44911</c:v>
                </c:pt>
                <c:pt idx="3637">
                  <c:v>44914</c:v>
                </c:pt>
                <c:pt idx="3638">
                  <c:v>44915</c:v>
                </c:pt>
                <c:pt idx="3639">
                  <c:v>44916</c:v>
                </c:pt>
                <c:pt idx="3640">
                  <c:v>44917</c:v>
                </c:pt>
                <c:pt idx="3641">
                  <c:v>44918</c:v>
                </c:pt>
                <c:pt idx="3642">
                  <c:v>44921</c:v>
                </c:pt>
                <c:pt idx="3643">
                  <c:v>44922</c:v>
                </c:pt>
                <c:pt idx="3644">
                  <c:v>44923</c:v>
                </c:pt>
                <c:pt idx="3645">
                  <c:v>44924</c:v>
                </c:pt>
                <c:pt idx="3646">
                  <c:v>44925</c:v>
                </c:pt>
                <c:pt idx="3647">
                  <c:v>44928</c:v>
                </c:pt>
                <c:pt idx="3648">
                  <c:v>44929</c:v>
                </c:pt>
                <c:pt idx="3649">
                  <c:v>44930</c:v>
                </c:pt>
                <c:pt idx="3650">
                  <c:v>44931</c:v>
                </c:pt>
                <c:pt idx="3651">
                  <c:v>44932</c:v>
                </c:pt>
                <c:pt idx="3652">
                  <c:v>44935</c:v>
                </c:pt>
                <c:pt idx="3653">
                  <c:v>44936</c:v>
                </c:pt>
                <c:pt idx="3654">
                  <c:v>44937</c:v>
                </c:pt>
                <c:pt idx="3655">
                  <c:v>44938</c:v>
                </c:pt>
                <c:pt idx="3656">
                  <c:v>44939</c:v>
                </c:pt>
                <c:pt idx="3657">
                  <c:v>44942</c:v>
                </c:pt>
                <c:pt idx="3658">
                  <c:v>44943</c:v>
                </c:pt>
                <c:pt idx="3659">
                  <c:v>44944</c:v>
                </c:pt>
                <c:pt idx="3660">
                  <c:v>44945</c:v>
                </c:pt>
                <c:pt idx="3661">
                  <c:v>44946</c:v>
                </c:pt>
                <c:pt idx="3662">
                  <c:v>44949</c:v>
                </c:pt>
                <c:pt idx="3663">
                  <c:v>44950</c:v>
                </c:pt>
                <c:pt idx="3664">
                  <c:v>44951</c:v>
                </c:pt>
                <c:pt idx="3665">
                  <c:v>44952</c:v>
                </c:pt>
                <c:pt idx="3666">
                  <c:v>44953</c:v>
                </c:pt>
                <c:pt idx="3667">
                  <c:v>44956</c:v>
                </c:pt>
                <c:pt idx="3668">
                  <c:v>44957</c:v>
                </c:pt>
                <c:pt idx="3669">
                  <c:v>44958</c:v>
                </c:pt>
                <c:pt idx="3670">
                  <c:v>44959</c:v>
                </c:pt>
                <c:pt idx="3671">
                  <c:v>44960</c:v>
                </c:pt>
                <c:pt idx="3672">
                  <c:v>44963</c:v>
                </c:pt>
                <c:pt idx="3673">
                  <c:v>44964</c:v>
                </c:pt>
                <c:pt idx="3674">
                  <c:v>44965</c:v>
                </c:pt>
                <c:pt idx="3675">
                  <c:v>44966</c:v>
                </c:pt>
                <c:pt idx="3676">
                  <c:v>44967</c:v>
                </c:pt>
                <c:pt idx="3677">
                  <c:v>44970</c:v>
                </c:pt>
                <c:pt idx="3678">
                  <c:v>44971</c:v>
                </c:pt>
                <c:pt idx="3679">
                  <c:v>44972</c:v>
                </c:pt>
                <c:pt idx="3680">
                  <c:v>44973</c:v>
                </c:pt>
                <c:pt idx="3681">
                  <c:v>44974</c:v>
                </c:pt>
                <c:pt idx="3682">
                  <c:v>44979</c:v>
                </c:pt>
                <c:pt idx="3683">
                  <c:v>44980</c:v>
                </c:pt>
                <c:pt idx="3684">
                  <c:v>44981</c:v>
                </c:pt>
                <c:pt idx="3685">
                  <c:v>44984</c:v>
                </c:pt>
                <c:pt idx="3686">
                  <c:v>44985</c:v>
                </c:pt>
                <c:pt idx="3687">
                  <c:v>44986</c:v>
                </c:pt>
                <c:pt idx="3688">
                  <c:v>44987</c:v>
                </c:pt>
                <c:pt idx="3689">
                  <c:v>44988</c:v>
                </c:pt>
                <c:pt idx="3690">
                  <c:v>44991</c:v>
                </c:pt>
                <c:pt idx="3691">
                  <c:v>44992</c:v>
                </c:pt>
                <c:pt idx="3692">
                  <c:v>44993</c:v>
                </c:pt>
                <c:pt idx="3693">
                  <c:v>44994</c:v>
                </c:pt>
                <c:pt idx="3694">
                  <c:v>44995</c:v>
                </c:pt>
                <c:pt idx="3695">
                  <c:v>44998</c:v>
                </c:pt>
                <c:pt idx="3696">
                  <c:v>44999</c:v>
                </c:pt>
                <c:pt idx="3697">
                  <c:v>45000</c:v>
                </c:pt>
                <c:pt idx="3698">
                  <c:v>45001</c:v>
                </c:pt>
                <c:pt idx="3699">
                  <c:v>45002</c:v>
                </c:pt>
                <c:pt idx="3700">
                  <c:v>45005</c:v>
                </c:pt>
                <c:pt idx="3701">
                  <c:v>45006</c:v>
                </c:pt>
                <c:pt idx="3702">
                  <c:v>45007</c:v>
                </c:pt>
                <c:pt idx="3703">
                  <c:v>45008</c:v>
                </c:pt>
                <c:pt idx="3704">
                  <c:v>45009</c:v>
                </c:pt>
                <c:pt idx="3705">
                  <c:v>45012</c:v>
                </c:pt>
                <c:pt idx="3706">
                  <c:v>45013</c:v>
                </c:pt>
                <c:pt idx="3707">
                  <c:v>45014</c:v>
                </c:pt>
                <c:pt idx="3708">
                  <c:v>45015</c:v>
                </c:pt>
                <c:pt idx="3709">
                  <c:v>45016</c:v>
                </c:pt>
                <c:pt idx="3710">
                  <c:v>45019</c:v>
                </c:pt>
                <c:pt idx="3711">
                  <c:v>45020</c:v>
                </c:pt>
                <c:pt idx="3712">
                  <c:v>45021</c:v>
                </c:pt>
                <c:pt idx="3713">
                  <c:v>45022</c:v>
                </c:pt>
                <c:pt idx="3714">
                  <c:v>45026</c:v>
                </c:pt>
                <c:pt idx="3715">
                  <c:v>45027</c:v>
                </c:pt>
                <c:pt idx="3716">
                  <c:v>45028</c:v>
                </c:pt>
                <c:pt idx="3717">
                  <c:v>45029</c:v>
                </c:pt>
                <c:pt idx="3718">
                  <c:v>45030</c:v>
                </c:pt>
                <c:pt idx="3719">
                  <c:v>45033</c:v>
                </c:pt>
                <c:pt idx="3720">
                  <c:v>45034</c:v>
                </c:pt>
                <c:pt idx="3721">
                  <c:v>45035</c:v>
                </c:pt>
                <c:pt idx="3722">
                  <c:v>45036</c:v>
                </c:pt>
                <c:pt idx="3723">
                  <c:v>45040</c:v>
                </c:pt>
                <c:pt idx="3724">
                  <c:v>45041</c:v>
                </c:pt>
                <c:pt idx="3725">
                  <c:v>45042</c:v>
                </c:pt>
                <c:pt idx="3726">
                  <c:v>45043</c:v>
                </c:pt>
                <c:pt idx="3727">
                  <c:v>45044</c:v>
                </c:pt>
                <c:pt idx="3728">
                  <c:v>45048</c:v>
                </c:pt>
                <c:pt idx="3729">
                  <c:v>45049</c:v>
                </c:pt>
                <c:pt idx="3730">
                  <c:v>45050</c:v>
                </c:pt>
                <c:pt idx="3731">
                  <c:v>45051</c:v>
                </c:pt>
                <c:pt idx="3732">
                  <c:v>45054</c:v>
                </c:pt>
                <c:pt idx="3733">
                  <c:v>45055</c:v>
                </c:pt>
                <c:pt idx="3734">
                  <c:v>45056</c:v>
                </c:pt>
                <c:pt idx="3735">
                  <c:v>45057</c:v>
                </c:pt>
                <c:pt idx="3736">
                  <c:v>45058</c:v>
                </c:pt>
                <c:pt idx="3737">
                  <c:v>45061</c:v>
                </c:pt>
                <c:pt idx="3738">
                  <c:v>45062</c:v>
                </c:pt>
                <c:pt idx="3739">
                  <c:v>45063</c:v>
                </c:pt>
                <c:pt idx="3740">
                  <c:v>45064</c:v>
                </c:pt>
                <c:pt idx="3741">
                  <c:v>45065</c:v>
                </c:pt>
                <c:pt idx="3742">
                  <c:v>45068</c:v>
                </c:pt>
                <c:pt idx="3743">
                  <c:v>45069</c:v>
                </c:pt>
                <c:pt idx="3744">
                  <c:v>45070</c:v>
                </c:pt>
                <c:pt idx="3745">
                  <c:v>45071</c:v>
                </c:pt>
                <c:pt idx="3746">
                  <c:v>45072</c:v>
                </c:pt>
                <c:pt idx="3747">
                  <c:v>45075</c:v>
                </c:pt>
                <c:pt idx="3748">
                  <c:v>45076</c:v>
                </c:pt>
                <c:pt idx="3749">
                  <c:v>45077</c:v>
                </c:pt>
                <c:pt idx="3750">
                  <c:v>45078</c:v>
                </c:pt>
                <c:pt idx="3751">
                  <c:v>45079</c:v>
                </c:pt>
                <c:pt idx="3752">
                  <c:v>45082</c:v>
                </c:pt>
                <c:pt idx="3753">
                  <c:v>45083</c:v>
                </c:pt>
                <c:pt idx="3754">
                  <c:v>45084</c:v>
                </c:pt>
                <c:pt idx="3755">
                  <c:v>45086</c:v>
                </c:pt>
                <c:pt idx="3756">
                  <c:v>45089</c:v>
                </c:pt>
                <c:pt idx="3757">
                  <c:v>45090</c:v>
                </c:pt>
                <c:pt idx="3758">
                  <c:v>45091</c:v>
                </c:pt>
                <c:pt idx="3759">
                  <c:v>45092</c:v>
                </c:pt>
                <c:pt idx="3760">
                  <c:v>45093</c:v>
                </c:pt>
                <c:pt idx="3761">
                  <c:v>45096</c:v>
                </c:pt>
                <c:pt idx="3762">
                  <c:v>45097</c:v>
                </c:pt>
                <c:pt idx="3763">
                  <c:v>45098</c:v>
                </c:pt>
                <c:pt idx="3764">
                  <c:v>45099</c:v>
                </c:pt>
                <c:pt idx="3765">
                  <c:v>45100</c:v>
                </c:pt>
                <c:pt idx="3766">
                  <c:v>45103</c:v>
                </c:pt>
                <c:pt idx="3767">
                  <c:v>45104</c:v>
                </c:pt>
                <c:pt idx="3768">
                  <c:v>45105</c:v>
                </c:pt>
                <c:pt idx="3769">
                  <c:v>45106</c:v>
                </c:pt>
                <c:pt idx="3770">
                  <c:v>45107</c:v>
                </c:pt>
                <c:pt idx="3771">
                  <c:v>45110</c:v>
                </c:pt>
                <c:pt idx="3772">
                  <c:v>45111</c:v>
                </c:pt>
                <c:pt idx="3773">
                  <c:v>45112</c:v>
                </c:pt>
                <c:pt idx="3774">
                  <c:v>45113</c:v>
                </c:pt>
                <c:pt idx="3775">
                  <c:v>45114</c:v>
                </c:pt>
                <c:pt idx="3776">
                  <c:v>45117</c:v>
                </c:pt>
                <c:pt idx="3777">
                  <c:v>45118</c:v>
                </c:pt>
                <c:pt idx="3778">
                  <c:v>45119</c:v>
                </c:pt>
                <c:pt idx="3779">
                  <c:v>45120</c:v>
                </c:pt>
                <c:pt idx="3780">
                  <c:v>45121</c:v>
                </c:pt>
                <c:pt idx="3781">
                  <c:v>45124</c:v>
                </c:pt>
                <c:pt idx="3782">
                  <c:v>45125</c:v>
                </c:pt>
                <c:pt idx="3783">
                  <c:v>45126</c:v>
                </c:pt>
                <c:pt idx="3784">
                  <c:v>45127</c:v>
                </c:pt>
                <c:pt idx="3785">
                  <c:v>45128</c:v>
                </c:pt>
                <c:pt idx="3786">
                  <c:v>45131</c:v>
                </c:pt>
                <c:pt idx="3787">
                  <c:v>45132</c:v>
                </c:pt>
                <c:pt idx="3788">
                  <c:v>45133</c:v>
                </c:pt>
                <c:pt idx="3789">
                  <c:v>45134</c:v>
                </c:pt>
                <c:pt idx="3790">
                  <c:v>45135</c:v>
                </c:pt>
                <c:pt idx="3791">
                  <c:v>45138</c:v>
                </c:pt>
                <c:pt idx="3792">
                  <c:v>45139</c:v>
                </c:pt>
                <c:pt idx="3793">
                  <c:v>45140</c:v>
                </c:pt>
                <c:pt idx="3794">
                  <c:v>45141</c:v>
                </c:pt>
                <c:pt idx="3795">
                  <c:v>45142</c:v>
                </c:pt>
                <c:pt idx="3796">
                  <c:v>45145</c:v>
                </c:pt>
                <c:pt idx="3797">
                  <c:v>45146</c:v>
                </c:pt>
                <c:pt idx="3798">
                  <c:v>45147</c:v>
                </c:pt>
                <c:pt idx="3799">
                  <c:v>45148</c:v>
                </c:pt>
                <c:pt idx="3800">
                  <c:v>45149</c:v>
                </c:pt>
                <c:pt idx="3801">
                  <c:v>45152</c:v>
                </c:pt>
                <c:pt idx="3802">
                  <c:v>45153</c:v>
                </c:pt>
                <c:pt idx="3803">
                  <c:v>45154</c:v>
                </c:pt>
                <c:pt idx="3804">
                  <c:v>45155</c:v>
                </c:pt>
                <c:pt idx="3805">
                  <c:v>45156</c:v>
                </c:pt>
                <c:pt idx="3806">
                  <c:v>45159</c:v>
                </c:pt>
                <c:pt idx="3807">
                  <c:v>45160</c:v>
                </c:pt>
                <c:pt idx="3808">
                  <c:v>45161</c:v>
                </c:pt>
                <c:pt idx="3809">
                  <c:v>45162</c:v>
                </c:pt>
                <c:pt idx="3810">
                  <c:v>45163</c:v>
                </c:pt>
                <c:pt idx="3811">
                  <c:v>45166</c:v>
                </c:pt>
                <c:pt idx="3812">
                  <c:v>45167</c:v>
                </c:pt>
                <c:pt idx="3813">
                  <c:v>45168</c:v>
                </c:pt>
                <c:pt idx="3814">
                  <c:v>45169</c:v>
                </c:pt>
                <c:pt idx="3815">
                  <c:v>45170</c:v>
                </c:pt>
                <c:pt idx="3816">
                  <c:v>45173</c:v>
                </c:pt>
                <c:pt idx="3817">
                  <c:v>45174</c:v>
                </c:pt>
                <c:pt idx="3818">
                  <c:v>45175</c:v>
                </c:pt>
                <c:pt idx="3819">
                  <c:v>45177</c:v>
                </c:pt>
                <c:pt idx="3820">
                  <c:v>45180</c:v>
                </c:pt>
                <c:pt idx="3821">
                  <c:v>45181</c:v>
                </c:pt>
                <c:pt idx="3822">
                  <c:v>45182</c:v>
                </c:pt>
                <c:pt idx="3823">
                  <c:v>45183</c:v>
                </c:pt>
                <c:pt idx="3824">
                  <c:v>45184</c:v>
                </c:pt>
                <c:pt idx="3825">
                  <c:v>45187</c:v>
                </c:pt>
                <c:pt idx="3826">
                  <c:v>45188</c:v>
                </c:pt>
                <c:pt idx="3827">
                  <c:v>45189</c:v>
                </c:pt>
                <c:pt idx="3828">
                  <c:v>45190</c:v>
                </c:pt>
                <c:pt idx="3829">
                  <c:v>45191</c:v>
                </c:pt>
                <c:pt idx="3830">
                  <c:v>45194</c:v>
                </c:pt>
                <c:pt idx="3831">
                  <c:v>45195</c:v>
                </c:pt>
                <c:pt idx="3832">
                  <c:v>45196</c:v>
                </c:pt>
                <c:pt idx="3833">
                  <c:v>45197</c:v>
                </c:pt>
                <c:pt idx="3834">
                  <c:v>45198</c:v>
                </c:pt>
                <c:pt idx="3835">
                  <c:v>45201</c:v>
                </c:pt>
                <c:pt idx="3836">
                  <c:v>45202</c:v>
                </c:pt>
                <c:pt idx="3837">
                  <c:v>45203</c:v>
                </c:pt>
                <c:pt idx="3838">
                  <c:v>45204</c:v>
                </c:pt>
                <c:pt idx="3839">
                  <c:v>45205</c:v>
                </c:pt>
                <c:pt idx="3840">
                  <c:v>45208</c:v>
                </c:pt>
                <c:pt idx="3841">
                  <c:v>45209</c:v>
                </c:pt>
                <c:pt idx="3842">
                  <c:v>45210</c:v>
                </c:pt>
                <c:pt idx="3843">
                  <c:v>45212</c:v>
                </c:pt>
                <c:pt idx="3844">
                  <c:v>45215</c:v>
                </c:pt>
                <c:pt idx="3845">
                  <c:v>45216</c:v>
                </c:pt>
                <c:pt idx="3846">
                  <c:v>45217</c:v>
                </c:pt>
                <c:pt idx="3847">
                  <c:v>45218</c:v>
                </c:pt>
                <c:pt idx="3848">
                  <c:v>45219</c:v>
                </c:pt>
                <c:pt idx="3849">
                  <c:v>45222</c:v>
                </c:pt>
                <c:pt idx="3850">
                  <c:v>45223</c:v>
                </c:pt>
                <c:pt idx="3851">
                  <c:v>45224</c:v>
                </c:pt>
                <c:pt idx="3852">
                  <c:v>45225</c:v>
                </c:pt>
                <c:pt idx="3853">
                  <c:v>45226</c:v>
                </c:pt>
                <c:pt idx="3854">
                  <c:v>45229</c:v>
                </c:pt>
                <c:pt idx="3855">
                  <c:v>45230</c:v>
                </c:pt>
                <c:pt idx="3856">
                  <c:v>45231</c:v>
                </c:pt>
                <c:pt idx="3857">
                  <c:v>45233</c:v>
                </c:pt>
                <c:pt idx="3858">
                  <c:v>45236</c:v>
                </c:pt>
                <c:pt idx="3859">
                  <c:v>45237</c:v>
                </c:pt>
                <c:pt idx="3860">
                  <c:v>45238</c:v>
                </c:pt>
                <c:pt idx="3861">
                  <c:v>45239</c:v>
                </c:pt>
                <c:pt idx="3862">
                  <c:v>45240</c:v>
                </c:pt>
                <c:pt idx="3863">
                  <c:v>45243</c:v>
                </c:pt>
                <c:pt idx="3864">
                  <c:v>45244</c:v>
                </c:pt>
                <c:pt idx="3865">
                  <c:v>45246</c:v>
                </c:pt>
                <c:pt idx="3866">
                  <c:v>45247</c:v>
                </c:pt>
                <c:pt idx="3867">
                  <c:v>45250</c:v>
                </c:pt>
                <c:pt idx="3868">
                  <c:v>45251</c:v>
                </c:pt>
                <c:pt idx="3869">
                  <c:v>45252</c:v>
                </c:pt>
                <c:pt idx="3870">
                  <c:v>45253</c:v>
                </c:pt>
                <c:pt idx="3871">
                  <c:v>45254</c:v>
                </c:pt>
                <c:pt idx="3872">
                  <c:v>45257</c:v>
                </c:pt>
                <c:pt idx="3873">
                  <c:v>45258</c:v>
                </c:pt>
                <c:pt idx="3874">
                  <c:v>45259</c:v>
                </c:pt>
                <c:pt idx="3875">
                  <c:v>45260</c:v>
                </c:pt>
                <c:pt idx="3876">
                  <c:v>45261</c:v>
                </c:pt>
                <c:pt idx="3877">
                  <c:v>45264</c:v>
                </c:pt>
                <c:pt idx="3878">
                  <c:v>45265</c:v>
                </c:pt>
                <c:pt idx="3879">
                  <c:v>45266</c:v>
                </c:pt>
                <c:pt idx="3880">
                  <c:v>45267</c:v>
                </c:pt>
                <c:pt idx="3881">
                  <c:v>45268</c:v>
                </c:pt>
                <c:pt idx="3882">
                  <c:v>45271</c:v>
                </c:pt>
                <c:pt idx="3883">
                  <c:v>45272</c:v>
                </c:pt>
                <c:pt idx="3884">
                  <c:v>45273</c:v>
                </c:pt>
                <c:pt idx="3885">
                  <c:v>45274</c:v>
                </c:pt>
                <c:pt idx="3886">
                  <c:v>45275</c:v>
                </c:pt>
                <c:pt idx="3887">
                  <c:v>45278</c:v>
                </c:pt>
                <c:pt idx="3888">
                  <c:v>45279</c:v>
                </c:pt>
                <c:pt idx="3889">
                  <c:v>45280</c:v>
                </c:pt>
                <c:pt idx="3890">
                  <c:v>45281</c:v>
                </c:pt>
                <c:pt idx="3891">
                  <c:v>45282</c:v>
                </c:pt>
                <c:pt idx="3892">
                  <c:v>45286</c:v>
                </c:pt>
                <c:pt idx="3893">
                  <c:v>45287</c:v>
                </c:pt>
                <c:pt idx="3894">
                  <c:v>45288</c:v>
                </c:pt>
                <c:pt idx="3895">
                  <c:v>45289</c:v>
                </c:pt>
                <c:pt idx="3896">
                  <c:v>45293</c:v>
                </c:pt>
                <c:pt idx="3897">
                  <c:v>45294</c:v>
                </c:pt>
                <c:pt idx="3898">
                  <c:v>45295</c:v>
                </c:pt>
                <c:pt idx="3899">
                  <c:v>45296</c:v>
                </c:pt>
                <c:pt idx="3900">
                  <c:v>45299</c:v>
                </c:pt>
                <c:pt idx="3901">
                  <c:v>45300</c:v>
                </c:pt>
                <c:pt idx="3902">
                  <c:v>45301</c:v>
                </c:pt>
                <c:pt idx="3903">
                  <c:v>45302</c:v>
                </c:pt>
                <c:pt idx="3904">
                  <c:v>45303</c:v>
                </c:pt>
                <c:pt idx="3905">
                  <c:v>45306</c:v>
                </c:pt>
                <c:pt idx="3906">
                  <c:v>45307</c:v>
                </c:pt>
                <c:pt idx="3907">
                  <c:v>45308</c:v>
                </c:pt>
                <c:pt idx="3908">
                  <c:v>45309</c:v>
                </c:pt>
                <c:pt idx="3909">
                  <c:v>45310</c:v>
                </c:pt>
                <c:pt idx="3910">
                  <c:v>45313</c:v>
                </c:pt>
                <c:pt idx="3911">
                  <c:v>45314</c:v>
                </c:pt>
                <c:pt idx="3912">
                  <c:v>45315</c:v>
                </c:pt>
                <c:pt idx="3913">
                  <c:v>45316</c:v>
                </c:pt>
                <c:pt idx="3914">
                  <c:v>45317</c:v>
                </c:pt>
                <c:pt idx="3915">
                  <c:v>45320</c:v>
                </c:pt>
                <c:pt idx="3916">
                  <c:v>45321</c:v>
                </c:pt>
                <c:pt idx="3917">
                  <c:v>45322</c:v>
                </c:pt>
                <c:pt idx="3918">
                  <c:v>45323</c:v>
                </c:pt>
                <c:pt idx="3919">
                  <c:v>45324</c:v>
                </c:pt>
                <c:pt idx="3920">
                  <c:v>45327</c:v>
                </c:pt>
                <c:pt idx="3921">
                  <c:v>45328</c:v>
                </c:pt>
                <c:pt idx="3922">
                  <c:v>45329</c:v>
                </c:pt>
                <c:pt idx="3923">
                  <c:v>45330</c:v>
                </c:pt>
                <c:pt idx="3924">
                  <c:v>45331</c:v>
                </c:pt>
                <c:pt idx="3925">
                  <c:v>45336</c:v>
                </c:pt>
                <c:pt idx="3926">
                  <c:v>45337</c:v>
                </c:pt>
                <c:pt idx="3927">
                  <c:v>45338</c:v>
                </c:pt>
                <c:pt idx="3928">
                  <c:v>45341</c:v>
                </c:pt>
                <c:pt idx="3929">
                  <c:v>45342</c:v>
                </c:pt>
                <c:pt idx="3930">
                  <c:v>45343</c:v>
                </c:pt>
                <c:pt idx="3931">
                  <c:v>45344</c:v>
                </c:pt>
                <c:pt idx="3932">
                  <c:v>45345</c:v>
                </c:pt>
                <c:pt idx="3933">
                  <c:v>45348</c:v>
                </c:pt>
                <c:pt idx="3934">
                  <c:v>45349</c:v>
                </c:pt>
                <c:pt idx="3935">
                  <c:v>45350</c:v>
                </c:pt>
                <c:pt idx="3936">
                  <c:v>45351</c:v>
                </c:pt>
                <c:pt idx="3937">
                  <c:v>45352</c:v>
                </c:pt>
                <c:pt idx="3938">
                  <c:v>45355</c:v>
                </c:pt>
                <c:pt idx="3939">
                  <c:v>45356</c:v>
                </c:pt>
                <c:pt idx="3940">
                  <c:v>45357</c:v>
                </c:pt>
                <c:pt idx="3941">
                  <c:v>45358</c:v>
                </c:pt>
                <c:pt idx="3942">
                  <c:v>45359</c:v>
                </c:pt>
                <c:pt idx="3943">
                  <c:v>45362</c:v>
                </c:pt>
                <c:pt idx="3944">
                  <c:v>45363</c:v>
                </c:pt>
                <c:pt idx="3945">
                  <c:v>45364</c:v>
                </c:pt>
                <c:pt idx="3946">
                  <c:v>45365</c:v>
                </c:pt>
                <c:pt idx="3947">
                  <c:v>45366</c:v>
                </c:pt>
                <c:pt idx="3948">
                  <c:v>45369</c:v>
                </c:pt>
                <c:pt idx="3949">
                  <c:v>45370</c:v>
                </c:pt>
                <c:pt idx="3950">
                  <c:v>45371</c:v>
                </c:pt>
                <c:pt idx="3951">
                  <c:v>45372</c:v>
                </c:pt>
                <c:pt idx="3952">
                  <c:v>45373</c:v>
                </c:pt>
                <c:pt idx="3953">
                  <c:v>45376</c:v>
                </c:pt>
                <c:pt idx="3954">
                  <c:v>45377</c:v>
                </c:pt>
                <c:pt idx="3955">
                  <c:v>45378</c:v>
                </c:pt>
                <c:pt idx="3956">
                  <c:v>45379</c:v>
                </c:pt>
                <c:pt idx="3957">
                  <c:v>45383</c:v>
                </c:pt>
                <c:pt idx="3958">
                  <c:v>45384</c:v>
                </c:pt>
                <c:pt idx="3959">
                  <c:v>45385</c:v>
                </c:pt>
                <c:pt idx="3960">
                  <c:v>45386</c:v>
                </c:pt>
                <c:pt idx="3961">
                  <c:v>45387</c:v>
                </c:pt>
                <c:pt idx="3962">
                  <c:v>45390</c:v>
                </c:pt>
                <c:pt idx="3963">
                  <c:v>45391</c:v>
                </c:pt>
                <c:pt idx="3964">
                  <c:v>45392</c:v>
                </c:pt>
                <c:pt idx="3965">
                  <c:v>45393</c:v>
                </c:pt>
                <c:pt idx="3966">
                  <c:v>45394</c:v>
                </c:pt>
                <c:pt idx="3967">
                  <c:v>45397</c:v>
                </c:pt>
                <c:pt idx="3968">
                  <c:v>45398</c:v>
                </c:pt>
                <c:pt idx="3969">
                  <c:v>45399</c:v>
                </c:pt>
                <c:pt idx="3970">
                  <c:v>45400</c:v>
                </c:pt>
                <c:pt idx="3971">
                  <c:v>45401</c:v>
                </c:pt>
                <c:pt idx="3972">
                  <c:v>45404</c:v>
                </c:pt>
                <c:pt idx="3973">
                  <c:v>45405</c:v>
                </c:pt>
                <c:pt idx="3974">
                  <c:v>45406</c:v>
                </c:pt>
                <c:pt idx="3975">
                  <c:v>45407</c:v>
                </c:pt>
                <c:pt idx="3976">
                  <c:v>45408</c:v>
                </c:pt>
                <c:pt idx="3977">
                  <c:v>45411</c:v>
                </c:pt>
                <c:pt idx="3978">
                  <c:v>45412</c:v>
                </c:pt>
                <c:pt idx="3979">
                  <c:v>45414</c:v>
                </c:pt>
                <c:pt idx="3980">
                  <c:v>45415</c:v>
                </c:pt>
                <c:pt idx="3981">
                  <c:v>45418</c:v>
                </c:pt>
                <c:pt idx="3982">
                  <c:v>45419</c:v>
                </c:pt>
                <c:pt idx="3983">
                  <c:v>45420</c:v>
                </c:pt>
                <c:pt idx="3984">
                  <c:v>45421</c:v>
                </c:pt>
                <c:pt idx="3985">
                  <c:v>45422</c:v>
                </c:pt>
                <c:pt idx="3986">
                  <c:v>45425</c:v>
                </c:pt>
                <c:pt idx="3987">
                  <c:v>45426</c:v>
                </c:pt>
                <c:pt idx="3988">
                  <c:v>45427</c:v>
                </c:pt>
                <c:pt idx="3989">
                  <c:v>45428</c:v>
                </c:pt>
                <c:pt idx="3990">
                  <c:v>45429</c:v>
                </c:pt>
                <c:pt idx="3991">
                  <c:v>45432</c:v>
                </c:pt>
                <c:pt idx="3992">
                  <c:v>45433</c:v>
                </c:pt>
                <c:pt idx="3993">
                  <c:v>45434</c:v>
                </c:pt>
                <c:pt idx="3994">
                  <c:v>45435</c:v>
                </c:pt>
                <c:pt idx="3995">
                  <c:v>45436</c:v>
                </c:pt>
                <c:pt idx="3996">
                  <c:v>45439</c:v>
                </c:pt>
                <c:pt idx="3997">
                  <c:v>45440</c:v>
                </c:pt>
                <c:pt idx="3998">
                  <c:v>45441</c:v>
                </c:pt>
                <c:pt idx="3999">
                  <c:v>45443</c:v>
                </c:pt>
                <c:pt idx="4000">
                  <c:v>45446</c:v>
                </c:pt>
                <c:pt idx="4001">
                  <c:v>45447</c:v>
                </c:pt>
                <c:pt idx="4002">
                  <c:v>45448</c:v>
                </c:pt>
                <c:pt idx="4003">
                  <c:v>45449</c:v>
                </c:pt>
                <c:pt idx="4004">
                  <c:v>45450</c:v>
                </c:pt>
                <c:pt idx="4005">
                  <c:v>45453</c:v>
                </c:pt>
                <c:pt idx="4006">
                  <c:v>45454</c:v>
                </c:pt>
                <c:pt idx="4007">
                  <c:v>45455</c:v>
                </c:pt>
                <c:pt idx="4008">
                  <c:v>45456</c:v>
                </c:pt>
                <c:pt idx="4009">
                  <c:v>45457</c:v>
                </c:pt>
                <c:pt idx="4010">
                  <c:v>45460</c:v>
                </c:pt>
                <c:pt idx="4011">
                  <c:v>45461</c:v>
                </c:pt>
                <c:pt idx="4012">
                  <c:v>45462</c:v>
                </c:pt>
                <c:pt idx="4013">
                  <c:v>45463</c:v>
                </c:pt>
                <c:pt idx="4014">
                  <c:v>45464</c:v>
                </c:pt>
                <c:pt idx="4015">
                  <c:v>45467</c:v>
                </c:pt>
                <c:pt idx="4016">
                  <c:v>45468</c:v>
                </c:pt>
                <c:pt idx="4017">
                  <c:v>45469</c:v>
                </c:pt>
                <c:pt idx="4018">
                  <c:v>45470</c:v>
                </c:pt>
                <c:pt idx="4019">
                  <c:v>45471</c:v>
                </c:pt>
                <c:pt idx="4020">
                  <c:v>45474</c:v>
                </c:pt>
                <c:pt idx="4021">
                  <c:v>45475</c:v>
                </c:pt>
                <c:pt idx="4022">
                  <c:v>45476</c:v>
                </c:pt>
                <c:pt idx="4023">
                  <c:v>45477</c:v>
                </c:pt>
                <c:pt idx="4024">
                  <c:v>45478</c:v>
                </c:pt>
                <c:pt idx="4025">
                  <c:v>45481</c:v>
                </c:pt>
                <c:pt idx="4026">
                  <c:v>45482</c:v>
                </c:pt>
                <c:pt idx="4027">
                  <c:v>45483</c:v>
                </c:pt>
                <c:pt idx="4028">
                  <c:v>45484</c:v>
                </c:pt>
                <c:pt idx="4029">
                  <c:v>45485</c:v>
                </c:pt>
                <c:pt idx="4030">
                  <c:v>45488</c:v>
                </c:pt>
                <c:pt idx="4031">
                  <c:v>45489</c:v>
                </c:pt>
                <c:pt idx="4032">
                  <c:v>45490</c:v>
                </c:pt>
                <c:pt idx="4033">
                  <c:v>45491</c:v>
                </c:pt>
                <c:pt idx="4034">
                  <c:v>45492</c:v>
                </c:pt>
                <c:pt idx="4035">
                  <c:v>45495</c:v>
                </c:pt>
                <c:pt idx="4036">
                  <c:v>45496</c:v>
                </c:pt>
                <c:pt idx="4037">
                  <c:v>45497</c:v>
                </c:pt>
                <c:pt idx="4038">
                  <c:v>45498</c:v>
                </c:pt>
                <c:pt idx="4039">
                  <c:v>45499</c:v>
                </c:pt>
                <c:pt idx="4040">
                  <c:v>45502</c:v>
                </c:pt>
                <c:pt idx="4041">
                  <c:v>45503</c:v>
                </c:pt>
                <c:pt idx="4042">
                  <c:v>45504</c:v>
                </c:pt>
                <c:pt idx="4043">
                  <c:v>45505</c:v>
                </c:pt>
                <c:pt idx="4044">
                  <c:v>45506</c:v>
                </c:pt>
                <c:pt idx="4045">
                  <c:v>45509</c:v>
                </c:pt>
                <c:pt idx="4046">
                  <c:v>45510</c:v>
                </c:pt>
                <c:pt idx="4047">
                  <c:v>45511</c:v>
                </c:pt>
                <c:pt idx="4048">
                  <c:v>45512</c:v>
                </c:pt>
                <c:pt idx="4049">
                  <c:v>45513</c:v>
                </c:pt>
                <c:pt idx="4050">
                  <c:v>45516</c:v>
                </c:pt>
                <c:pt idx="4051">
                  <c:v>45517</c:v>
                </c:pt>
                <c:pt idx="4052">
                  <c:v>45518</c:v>
                </c:pt>
                <c:pt idx="4053">
                  <c:v>45519</c:v>
                </c:pt>
                <c:pt idx="4054">
                  <c:v>45520</c:v>
                </c:pt>
                <c:pt idx="4055">
                  <c:v>45523</c:v>
                </c:pt>
                <c:pt idx="4056">
                  <c:v>45524</c:v>
                </c:pt>
                <c:pt idx="4057">
                  <c:v>45525</c:v>
                </c:pt>
                <c:pt idx="4058">
                  <c:v>45526</c:v>
                </c:pt>
                <c:pt idx="4059">
                  <c:v>45527</c:v>
                </c:pt>
                <c:pt idx="4060">
                  <c:v>45530</c:v>
                </c:pt>
                <c:pt idx="4061">
                  <c:v>45531</c:v>
                </c:pt>
                <c:pt idx="4062">
                  <c:v>45532</c:v>
                </c:pt>
                <c:pt idx="4063">
                  <c:v>45533</c:v>
                </c:pt>
                <c:pt idx="4064">
                  <c:v>45534</c:v>
                </c:pt>
                <c:pt idx="4065">
                  <c:v>45537</c:v>
                </c:pt>
                <c:pt idx="4066">
                  <c:v>45538</c:v>
                </c:pt>
                <c:pt idx="4067">
                  <c:v>45539</c:v>
                </c:pt>
                <c:pt idx="4068">
                  <c:v>45540</c:v>
                </c:pt>
                <c:pt idx="4069">
                  <c:v>45541</c:v>
                </c:pt>
                <c:pt idx="4070">
                  <c:v>45544</c:v>
                </c:pt>
                <c:pt idx="4071">
                  <c:v>45545</c:v>
                </c:pt>
                <c:pt idx="4072">
                  <c:v>45546</c:v>
                </c:pt>
                <c:pt idx="4073">
                  <c:v>45547</c:v>
                </c:pt>
                <c:pt idx="4074">
                  <c:v>45548</c:v>
                </c:pt>
                <c:pt idx="4075">
                  <c:v>45551</c:v>
                </c:pt>
                <c:pt idx="4076">
                  <c:v>45552</c:v>
                </c:pt>
                <c:pt idx="4077">
                  <c:v>45553</c:v>
                </c:pt>
                <c:pt idx="4078">
                  <c:v>45554</c:v>
                </c:pt>
                <c:pt idx="4079">
                  <c:v>45555</c:v>
                </c:pt>
                <c:pt idx="4080">
                  <c:v>45558</c:v>
                </c:pt>
                <c:pt idx="4081">
                  <c:v>45559</c:v>
                </c:pt>
                <c:pt idx="4082">
                  <c:v>45560</c:v>
                </c:pt>
                <c:pt idx="4083">
                  <c:v>45561</c:v>
                </c:pt>
                <c:pt idx="4084">
                  <c:v>45562</c:v>
                </c:pt>
                <c:pt idx="4085">
                  <c:v>45565</c:v>
                </c:pt>
                <c:pt idx="4086">
                  <c:v>45566</c:v>
                </c:pt>
                <c:pt idx="4087">
                  <c:v>45567</c:v>
                </c:pt>
                <c:pt idx="4088">
                  <c:v>45568</c:v>
                </c:pt>
                <c:pt idx="4089">
                  <c:v>45569</c:v>
                </c:pt>
                <c:pt idx="4090">
                  <c:v>45572</c:v>
                </c:pt>
                <c:pt idx="4091">
                  <c:v>45573</c:v>
                </c:pt>
                <c:pt idx="4092">
                  <c:v>45574</c:v>
                </c:pt>
                <c:pt idx="4093">
                  <c:v>45575</c:v>
                </c:pt>
                <c:pt idx="4094">
                  <c:v>45576</c:v>
                </c:pt>
                <c:pt idx="4095">
                  <c:v>45579</c:v>
                </c:pt>
                <c:pt idx="4096">
                  <c:v>45580</c:v>
                </c:pt>
                <c:pt idx="4097">
                  <c:v>45581</c:v>
                </c:pt>
                <c:pt idx="4098">
                  <c:v>45582</c:v>
                </c:pt>
                <c:pt idx="4099">
                  <c:v>45583</c:v>
                </c:pt>
                <c:pt idx="4100">
                  <c:v>45586</c:v>
                </c:pt>
                <c:pt idx="4101">
                  <c:v>45587</c:v>
                </c:pt>
                <c:pt idx="4102">
                  <c:v>45588</c:v>
                </c:pt>
                <c:pt idx="4103">
                  <c:v>45589</c:v>
                </c:pt>
                <c:pt idx="4104">
                  <c:v>45590</c:v>
                </c:pt>
                <c:pt idx="4105">
                  <c:v>45593</c:v>
                </c:pt>
                <c:pt idx="4106">
                  <c:v>45594</c:v>
                </c:pt>
                <c:pt idx="4107">
                  <c:v>45595</c:v>
                </c:pt>
                <c:pt idx="4108">
                  <c:v>45596</c:v>
                </c:pt>
                <c:pt idx="4109">
                  <c:v>45597</c:v>
                </c:pt>
                <c:pt idx="4110">
                  <c:v>45600</c:v>
                </c:pt>
                <c:pt idx="4111">
                  <c:v>45601</c:v>
                </c:pt>
                <c:pt idx="4112">
                  <c:v>45602</c:v>
                </c:pt>
                <c:pt idx="4113">
                  <c:v>45603</c:v>
                </c:pt>
                <c:pt idx="4114">
                  <c:v>45604</c:v>
                </c:pt>
                <c:pt idx="4115">
                  <c:v>45607</c:v>
                </c:pt>
                <c:pt idx="4116">
                  <c:v>45608</c:v>
                </c:pt>
                <c:pt idx="4117">
                  <c:v>45609</c:v>
                </c:pt>
                <c:pt idx="4118">
                  <c:v>45610</c:v>
                </c:pt>
                <c:pt idx="4119">
                  <c:v>45614</c:v>
                </c:pt>
                <c:pt idx="4120">
                  <c:v>45615</c:v>
                </c:pt>
                <c:pt idx="4121">
                  <c:v>45617</c:v>
                </c:pt>
                <c:pt idx="4122">
                  <c:v>45618</c:v>
                </c:pt>
                <c:pt idx="4123">
                  <c:v>45621</c:v>
                </c:pt>
                <c:pt idx="4124">
                  <c:v>45622</c:v>
                </c:pt>
                <c:pt idx="4125">
                  <c:v>45623</c:v>
                </c:pt>
                <c:pt idx="4126">
                  <c:v>45624</c:v>
                </c:pt>
                <c:pt idx="4127">
                  <c:v>45625</c:v>
                </c:pt>
                <c:pt idx="4128">
                  <c:v>45628</c:v>
                </c:pt>
                <c:pt idx="4129">
                  <c:v>45629</c:v>
                </c:pt>
                <c:pt idx="4130">
                  <c:v>45630</c:v>
                </c:pt>
                <c:pt idx="4131">
                  <c:v>45631</c:v>
                </c:pt>
                <c:pt idx="4132">
                  <c:v>45632</c:v>
                </c:pt>
                <c:pt idx="4133">
                  <c:v>45635</c:v>
                </c:pt>
                <c:pt idx="4134">
                  <c:v>45636</c:v>
                </c:pt>
                <c:pt idx="4135">
                  <c:v>45637</c:v>
                </c:pt>
                <c:pt idx="4136">
                  <c:v>45638</c:v>
                </c:pt>
                <c:pt idx="4137">
                  <c:v>45639</c:v>
                </c:pt>
                <c:pt idx="4138">
                  <c:v>45642</c:v>
                </c:pt>
                <c:pt idx="4139">
                  <c:v>45643</c:v>
                </c:pt>
                <c:pt idx="4140">
                  <c:v>45644</c:v>
                </c:pt>
                <c:pt idx="4141">
                  <c:v>45645</c:v>
                </c:pt>
                <c:pt idx="4142">
                  <c:v>45646</c:v>
                </c:pt>
                <c:pt idx="4143">
                  <c:v>45649</c:v>
                </c:pt>
                <c:pt idx="4144">
                  <c:v>45650</c:v>
                </c:pt>
                <c:pt idx="4145">
                  <c:v>45652</c:v>
                </c:pt>
                <c:pt idx="4146">
                  <c:v>45653</c:v>
                </c:pt>
                <c:pt idx="4147">
                  <c:v>45656</c:v>
                </c:pt>
                <c:pt idx="4148">
                  <c:v>45657</c:v>
                </c:pt>
                <c:pt idx="4149">
                  <c:v>45659</c:v>
                </c:pt>
                <c:pt idx="4150">
                  <c:v>45660</c:v>
                </c:pt>
                <c:pt idx="4151">
                  <c:v>45663</c:v>
                </c:pt>
                <c:pt idx="4152">
                  <c:v>45664</c:v>
                </c:pt>
                <c:pt idx="4153">
                  <c:v>45665</c:v>
                </c:pt>
                <c:pt idx="4154">
                  <c:v>45666</c:v>
                </c:pt>
                <c:pt idx="4155">
                  <c:v>45667</c:v>
                </c:pt>
                <c:pt idx="4156">
                  <c:v>45670</c:v>
                </c:pt>
                <c:pt idx="4157">
                  <c:v>45671</c:v>
                </c:pt>
                <c:pt idx="4158">
                  <c:v>45672</c:v>
                </c:pt>
                <c:pt idx="4159">
                  <c:v>45673</c:v>
                </c:pt>
                <c:pt idx="4160">
                  <c:v>45674</c:v>
                </c:pt>
                <c:pt idx="4161">
                  <c:v>45677</c:v>
                </c:pt>
                <c:pt idx="4162">
                  <c:v>45678</c:v>
                </c:pt>
                <c:pt idx="4163">
                  <c:v>45679</c:v>
                </c:pt>
                <c:pt idx="4164">
                  <c:v>45680</c:v>
                </c:pt>
                <c:pt idx="4165">
                  <c:v>45681</c:v>
                </c:pt>
                <c:pt idx="4166">
                  <c:v>45684</c:v>
                </c:pt>
                <c:pt idx="4167">
                  <c:v>45685</c:v>
                </c:pt>
                <c:pt idx="4168">
                  <c:v>45686</c:v>
                </c:pt>
                <c:pt idx="4169">
                  <c:v>45687</c:v>
                </c:pt>
                <c:pt idx="4170">
                  <c:v>45688</c:v>
                </c:pt>
              </c:numCache>
            </c:numRef>
          </c:cat>
          <c:val>
            <c:numRef>
              <c:f>Planilha1!$C$2:$C$4172</c:f>
              <c:numCache>
                <c:formatCode>#,##0.00\ \%</c:formatCode>
                <c:ptCount val="4171"/>
                <c:pt idx="0">
                  <c:v>0</c:v>
                </c:pt>
                <c:pt idx="1">
                  <c:v>-2.4931940877001399</c:v>
                </c:pt>
                <c:pt idx="2">
                  <c:v>-6.0153498315825091</c:v>
                </c:pt>
                <c:pt idx="3">
                  <c:v>-8.8346124859652093</c:v>
                </c:pt>
                <c:pt idx="4">
                  <c:v>-8.6931110324991927</c:v>
                </c:pt>
                <c:pt idx="5">
                  <c:v>-9.1191534521740465</c:v>
                </c:pt>
                <c:pt idx="6">
                  <c:v>-8.4316409554424219</c:v>
                </c:pt>
                <c:pt idx="7">
                  <c:v>-8.4316409554424219</c:v>
                </c:pt>
                <c:pt idx="8">
                  <c:v>-7.3288524539735764</c:v>
                </c:pt>
                <c:pt idx="9">
                  <c:v>-7.4888106187612484</c:v>
                </c:pt>
                <c:pt idx="10">
                  <c:v>-6.6090407124290573</c:v>
                </c:pt>
                <c:pt idx="11">
                  <c:v>-6.1553132257717209</c:v>
                </c:pt>
                <c:pt idx="12">
                  <c:v>-4.5541935186182076</c:v>
                </c:pt>
                <c:pt idx="13">
                  <c:v>-7.5503329898334277</c:v>
                </c:pt>
                <c:pt idx="14">
                  <c:v>-7.7349001030499709</c:v>
                </c:pt>
                <c:pt idx="15">
                  <c:v>-6.5305996893120257</c:v>
                </c:pt>
                <c:pt idx="16">
                  <c:v>-8.2593783164403156</c:v>
                </c:pt>
                <c:pt idx="17">
                  <c:v>-8.6085177722749435</c:v>
                </c:pt>
                <c:pt idx="18">
                  <c:v>-11.663103496008738</c:v>
                </c:pt>
                <c:pt idx="19">
                  <c:v>-12.024547426057801</c:v>
                </c:pt>
                <c:pt idx="20">
                  <c:v>-12.532106987403294</c:v>
                </c:pt>
                <c:pt idx="21">
                  <c:v>-10.727963455711581</c:v>
                </c:pt>
                <c:pt idx="22">
                  <c:v>-7.7210575695587309</c:v>
                </c:pt>
                <c:pt idx="23">
                  <c:v>-8.4777827337465581</c:v>
                </c:pt>
                <c:pt idx="24">
                  <c:v>-11.361643877755048</c:v>
                </c:pt>
                <c:pt idx="25">
                  <c:v>-14.470061676177</c:v>
                </c:pt>
                <c:pt idx="26">
                  <c:v>-13.145792638848301</c:v>
                </c:pt>
                <c:pt idx="27">
                  <c:v>-11.496993094113847</c:v>
                </c:pt>
                <c:pt idx="28">
                  <c:v>-12.304474214436224</c:v>
                </c:pt>
                <c:pt idx="29">
                  <c:v>-12.970453881292585</c:v>
                </c:pt>
                <c:pt idx="30">
                  <c:v>-15.837396373256224</c:v>
                </c:pt>
                <c:pt idx="31">
                  <c:v>-16.172693295599615</c:v>
                </c:pt>
                <c:pt idx="32">
                  <c:v>-16.063491086946492</c:v>
                </c:pt>
                <c:pt idx="33">
                  <c:v>-15.194487595551934</c:v>
                </c:pt>
                <c:pt idx="34">
                  <c:v>-16.569512589015179</c:v>
                </c:pt>
                <c:pt idx="35">
                  <c:v>-17.981451005121738</c:v>
                </c:pt>
                <c:pt idx="36">
                  <c:v>-17.501576510758724</c:v>
                </c:pt>
                <c:pt idx="37">
                  <c:v>-14.826891428395649</c:v>
                </c:pt>
                <c:pt idx="38">
                  <c:v>-13.97019241121553</c:v>
                </c:pt>
                <c:pt idx="39">
                  <c:v>-14.09938939046711</c:v>
                </c:pt>
                <c:pt idx="40">
                  <c:v>-16.211144777519728</c:v>
                </c:pt>
                <c:pt idx="41">
                  <c:v>-16.394173831459462</c:v>
                </c:pt>
                <c:pt idx="42">
                  <c:v>-14.608487011089409</c:v>
                </c:pt>
                <c:pt idx="43">
                  <c:v>-13.2811418552071</c:v>
                </c:pt>
                <c:pt idx="44">
                  <c:v>-14.360859467523881</c:v>
                </c:pt>
                <c:pt idx="45">
                  <c:v>-15.157574172908625</c:v>
                </c:pt>
                <c:pt idx="46">
                  <c:v>-16.323423104726455</c:v>
                </c:pt>
                <c:pt idx="47">
                  <c:v>-17.672301090484027</c:v>
                </c:pt>
                <c:pt idx="48">
                  <c:v>-20.931448698032824</c:v>
                </c:pt>
                <c:pt idx="49">
                  <c:v>-20.114739222049618</c:v>
                </c:pt>
                <c:pt idx="50">
                  <c:v>-21.994247658304751</c:v>
                </c:pt>
                <c:pt idx="51">
                  <c:v>-25.504098927972684</c:v>
                </c:pt>
                <c:pt idx="52">
                  <c:v>-23.661503914360861</c:v>
                </c:pt>
                <c:pt idx="53">
                  <c:v>-21.143700878231847</c:v>
                </c:pt>
                <c:pt idx="54">
                  <c:v>-19.417998369657166</c:v>
                </c:pt>
                <c:pt idx="55">
                  <c:v>-25.53332205423197</c:v>
                </c:pt>
                <c:pt idx="56">
                  <c:v>-24.284417921466694</c:v>
                </c:pt>
                <c:pt idx="57">
                  <c:v>-29.390774720457724</c:v>
                </c:pt>
                <c:pt idx="58">
                  <c:v>-25.524093698571143</c:v>
                </c:pt>
                <c:pt idx="59">
                  <c:v>-18.398265069135764</c:v>
                </c:pt>
                <c:pt idx="60">
                  <c:v>-20.728424873494625</c:v>
                </c:pt>
                <c:pt idx="61">
                  <c:v>-23.72302628543304</c:v>
                </c:pt>
                <c:pt idx="62">
                  <c:v>-23.340049525508714</c:v>
                </c:pt>
                <c:pt idx="63">
                  <c:v>-20.28546380177492</c:v>
                </c:pt>
                <c:pt idx="64">
                  <c:v>-21.894273805312455</c:v>
                </c:pt>
                <c:pt idx="65">
                  <c:v>-29.206207607241186</c:v>
                </c:pt>
                <c:pt idx="66">
                  <c:v>-23.803005367826877</c:v>
                </c:pt>
                <c:pt idx="67">
                  <c:v>-23.407724133688113</c:v>
                </c:pt>
                <c:pt idx="68">
                  <c:v>-29.02625467185505</c:v>
                </c:pt>
                <c:pt idx="69">
                  <c:v>-31.530215174492827</c:v>
                </c:pt>
                <c:pt idx="70">
                  <c:v>-35.247704446529369</c:v>
                </c:pt>
                <c:pt idx="71">
                  <c:v>-38.26383868834305</c:v>
                </c:pt>
                <c:pt idx="72">
                  <c:v>-40.641678330282851</c:v>
                </c:pt>
                <c:pt idx="73">
                  <c:v>-42.9687620160881</c:v>
                </c:pt>
                <c:pt idx="74">
                  <c:v>-45.231247212267562</c:v>
                </c:pt>
                <c:pt idx="75">
                  <c:v>-37.202577787347927</c:v>
                </c:pt>
                <c:pt idx="76">
                  <c:v>-36.064413922512571</c:v>
                </c:pt>
                <c:pt idx="77">
                  <c:v>-43.348662657458817</c:v>
                </c:pt>
                <c:pt idx="78">
                  <c:v>-43.951581893966193</c:v>
                </c:pt>
                <c:pt idx="79">
                  <c:v>-44.016180383591987</c:v>
                </c:pt>
                <c:pt idx="80">
                  <c:v>-39.337404063552611</c:v>
                </c:pt>
                <c:pt idx="81">
                  <c:v>-39.949551655720811</c:v>
                </c:pt>
                <c:pt idx="82">
                  <c:v>-46.061799221742007</c:v>
                </c:pt>
                <c:pt idx="83">
                  <c:v>-47.985911377024472</c:v>
                </c:pt>
                <c:pt idx="84">
                  <c:v>-51.580355906916651</c:v>
                </c:pt>
                <c:pt idx="85">
                  <c:v>-54.727225187258718</c:v>
                </c:pt>
                <c:pt idx="86">
                  <c:v>-48.650352984604027</c:v>
                </c:pt>
                <c:pt idx="87">
                  <c:v>-46.406324499746219</c:v>
                </c:pt>
                <c:pt idx="88">
                  <c:v>-42.402756202224033</c:v>
                </c:pt>
                <c:pt idx="89">
                  <c:v>-42.698063583370505</c:v>
                </c:pt>
                <c:pt idx="90">
                  <c:v>-41.170770721503608</c:v>
                </c:pt>
                <c:pt idx="91">
                  <c:v>-38.086961871510532</c:v>
                </c:pt>
                <c:pt idx="92">
                  <c:v>-41.884430225940903</c:v>
                </c:pt>
                <c:pt idx="93">
                  <c:v>-44.074626636110551</c:v>
                </c:pt>
                <c:pt idx="94">
                  <c:v>-43.60705661596198</c:v>
                </c:pt>
                <c:pt idx="95">
                  <c:v>-43.436332036236671</c:v>
                </c:pt>
                <c:pt idx="96">
                  <c:v>-42.690373286986478</c:v>
                </c:pt>
                <c:pt idx="97">
                  <c:v>-47.13228847839796</c:v>
                </c:pt>
                <c:pt idx="98">
                  <c:v>-44.640632449974618</c:v>
                </c:pt>
                <c:pt idx="99">
                  <c:v>-44.954396542442751</c:v>
                </c:pt>
                <c:pt idx="100">
                  <c:v>-45.065136810372671</c:v>
                </c:pt>
                <c:pt idx="101">
                  <c:v>-47.561407016626418</c:v>
                </c:pt>
                <c:pt idx="102">
                  <c:v>-48.622667917621541</c:v>
                </c:pt>
                <c:pt idx="103">
                  <c:v>-48.622667917621541</c:v>
                </c:pt>
                <c:pt idx="104">
                  <c:v>-51.935647599858498</c:v>
                </c:pt>
                <c:pt idx="105">
                  <c:v>-47.416829444606797</c:v>
                </c:pt>
                <c:pt idx="106">
                  <c:v>-46.457080455880764</c:v>
                </c:pt>
                <c:pt idx="107">
                  <c:v>-43.908516234215668</c:v>
                </c:pt>
                <c:pt idx="108">
                  <c:v>-44.303797468354432</c:v>
                </c:pt>
                <c:pt idx="109">
                  <c:v>-43.714720765338292</c:v>
                </c:pt>
                <c:pt idx="110">
                  <c:v>-46.567820723810691</c:v>
                </c:pt>
                <c:pt idx="111">
                  <c:v>-46.167925311841522</c:v>
                </c:pt>
                <c:pt idx="112">
                  <c:v>-45.712659765907375</c:v>
                </c:pt>
                <c:pt idx="113">
                  <c:v>-45.972591783687342</c:v>
                </c:pt>
                <c:pt idx="114">
                  <c:v>-45.634218742790345</c:v>
                </c:pt>
                <c:pt idx="115">
                  <c:v>-41.116938646815449</c:v>
                </c:pt>
                <c:pt idx="116">
                  <c:v>-41.602965378285681</c:v>
                </c:pt>
                <c:pt idx="117">
                  <c:v>-40.009535967516186</c:v>
                </c:pt>
                <c:pt idx="118">
                  <c:v>-40.755494716766385</c:v>
                </c:pt>
                <c:pt idx="119">
                  <c:v>-39.441992094375316</c:v>
                </c:pt>
                <c:pt idx="120">
                  <c:v>-41.061568512850478</c:v>
                </c:pt>
                <c:pt idx="121">
                  <c:v>-38.488395342756512</c:v>
                </c:pt>
                <c:pt idx="122">
                  <c:v>-38.559146069489522</c:v>
                </c:pt>
                <c:pt idx="123">
                  <c:v>-39.191288432256179</c:v>
                </c:pt>
                <c:pt idx="124">
                  <c:v>-39.814202439362013</c:v>
                </c:pt>
                <c:pt idx="125">
                  <c:v>-42.141286125167262</c:v>
                </c:pt>
                <c:pt idx="126">
                  <c:v>-43.906978174938857</c:v>
                </c:pt>
                <c:pt idx="127">
                  <c:v>-43.906978174938857</c:v>
                </c:pt>
                <c:pt idx="128">
                  <c:v>-43.300982819877873</c:v>
                </c:pt>
                <c:pt idx="129">
                  <c:v>-42.999523201624193</c:v>
                </c:pt>
                <c:pt idx="130">
                  <c:v>-42.245874155989974</c:v>
                </c:pt>
                <c:pt idx="131">
                  <c:v>-42.245874155989974</c:v>
                </c:pt>
                <c:pt idx="132">
                  <c:v>-38.102342464278571</c:v>
                </c:pt>
                <c:pt idx="133">
                  <c:v>-36.142854945629601</c:v>
                </c:pt>
                <c:pt idx="134">
                  <c:v>-34.921635879846811</c:v>
                </c:pt>
                <c:pt idx="135">
                  <c:v>-37.216420320839163</c:v>
                </c:pt>
                <c:pt idx="136">
                  <c:v>-35.416890966977867</c:v>
                </c:pt>
                <c:pt idx="137">
                  <c:v>-36.044419151914113</c:v>
                </c:pt>
                <c:pt idx="138">
                  <c:v>-39.395850316071183</c:v>
                </c:pt>
                <c:pt idx="139">
                  <c:v>-39.178983958041741</c:v>
                </c:pt>
                <c:pt idx="140">
                  <c:v>-41.582970607687223</c:v>
                </c:pt>
                <c:pt idx="141">
                  <c:v>-39.783441253825927</c:v>
                </c:pt>
                <c:pt idx="142">
                  <c:v>-39.491209991233063</c:v>
                </c:pt>
                <c:pt idx="143">
                  <c:v>-40.28023440023378</c:v>
                </c:pt>
                <c:pt idx="144">
                  <c:v>-42.673454634941628</c:v>
                </c:pt>
                <c:pt idx="145">
                  <c:v>-40.72011935339988</c:v>
                </c:pt>
                <c:pt idx="146">
                  <c:v>-41.716781764769209</c:v>
                </c:pt>
                <c:pt idx="147">
                  <c:v>-41.350723656889741</c:v>
                </c:pt>
                <c:pt idx="148">
                  <c:v>-40.770875309534425</c:v>
                </c:pt>
                <c:pt idx="149">
                  <c:v>-40.480182106218379</c:v>
                </c:pt>
                <c:pt idx="150">
                  <c:v>-38.128489471984253</c:v>
                </c:pt>
                <c:pt idx="151">
                  <c:v>-39.03440638602212</c:v>
                </c:pt>
                <c:pt idx="152">
                  <c:v>-39.554270421582054</c:v>
                </c:pt>
                <c:pt idx="153">
                  <c:v>-40.529400003076113</c:v>
                </c:pt>
                <c:pt idx="154">
                  <c:v>-38.868295984127229</c:v>
                </c:pt>
                <c:pt idx="155">
                  <c:v>-38.279219281111097</c:v>
                </c:pt>
                <c:pt idx="156">
                  <c:v>-36.773459249119462</c:v>
                </c:pt>
                <c:pt idx="157">
                  <c:v>-34.240275620222405</c:v>
                </c:pt>
                <c:pt idx="158">
                  <c:v>-35.247704446529369</c:v>
                </c:pt>
                <c:pt idx="159">
                  <c:v>-36.621191380715807</c:v>
                </c:pt>
                <c:pt idx="160">
                  <c:v>-37.17796883891905</c:v>
                </c:pt>
                <c:pt idx="161">
                  <c:v>-37.708599289416618</c:v>
                </c:pt>
                <c:pt idx="162">
                  <c:v>-35.904455757724897</c:v>
                </c:pt>
                <c:pt idx="163">
                  <c:v>-35.646061799221741</c:v>
                </c:pt>
                <c:pt idx="164">
                  <c:v>-38.714490056446778</c:v>
                </c:pt>
                <c:pt idx="165">
                  <c:v>-38.979036252057156</c:v>
                </c:pt>
                <c:pt idx="166">
                  <c:v>-38.8929049325561</c:v>
                </c:pt>
                <c:pt idx="167">
                  <c:v>-40.455573157789502</c:v>
                </c:pt>
                <c:pt idx="168">
                  <c:v>-41.198455788486093</c:v>
                </c:pt>
                <c:pt idx="169">
                  <c:v>-41.276896811603123</c:v>
                </c:pt>
                <c:pt idx="170">
                  <c:v>-41.272282633772704</c:v>
                </c:pt>
                <c:pt idx="171">
                  <c:v>-44.269960164264731</c:v>
                </c:pt>
                <c:pt idx="172">
                  <c:v>-43.911592352769276</c:v>
                </c:pt>
                <c:pt idx="173">
                  <c:v>-40.935447652152511</c:v>
                </c:pt>
                <c:pt idx="174">
                  <c:v>-42.525800944368399</c:v>
                </c:pt>
                <c:pt idx="175">
                  <c:v>-42.930310534167987</c:v>
                </c:pt>
                <c:pt idx="176">
                  <c:v>-43.490164110924837</c:v>
                </c:pt>
                <c:pt idx="177">
                  <c:v>-40.332528415645143</c:v>
                </c:pt>
                <c:pt idx="178">
                  <c:v>-40.317147822877089</c:v>
                </c:pt>
                <c:pt idx="179">
                  <c:v>-39.783441253825927</c:v>
                </c:pt>
                <c:pt idx="180">
                  <c:v>-39.992617315471342</c:v>
                </c:pt>
                <c:pt idx="181">
                  <c:v>-40.620145500407581</c:v>
                </c:pt>
                <c:pt idx="182">
                  <c:v>-39.231277973453103</c:v>
                </c:pt>
                <c:pt idx="183">
                  <c:v>-38.259224510512638</c:v>
                </c:pt>
                <c:pt idx="184">
                  <c:v>-37.780888075426432</c:v>
                </c:pt>
                <c:pt idx="185">
                  <c:v>-38.360736422781727</c:v>
                </c:pt>
                <c:pt idx="186">
                  <c:v>-34.727840410969442</c:v>
                </c:pt>
                <c:pt idx="187">
                  <c:v>-36.208991494532199</c:v>
                </c:pt>
                <c:pt idx="188">
                  <c:v>-35.710660288847535</c:v>
                </c:pt>
                <c:pt idx="189">
                  <c:v>-34.497131519448757</c:v>
                </c:pt>
                <c:pt idx="190">
                  <c:v>-35.544549886952638</c:v>
                </c:pt>
                <c:pt idx="191">
                  <c:v>-37.473276220065522</c:v>
                </c:pt>
                <c:pt idx="192">
                  <c:v>-37.054924096774691</c:v>
                </c:pt>
                <c:pt idx="193">
                  <c:v>-35.438423796853129</c:v>
                </c:pt>
                <c:pt idx="194">
                  <c:v>-32.731439469677163</c:v>
                </c:pt>
                <c:pt idx="195">
                  <c:v>-31.725548702647</c:v>
                </c:pt>
                <c:pt idx="196">
                  <c:v>-32.068535921374412</c:v>
                </c:pt>
                <c:pt idx="197">
                  <c:v>-32.596090253318359</c:v>
                </c:pt>
                <c:pt idx="198">
                  <c:v>-32.04700309149915</c:v>
                </c:pt>
                <c:pt idx="199">
                  <c:v>-29.959856652875398</c:v>
                </c:pt>
                <c:pt idx="200">
                  <c:v>-29.263115800482954</c:v>
                </c:pt>
                <c:pt idx="201">
                  <c:v>-30.144423766091943</c:v>
                </c:pt>
                <c:pt idx="202">
                  <c:v>-30.368980420505405</c:v>
                </c:pt>
                <c:pt idx="203">
                  <c:v>-29.212359844348398</c:v>
                </c:pt>
                <c:pt idx="204">
                  <c:v>-29.590722426442319</c:v>
                </c:pt>
                <c:pt idx="205">
                  <c:v>-31.659412153744405</c:v>
                </c:pt>
                <c:pt idx="206">
                  <c:v>-30.959595182798346</c:v>
                </c:pt>
                <c:pt idx="207">
                  <c:v>-29.555347063075811</c:v>
                </c:pt>
                <c:pt idx="208">
                  <c:v>-28.063429564575419</c:v>
                </c:pt>
                <c:pt idx="209">
                  <c:v>-29.527661996093329</c:v>
                </c:pt>
                <c:pt idx="210">
                  <c:v>-29.524585877539721</c:v>
                </c:pt>
                <c:pt idx="211">
                  <c:v>-27.363612593629359</c:v>
                </c:pt>
                <c:pt idx="212">
                  <c:v>-27.266714859190671</c:v>
                </c:pt>
                <c:pt idx="213">
                  <c:v>-22.475660211944568</c:v>
                </c:pt>
                <c:pt idx="214">
                  <c:v>-22.068074503591365</c:v>
                </c:pt>
                <c:pt idx="215">
                  <c:v>-20.791485303843611</c:v>
                </c:pt>
                <c:pt idx="216">
                  <c:v>-23.007828721718933</c:v>
                </c:pt>
                <c:pt idx="217">
                  <c:v>-20.951443468631279</c:v>
                </c:pt>
                <c:pt idx="218">
                  <c:v>-21.595890305612379</c:v>
                </c:pt>
                <c:pt idx="219">
                  <c:v>-22.597166894812126</c:v>
                </c:pt>
                <c:pt idx="220">
                  <c:v>-25.128812464432379</c:v>
                </c:pt>
                <c:pt idx="221">
                  <c:v>-23.949120999123306</c:v>
                </c:pt>
                <c:pt idx="222">
                  <c:v>-24.624329021640495</c:v>
                </c:pt>
                <c:pt idx="223">
                  <c:v>-20.846855437808571</c:v>
                </c:pt>
                <c:pt idx="224">
                  <c:v>-21.026808373194704</c:v>
                </c:pt>
                <c:pt idx="225">
                  <c:v>-21.18215236015196</c:v>
                </c:pt>
                <c:pt idx="226">
                  <c:v>-22.963225002691605</c:v>
                </c:pt>
                <c:pt idx="227">
                  <c:v>-22.223418490548628</c:v>
                </c:pt>
                <c:pt idx="228">
                  <c:v>-21.841979789901103</c:v>
                </c:pt>
                <c:pt idx="229">
                  <c:v>-20.267007090453266</c:v>
                </c:pt>
                <c:pt idx="230">
                  <c:v>-20.342371995016691</c:v>
                </c:pt>
                <c:pt idx="231">
                  <c:v>-18.42133595828783</c:v>
                </c:pt>
                <c:pt idx="232">
                  <c:v>-18.179860651829522</c:v>
                </c:pt>
                <c:pt idx="233">
                  <c:v>-16.197302244028485</c:v>
                </c:pt>
                <c:pt idx="234">
                  <c:v>-16.946337111832289</c:v>
                </c:pt>
                <c:pt idx="235">
                  <c:v>-19.888644508359352</c:v>
                </c:pt>
                <c:pt idx="236">
                  <c:v>-17.770736884199518</c:v>
                </c:pt>
                <c:pt idx="237">
                  <c:v>-17.958380115969671</c:v>
                </c:pt>
                <c:pt idx="238">
                  <c:v>-17.513880984973159</c:v>
                </c:pt>
                <c:pt idx="239">
                  <c:v>-18.241383022901704</c:v>
                </c:pt>
                <c:pt idx="240">
                  <c:v>-17.852254025870156</c:v>
                </c:pt>
                <c:pt idx="241">
                  <c:v>-17.624621252903086</c:v>
                </c:pt>
                <c:pt idx="242">
                  <c:v>-19.97016165002999</c:v>
                </c:pt>
                <c:pt idx="243">
                  <c:v>-21.243674731224139</c:v>
                </c:pt>
                <c:pt idx="244">
                  <c:v>-21.489764215512867</c:v>
                </c:pt>
                <c:pt idx="245">
                  <c:v>-21.70816863281911</c:v>
                </c:pt>
                <c:pt idx="246">
                  <c:v>-20.98528077272098</c:v>
                </c:pt>
                <c:pt idx="247">
                  <c:v>-23.875294153836688</c:v>
                </c:pt>
                <c:pt idx="248">
                  <c:v>-23.384653244536043</c:v>
                </c:pt>
                <c:pt idx="249">
                  <c:v>-23.601519602565482</c:v>
                </c:pt>
                <c:pt idx="250">
                  <c:v>-20.768414414691541</c:v>
                </c:pt>
                <c:pt idx="251">
                  <c:v>-20.813018133718874</c:v>
                </c:pt>
                <c:pt idx="252">
                  <c:v>-19.810203485242322</c:v>
                </c:pt>
                <c:pt idx="253">
                  <c:v>-20.843779319254963</c:v>
                </c:pt>
                <c:pt idx="254">
                  <c:v>-20.723810695664209</c:v>
                </c:pt>
                <c:pt idx="255">
                  <c:v>-21.522063460325761</c:v>
                </c:pt>
                <c:pt idx="256">
                  <c:v>-21.66048879523817</c:v>
                </c:pt>
                <c:pt idx="257">
                  <c:v>-22.140363289601179</c:v>
                </c:pt>
                <c:pt idx="258">
                  <c:v>-23.933740406355259</c:v>
                </c:pt>
                <c:pt idx="259">
                  <c:v>-24.362858944583724</c:v>
                </c:pt>
                <c:pt idx="260">
                  <c:v>-24.362858944583724</c:v>
                </c:pt>
                <c:pt idx="261">
                  <c:v>-24.29672239568113</c:v>
                </c:pt>
                <c:pt idx="262">
                  <c:v>-24.349016411092482</c:v>
                </c:pt>
                <c:pt idx="263">
                  <c:v>-24.831967024009106</c:v>
                </c:pt>
                <c:pt idx="264">
                  <c:v>-21.10371133703493</c:v>
                </c:pt>
                <c:pt idx="265">
                  <c:v>-20.147038466862512</c:v>
                </c:pt>
                <c:pt idx="266">
                  <c:v>-19.910177338234615</c:v>
                </c:pt>
                <c:pt idx="267">
                  <c:v>-18.245997200732116</c:v>
                </c:pt>
                <c:pt idx="268">
                  <c:v>-18.124490517864558</c:v>
                </c:pt>
                <c:pt idx="269">
                  <c:v>-18.372118061430086</c:v>
                </c:pt>
                <c:pt idx="270">
                  <c:v>-16.56182229263116</c:v>
                </c:pt>
                <c:pt idx="271">
                  <c:v>-16.241905963055817</c:v>
                </c:pt>
                <c:pt idx="272">
                  <c:v>-16.101942568866605</c:v>
                </c:pt>
                <c:pt idx="273">
                  <c:v>-16.220373133180551</c:v>
                </c:pt>
                <c:pt idx="274">
                  <c:v>-17.353922820185488</c:v>
                </c:pt>
                <c:pt idx="275">
                  <c:v>-16.209606718242924</c:v>
                </c:pt>
                <c:pt idx="276">
                  <c:v>-15.76818370580002</c:v>
                </c:pt>
                <c:pt idx="277">
                  <c:v>-13.873294676776842</c:v>
                </c:pt>
                <c:pt idx="278">
                  <c:v>-13.810234246427857</c:v>
                </c:pt>
                <c:pt idx="279">
                  <c:v>-13.27806573665349</c:v>
                </c:pt>
                <c:pt idx="280">
                  <c:v>-14.247043081040342</c:v>
                </c:pt>
                <c:pt idx="281">
                  <c:v>-13.362658996877739</c:v>
                </c:pt>
                <c:pt idx="282">
                  <c:v>-12.592091299198669</c:v>
                </c:pt>
                <c:pt idx="283">
                  <c:v>-14.236276666102713</c:v>
                </c:pt>
                <c:pt idx="284">
                  <c:v>-12.964301644185365</c:v>
                </c:pt>
                <c:pt idx="285">
                  <c:v>-12.258332436132088</c:v>
                </c:pt>
                <c:pt idx="286">
                  <c:v>-12.887398680345139</c:v>
                </c:pt>
                <c:pt idx="287">
                  <c:v>-15.07144285340757</c:v>
                </c:pt>
                <c:pt idx="288">
                  <c:v>-14.256271436701169</c:v>
                </c:pt>
                <c:pt idx="289">
                  <c:v>-13.628743251764924</c:v>
                </c:pt>
                <c:pt idx="290">
                  <c:v>-12.590553239921867</c:v>
                </c:pt>
                <c:pt idx="291">
                  <c:v>-11.210914068628204</c:v>
                </c:pt>
                <c:pt idx="292">
                  <c:v>-11.138625282618392</c:v>
                </c:pt>
                <c:pt idx="293">
                  <c:v>-11.683098266607194</c:v>
                </c:pt>
                <c:pt idx="294">
                  <c:v>-11.154005875386437</c:v>
                </c:pt>
                <c:pt idx="295">
                  <c:v>-11.249365550548317</c:v>
                </c:pt>
                <c:pt idx="296">
                  <c:v>-11.253979728378733</c:v>
                </c:pt>
                <c:pt idx="297">
                  <c:v>-13.118107571865821</c:v>
                </c:pt>
                <c:pt idx="298">
                  <c:v>-14.154759524432073</c:v>
                </c:pt>
                <c:pt idx="299">
                  <c:v>-14.814586954181214</c:v>
                </c:pt>
                <c:pt idx="300">
                  <c:v>-14.319331867050156</c:v>
                </c:pt>
                <c:pt idx="301">
                  <c:v>-12.865865850469875</c:v>
                </c:pt>
                <c:pt idx="302">
                  <c:v>-11.017118599750834</c:v>
                </c:pt>
                <c:pt idx="303">
                  <c:v>-10.932525339526586</c:v>
                </c:pt>
                <c:pt idx="304">
                  <c:v>-9.9697002322469501</c:v>
                </c:pt>
                <c:pt idx="305">
                  <c:v>-10.229632250026915</c:v>
                </c:pt>
                <c:pt idx="306">
                  <c:v>-9.4590645523478472</c:v>
                </c:pt>
                <c:pt idx="307">
                  <c:v>-8.8499930787332541</c:v>
                </c:pt>
                <c:pt idx="308">
                  <c:v>-7.0858390882384601</c:v>
                </c:pt>
                <c:pt idx="309">
                  <c:v>-7.3534614024024494</c:v>
                </c:pt>
                <c:pt idx="310">
                  <c:v>-6.6351877201347351</c:v>
                </c:pt>
                <c:pt idx="311">
                  <c:v>-6.289124382853716</c:v>
                </c:pt>
                <c:pt idx="312">
                  <c:v>-5.420120891459157</c:v>
                </c:pt>
                <c:pt idx="313">
                  <c:v>-6.9535659904332716</c:v>
                </c:pt>
                <c:pt idx="314">
                  <c:v>-7.645692664995309</c:v>
                </c:pt>
                <c:pt idx="315">
                  <c:v>-7.1704323484627102</c:v>
                </c:pt>
                <c:pt idx="316">
                  <c:v>-5.6923573834535581</c:v>
                </c:pt>
                <c:pt idx="317">
                  <c:v>-5.8169401848747251</c:v>
                </c:pt>
                <c:pt idx="318">
                  <c:v>-5.383207468815848</c:v>
                </c:pt>
                <c:pt idx="319">
                  <c:v>-7.0104741836750391</c:v>
                </c:pt>
                <c:pt idx="320">
                  <c:v>-5.9153759785902151</c:v>
                </c:pt>
                <c:pt idx="321">
                  <c:v>-4.0727809649783904</c:v>
                </c:pt>
                <c:pt idx="322">
                  <c:v>-3.6098251226602276</c:v>
                </c:pt>
                <c:pt idx="323">
                  <c:v>-3.6590430195179722</c:v>
                </c:pt>
                <c:pt idx="324">
                  <c:v>-1.9348785702200963</c:v>
                </c:pt>
                <c:pt idx="325">
                  <c:v>-1.4550040758570835</c:v>
                </c:pt>
                <c:pt idx="326">
                  <c:v>-0.57215805097128436</c:v>
                </c:pt>
                <c:pt idx="327">
                  <c:v>0</c:v>
                </c:pt>
                <c:pt idx="328">
                  <c:v>0</c:v>
                </c:pt>
                <c:pt idx="329">
                  <c:v>-0.7540890214832916</c:v>
                </c:pt>
                <c:pt idx="330">
                  <c:v>0</c:v>
                </c:pt>
                <c:pt idx="331">
                  <c:v>-2.879281369443329</c:v>
                </c:pt>
                <c:pt idx="332">
                  <c:v>-2.6086051250018589</c:v>
                </c:pt>
                <c:pt idx="333">
                  <c:v>-1.6433914841089248</c:v>
                </c:pt>
                <c:pt idx="334">
                  <c:v>-3.2436532369606925</c:v>
                </c:pt>
                <c:pt idx="335">
                  <c:v>-3.2034979699281667</c:v>
                </c:pt>
                <c:pt idx="336">
                  <c:v>-6.0649325540237067</c:v>
                </c:pt>
                <c:pt idx="337">
                  <c:v>-10.525141658858699</c:v>
                </c:pt>
                <c:pt idx="338">
                  <c:v>-5.2335698032391917</c:v>
                </c:pt>
                <c:pt idx="339">
                  <c:v>-8.4682996475259902</c:v>
                </c:pt>
                <c:pt idx="340">
                  <c:v>-6.8353187882032751</c:v>
                </c:pt>
                <c:pt idx="341">
                  <c:v>-4.9480212376745643</c:v>
                </c:pt>
                <c:pt idx="342">
                  <c:v>-3.6050506402534244</c:v>
                </c:pt>
                <c:pt idx="343">
                  <c:v>-4.1240946474516278</c:v>
                </c:pt>
                <c:pt idx="344">
                  <c:v>-1.5244129151236634</c:v>
                </c:pt>
                <c:pt idx="345">
                  <c:v>-1.39204925712756</c:v>
                </c:pt>
                <c:pt idx="346">
                  <c:v>-1.2016835467511415</c:v>
                </c:pt>
                <c:pt idx="347">
                  <c:v>-4.1523520575856274</c:v>
                </c:pt>
                <c:pt idx="348">
                  <c:v>-2.8465622629723821</c:v>
                </c:pt>
                <c:pt idx="349">
                  <c:v>-0.91018605273725073</c:v>
                </c:pt>
                <c:pt idx="350">
                  <c:v>0</c:v>
                </c:pt>
                <c:pt idx="351">
                  <c:v>-1.3203768266449076</c:v>
                </c:pt>
                <c:pt idx="352">
                  <c:v>-1.5992878866552924</c:v>
                </c:pt>
                <c:pt idx="353">
                  <c:v>-1.5992878866552924</c:v>
                </c:pt>
                <c:pt idx="354">
                  <c:v>-0.88420740301164602</c:v>
                </c:pt>
                <c:pt idx="355">
                  <c:v>-0.13055411319635044</c:v>
                </c:pt>
                <c:pt idx="356">
                  <c:v>0</c:v>
                </c:pt>
                <c:pt idx="357">
                  <c:v>-2.2468601381097515</c:v>
                </c:pt>
                <c:pt idx="358">
                  <c:v>-1.2294418186904603</c:v>
                </c:pt>
                <c:pt idx="359">
                  <c:v>-1.2853924643314634</c:v>
                </c:pt>
                <c:pt idx="360">
                  <c:v>0</c:v>
                </c:pt>
                <c:pt idx="361">
                  <c:v>0</c:v>
                </c:pt>
                <c:pt idx="362">
                  <c:v>-0.43722855393942922</c:v>
                </c:pt>
                <c:pt idx="363">
                  <c:v>-1.4734602267758765</c:v>
                </c:pt>
                <c:pt idx="364">
                  <c:v>-0.14865770833940595</c:v>
                </c:pt>
                <c:pt idx="365">
                  <c:v>-1.2912816626344479</c:v>
                </c:pt>
                <c:pt idx="366">
                  <c:v>-0.87882939341825295</c:v>
                </c:pt>
                <c:pt idx="367">
                  <c:v>0</c:v>
                </c:pt>
                <c:pt idx="368">
                  <c:v>0</c:v>
                </c:pt>
                <c:pt idx="369">
                  <c:v>0</c:v>
                </c:pt>
                <c:pt idx="370">
                  <c:v>-5.6237292534859908E-2</c:v>
                </c:pt>
                <c:pt idx="371">
                  <c:v>-1.0483208121241836</c:v>
                </c:pt>
                <c:pt idx="372">
                  <c:v>-3.2906026042192384</c:v>
                </c:pt>
                <c:pt idx="373">
                  <c:v>-3.6842636519632586</c:v>
                </c:pt>
                <c:pt idx="374">
                  <c:v>-4.9373458881887267</c:v>
                </c:pt>
                <c:pt idx="375">
                  <c:v>-2.7859089532653676</c:v>
                </c:pt>
                <c:pt idx="376">
                  <c:v>-2.5393300552279054</c:v>
                </c:pt>
                <c:pt idx="377">
                  <c:v>-2.5393300552279054</c:v>
                </c:pt>
                <c:pt idx="378">
                  <c:v>-2.0879897330891577</c:v>
                </c:pt>
                <c:pt idx="379">
                  <c:v>-1.5184068984412176</c:v>
                </c:pt>
                <c:pt idx="380">
                  <c:v>-1.0973481953597024</c:v>
                </c:pt>
                <c:pt idx="381">
                  <c:v>-1.0973481953597024</c:v>
                </c:pt>
                <c:pt idx="382">
                  <c:v>0</c:v>
                </c:pt>
                <c:pt idx="383">
                  <c:v>0</c:v>
                </c:pt>
                <c:pt idx="384">
                  <c:v>0</c:v>
                </c:pt>
                <c:pt idx="385">
                  <c:v>-0.39304952706810503</c:v>
                </c:pt>
                <c:pt idx="386">
                  <c:v>-0.66026665158562958</c:v>
                </c:pt>
                <c:pt idx="387">
                  <c:v>-0.41849877702215499</c:v>
                </c:pt>
                <c:pt idx="388">
                  <c:v>-0.92465608166381541</c:v>
                </c:pt>
                <c:pt idx="389">
                  <c:v>-0.48636344356628819</c:v>
                </c:pt>
                <c:pt idx="390">
                  <c:v>-1.3120502198532427</c:v>
                </c:pt>
                <c:pt idx="391">
                  <c:v>-2.4756464816411938</c:v>
                </c:pt>
                <c:pt idx="392">
                  <c:v>-1.879002954940689</c:v>
                </c:pt>
                <c:pt idx="393">
                  <c:v>-1.1607685673486121</c:v>
                </c:pt>
                <c:pt idx="394">
                  <c:v>-3.5756196185440201</c:v>
                </c:pt>
                <c:pt idx="395">
                  <c:v>-6.3043447525060436</c:v>
                </c:pt>
                <c:pt idx="396">
                  <c:v>-6.3750371134895163</c:v>
                </c:pt>
                <c:pt idx="397">
                  <c:v>-6.3750371134895163</c:v>
                </c:pt>
                <c:pt idx="398">
                  <c:v>-7.3604886255991184</c:v>
                </c:pt>
                <c:pt idx="399">
                  <c:v>-8.0023752633290446</c:v>
                </c:pt>
                <c:pt idx="400">
                  <c:v>-7.2700024035402739</c:v>
                </c:pt>
                <c:pt idx="401">
                  <c:v>-7.53297798639879</c:v>
                </c:pt>
                <c:pt idx="402">
                  <c:v>-5.8787767393855423</c:v>
                </c:pt>
                <c:pt idx="403">
                  <c:v>-5.0417791853412322</c:v>
                </c:pt>
                <c:pt idx="404">
                  <c:v>-5.1195407824230514</c:v>
                </c:pt>
                <c:pt idx="405">
                  <c:v>-9.6070918576538613</c:v>
                </c:pt>
                <c:pt idx="406">
                  <c:v>-11.264120799106449</c:v>
                </c:pt>
                <c:pt idx="407">
                  <c:v>-10.711306536215696</c:v>
                </c:pt>
                <c:pt idx="408">
                  <c:v>-8.4986356374330185</c:v>
                </c:pt>
                <c:pt idx="409">
                  <c:v>-8.027824513283095</c:v>
                </c:pt>
                <c:pt idx="410">
                  <c:v>-6.5051110576991054</c:v>
                </c:pt>
                <c:pt idx="411">
                  <c:v>-6.8925051958885319</c:v>
                </c:pt>
                <c:pt idx="412">
                  <c:v>-4.8707036717612304</c:v>
                </c:pt>
                <c:pt idx="413">
                  <c:v>-4.0902600065036969</c:v>
                </c:pt>
                <c:pt idx="414">
                  <c:v>-4.4281694920046943</c:v>
                </c:pt>
                <c:pt idx="415">
                  <c:v>-5.0120883937281739</c:v>
                </c:pt>
                <c:pt idx="416">
                  <c:v>-6.5333880020924937</c:v>
                </c:pt>
                <c:pt idx="417">
                  <c:v>-6.9773360290686997</c:v>
                </c:pt>
                <c:pt idx="418">
                  <c:v>-6.5150079882367908</c:v>
                </c:pt>
                <c:pt idx="419">
                  <c:v>-5.9749183503230636</c:v>
                </c:pt>
                <c:pt idx="420">
                  <c:v>-4.9512929632823877</c:v>
                </c:pt>
                <c:pt idx="421">
                  <c:v>-4.1708492980248559</c:v>
                </c:pt>
                <c:pt idx="422">
                  <c:v>-4.3659602143392391</c:v>
                </c:pt>
                <c:pt idx="423">
                  <c:v>-4.121364645336425</c:v>
                </c:pt>
                <c:pt idx="424">
                  <c:v>-2.6622743146375605</c:v>
                </c:pt>
                <c:pt idx="425">
                  <c:v>-3.0454269111679793</c:v>
                </c:pt>
                <c:pt idx="426">
                  <c:v>-1.6301658442788673</c:v>
                </c:pt>
                <c:pt idx="427">
                  <c:v>-1.0603854147520819</c:v>
                </c:pt>
                <c:pt idx="428">
                  <c:v>-1.194700900620679</c:v>
                </c:pt>
                <c:pt idx="429">
                  <c:v>-1.962419940901186</c:v>
                </c:pt>
                <c:pt idx="430">
                  <c:v>-2.4120233567560692</c:v>
                </c:pt>
                <c:pt idx="431">
                  <c:v>-1.1126977618798513</c:v>
                </c:pt>
                <c:pt idx="432">
                  <c:v>-1.4223303029874592</c:v>
                </c:pt>
                <c:pt idx="433">
                  <c:v>-1.4590903306988647</c:v>
                </c:pt>
                <c:pt idx="434">
                  <c:v>-2.68772356459161</c:v>
                </c:pt>
                <c:pt idx="435">
                  <c:v>-2.3865741068020192</c:v>
                </c:pt>
                <c:pt idx="436">
                  <c:v>-1.8987968160160611</c:v>
                </c:pt>
                <c:pt idx="437">
                  <c:v>-2.5675465509197073</c:v>
                </c:pt>
                <c:pt idx="438">
                  <c:v>-3.2348824386036852</c:v>
                </c:pt>
                <c:pt idx="439">
                  <c:v>-2.8941452586633489</c:v>
                </c:pt>
                <c:pt idx="440">
                  <c:v>-1.1169393035388595</c:v>
                </c:pt>
                <c:pt idx="441">
                  <c:v>-1.0886623591454707</c:v>
                </c:pt>
                <c:pt idx="442">
                  <c:v>-0.50615730464166042</c:v>
                </c:pt>
                <c:pt idx="443">
                  <c:v>0</c:v>
                </c:pt>
                <c:pt idx="444">
                  <c:v>0</c:v>
                </c:pt>
                <c:pt idx="445">
                  <c:v>-0.27213174543057134</c:v>
                </c:pt>
                <c:pt idx="446">
                  <c:v>-0.69716225504636054</c:v>
                </c:pt>
                <c:pt idx="447">
                  <c:v>0</c:v>
                </c:pt>
                <c:pt idx="448">
                  <c:v>-0.51125599019280055</c:v>
                </c:pt>
                <c:pt idx="449">
                  <c:v>-1.629889669007021</c:v>
                </c:pt>
                <c:pt idx="450">
                  <c:v>-1.381923548423047</c:v>
                </c:pt>
                <c:pt idx="451">
                  <c:v>-1.0448010698762955</c:v>
                </c:pt>
                <c:pt idx="452">
                  <c:v>-1.7552657973921766</c:v>
                </c:pt>
                <c:pt idx="453">
                  <c:v>-3.2918199041569149</c:v>
                </c:pt>
                <c:pt idx="454">
                  <c:v>-3.7431739663434751</c:v>
                </c:pt>
                <c:pt idx="455">
                  <c:v>-3.4353059177532601</c:v>
                </c:pt>
                <c:pt idx="456">
                  <c:v>-3.3405772874178088</c:v>
                </c:pt>
                <c:pt idx="457">
                  <c:v>-3.1692299119580958</c:v>
                </c:pt>
                <c:pt idx="458">
                  <c:v>-4.0580073553995319</c:v>
                </c:pt>
                <c:pt idx="459">
                  <c:v>-7.3456480552769419</c:v>
                </c:pt>
                <c:pt idx="460">
                  <c:v>-7.1450462498606928</c:v>
                </c:pt>
                <c:pt idx="461">
                  <c:v>-5.3020171625989079</c:v>
                </c:pt>
                <c:pt idx="462">
                  <c:v>-5.9275047364315165</c:v>
                </c:pt>
                <c:pt idx="463">
                  <c:v>-6.498662654630559</c:v>
                </c:pt>
                <c:pt idx="464">
                  <c:v>-9.6330658642594447</c:v>
                </c:pt>
                <c:pt idx="465">
                  <c:v>-9.5703778000668684</c:v>
                </c:pt>
                <c:pt idx="466">
                  <c:v>-11.659979939819458</c:v>
                </c:pt>
                <c:pt idx="467">
                  <c:v>-12.417808982503065</c:v>
                </c:pt>
                <c:pt idx="468">
                  <c:v>-8.8209071659422715</c:v>
                </c:pt>
                <c:pt idx="469">
                  <c:v>-10.25298116571938</c:v>
                </c:pt>
                <c:pt idx="470">
                  <c:v>-9.1399197592778343</c:v>
                </c:pt>
                <c:pt idx="471">
                  <c:v>-9.7459043798060847</c:v>
                </c:pt>
                <c:pt idx="472">
                  <c:v>-11.662766076005797</c:v>
                </c:pt>
                <c:pt idx="473">
                  <c:v>-12.423381254875739</c:v>
                </c:pt>
                <c:pt idx="474">
                  <c:v>-15.244344143541735</c:v>
                </c:pt>
                <c:pt idx="475">
                  <c:v>-16.849158586871727</c:v>
                </c:pt>
                <c:pt idx="476">
                  <c:v>-18.934581522344811</c:v>
                </c:pt>
                <c:pt idx="477">
                  <c:v>-16.055109773765739</c:v>
                </c:pt>
                <c:pt idx="478">
                  <c:v>-16.534325197815669</c:v>
                </c:pt>
                <c:pt idx="479">
                  <c:v>-17.552657973921765</c:v>
                </c:pt>
                <c:pt idx="480">
                  <c:v>-16.151231472194361</c:v>
                </c:pt>
                <c:pt idx="481">
                  <c:v>-13.503009027081244</c:v>
                </c:pt>
                <c:pt idx="482">
                  <c:v>-13.705003900590661</c:v>
                </c:pt>
                <c:pt idx="483">
                  <c:v>-12.172628998105427</c:v>
                </c:pt>
                <c:pt idx="484">
                  <c:v>-13.85266911846651</c:v>
                </c:pt>
                <c:pt idx="485">
                  <c:v>-12.317508079794941</c:v>
                </c:pt>
                <c:pt idx="486">
                  <c:v>-14.082525353839294</c:v>
                </c:pt>
                <c:pt idx="487">
                  <c:v>-14.769307923771313</c:v>
                </c:pt>
                <c:pt idx="488">
                  <c:v>-13.918143318845425</c:v>
                </c:pt>
                <c:pt idx="489">
                  <c:v>-14.35695976819347</c:v>
                </c:pt>
                <c:pt idx="490">
                  <c:v>-12.16984286191909</c:v>
                </c:pt>
                <c:pt idx="491">
                  <c:v>-11.393903934024294</c:v>
                </c:pt>
                <c:pt idx="492">
                  <c:v>-11.495597904825589</c:v>
                </c:pt>
                <c:pt idx="493">
                  <c:v>-10.22790594004235</c:v>
                </c:pt>
                <c:pt idx="494">
                  <c:v>-9.798840967346484</c:v>
                </c:pt>
                <c:pt idx="495">
                  <c:v>-10.091385266911846</c:v>
                </c:pt>
                <c:pt idx="496">
                  <c:v>-10.234871280508191</c:v>
                </c:pt>
                <c:pt idx="497">
                  <c:v>-9.6887885879861795</c:v>
                </c:pt>
                <c:pt idx="498">
                  <c:v>-9.71525688175638</c:v>
                </c:pt>
                <c:pt idx="499">
                  <c:v>-9.2276830491474424</c:v>
                </c:pt>
                <c:pt idx="500">
                  <c:v>-10.932798395185557</c:v>
                </c:pt>
                <c:pt idx="501">
                  <c:v>-9.6971469965451913</c:v>
                </c:pt>
                <c:pt idx="502">
                  <c:v>-10.53020171625989</c:v>
                </c:pt>
                <c:pt idx="503">
                  <c:v>-13.661818789702441</c:v>
                </c:pt>
                <c:pt idx="504">
                  <c:v>-15.113395742783908</c:v>
                </c:pt>
                <c:pt idx="505">
                  <c:v>-14.694082246740219</c:v>
                </c:pt>
                <c:pt idx="506">
                  <c:v>-14.42522010475872</c:v>
                </c:pt>
                <c:pt idx="507">
                  <c:v>-15.210910509305695</c:v>
                </c:pt>
                <c:pt idx="508">
                  <c:v>-13.54062186559679</c:v>
                </c:pt>
                <c:pt idx="509">
                  <c:v>-11.842471860024519</c:v>
                </c:pt>
                <c:pt idx="510">
                  <c:v>-11.573609718043018</c:v>
                </c:pt>
                <c:pt idx="511">
                  <c:v>-11.573609718043018</c:v>
                </c:pt>
                <c:pt idx="512">
                  <c:v>-12.292432854117909</c:v>
                </c:pt>
                <c:pt idx="513">
                  <c:v>-11.282458486570823</c:v>
                </c:pt>
                <c:pt idx="514">
                  <c:v>-11.569430513763512</c:v>
                </c:pt>
                <c:pt idx="515">
                  <c:v>-11.555499832831828</c:v>
                </c:pt>
                <c:pt idx="516">
                  <c:v>-13.157528139975483</c:v>
                </c:pt>
                <c:pt idx="517">
                  <c:v>-11.82296890672016</c:v>
                </c:pt>
                <c:pt idx="518">
                  <c:v>-10.20004457817898</c:v>
                </c:pt>
                <c:pt idx="519">
                  <c:v>-10.180541624874625</c:v>
                </c:pt>
                <c:pt idx="520">
                  <c:v>-8.4085590103644261</c:v>
                </c:pt>
                <c:pt idx="521">
                  <c:v>-7.608937924885768</c:v>
                </c:pt>
                <c:pt idx="522">
                  <c:v>-7.4403766856123932</c:v>
                </c:pt>
                <c:pt idx="523">
                  <c:v>-7.118577956090494</c:v>
                </c:pt>
                <c:pt idx="524">
                  <c:v>-6.9319068316059287</c:v>
                </c:pt>
                <c:pt idx="525">
                  <c:v>-6.729911958096511</c:v>
                </c:pt>
                <c:pt idx="526">
                  <c:v>-5.9470076897358739</c:v>
                </c:pt>
                <c:pt idx="527">
                  <c:v>-4.5511534603811441</c:v>
                </c:pt>
                <c:pt idx="528">
                  <c:v>-5.2755488688287082</c:v>
                </c:pt>
                <c:pt idx="529">
                  <c:v>-4.8924551432073997</c:v>
                </c:pt>
                <c:pt idx="530">
                  <c:v>-4.6988186782569938</c:v>
                </c:pt>
                <c:pt idx="531">
                  <c:v>-5.1404212637913744</c:v>
                </c:pt>
                <c:pt idx="532">
                  <c:v>-5.4636130614064413</c:v>
                </c:pt>
                <c:pt idx="533">
                  <c:v>-6.3537835729410448</c:v>
                </c:pt>
                <c:pt idx="534">
                  <c:v>-8.3500501504513558</c:v>
                </c:pt>
                <c:pt idx="535">
                  <c:v>-8.1048701660537166</c:v>
                </c:pt>
                <c:pt idx="536">
                  <c:v>-7.6897358742895356</c:v>
                </c:pt>
                <c:pt idx="537">
                  <c:v>-7.0809651175749471</c:v>
                </c:pt>
                <c:pt idx="538">
                  <c:v>-5.8522790594004226</c:v>
                </c:pt>
                <c:pt idx="539">
                  <c:v>-5.7756603142761618</c:v>
                </c:pt>
                <c:pt idx="540">
                  <c:v>-6.821854452245625</c:v>
                </c:pt>
                <c:pt idx="541">
                  <c:v>-7.1143987518109881</c:v>
                </c:pt>
                <c:pt idx="542">
                  <c:v>-8.0839741446561906</c:v>
                </c:pt>
                <c:pt idx="543">
                  <c:v>-9.2332553215201152</c:v>
                </c:pt>
                <c:pt idx="544">
                  <c:v>-9.7250083584085587</c:v>
                </c:pt>
                <c:pt idx="545">
                  <c:v>-11.028920093614177</c:v>
                </c:pt>
                <c:pt idx="546">
                  <c:v>-8.6356291095508766</c:v>
                </c:pt>
                <c:pt idx="547">
                  <c:v>-10.481444332998997</c:v>
                </c:pt>
                <c:pt idx="548">
                  <c:v>-9.2485790705449684</c:v>
                </c:pt>
                <c:pt idx="549">
                  <c:v>-6.5641368550094734</c:v>
                </c:pt>
                <c:pt idx="550">
                  <c:v>-6.9319068316059287</c:v>
                </c:pt>
                <c:pt idx="551">
                  <c:v>-7.1130056837178204</c:v>
                </c:pt>
                <c:pt idx="552">
                  <c:v>-7.0168839852892004</c:v>
                </c:pt>
                <c:pt idx="553">
                  <c:v>-7.4905271369664543</c:v>
                </c:pt>
                <c:pt idx="554">
                  <c:v>-7.1882313607489126</c:v>
                </c:pt>
                <c:pt idx="555">
                  <c:v>-6.9346929677922651</c:v>
                </c:pt>
                <c:pt idx="556">
                  <c:v>-5.2295776217541512</c:v>
                </c:pt>
                <c:pt idx="557">
                  <c:v>-5.7018277053382374</c:v>
                </c:pt>
                <c:pt idx="558">
                  <c:v>-5.1237044466733535</c:v>
                </c:pt>
                <c:pt idx="559">
                  <c:v>-5.7422266800401198</c:v>
                </c:pt>
                <c:pt idx="560">
                  <c:v>-6.5404546974256101</c:v>
                </c:pt>
                <c:pt idx="561">
                  <c:v>-5.0066867268472084</c:v>
                </c:pt>
                <c:pt idx="562">
                  <c:v>-5.6628217987295217</c:v>
                </c:pt>
                <c:pt idx="563">
                  <c:v>-4.8186225342694753</c:v>
                </c:pt>
                <c:pt idx="564">
                  <c:v>-4.1652735985734983</c:v>
                </c:pt>
                <c:pt idx="565">
                  <c:v>-4.9983283182881983</c:v>
                </c:pt>
                <c:pt idx="566">
                  <c:v>-4.1360191686169623</c:v>
                </c:pt>
                <c:pt idx="567">
                  <c:v>-3.5620751142315838</c:v>
                </c:pt>
                <c:pt idx="568">
                  <c:v>-3.5606820461384152</c:v>
                </c:pt>
                <c:pt idx="569">
                  <c:v>-3.2806753594115681</c:v>
                </c:pt>
                <c:pt idx="570">
                  <c:v>-2.1662208848768527</c:v>
                </c:pt>
                <c:pt idx="571">
                  <c:v>-1.950295330435752</c:v>
                </c:pt>
                <c:pt idx="572">
                  <c:v>-0.69792711467736535</c:v>
                </c:pt>
                <c:pt idx="573">
                  <c:v>-1.7315836398083138</c:v>
                </c:pt>
                <c:pt idx="574">
                  <c:v>-2.5994650618522237</c:v>
                </c:pt>
                <c:pt idx="575">
                  <c:v>-1.3596344589323526</c:v>
                </c:pt>
                <c:pt idx="576">
                  <c:v>-1.1673910620751142</c:v>
                </c:pt>
                <c:pt idx="577">
                  <c:v>-0.15323749024852334</c:v>
                </c:pt>
                <c:pt idx="578">
                  <c:v>-0.12816226457149227</c:v>
                </c:pt>
                <c:pt idx="579">
                  <c:v>0</c:v>
                </c:pt>
                <c:pt idx="580">
                  <c:v>-0.13225671724906027</c:v>
                </c:pt>
                <c:pt idx="581">
                  <c:v>-2.738410135041069</c:v>
                </c:pt>
                <c:pt idx="582">
                  <c:v>-1.9852429347069469</c:v>
                </c:pt>
                <c:pt idx="583">
                  <c:v>-3.0321592649310873</c:v>
                </c:pt>
                <c:pt idx="584">
                  <c:v>-3.2033969093693444</c:v>
                </c:pt>
                <c:pt idx="585">
                  <c:v>-3.1323959348461652</c:v>
                </c:pt>
                <c:pt idx="586">
                  <c:v>-1.5174718084365864</c:v>
                </c:pt>
                <c:pt idx="587">
                  <c:v>-1.7569260754559377</c:v>
                </c:pt>
                <c:pt idx="588">
                  <c:v>-2.102185716274537</c:v>
                </c:pt>
                <c:pt idx="589">
                  <c:v>-1.6107475984964501</c:v>
                </c:pt>
                <c:pt idx="590">
                  <c:v>-0.37588751218153976</c:v>
                </c:pt>
                <c:pt idx="591">
                  <c:v>0</c:v>
                </c:pt>
                <c:pt idx="592">
                  <c:v>0</c:v>
                </c:pt>
                <c:pt idx="593">
                  <c:v>-0.53291321323378305</c:v>
                </c:pt>
                <c:pt idx="594">
                  <c:v>-0.46304541406945682</c:v>
                </c:pt>
                <c:pt idx="595">
                  <c:v>-1.802863209808891</c:v>
                </c:pt>
                <c:pt idx="596">
                  <c:v>-1.8590314405096238</c:v>
                </c:pt>
                <c:pt idx="597">
                  <c:v>-2.4659223234468115</c:v>
                </c:pt>
                <c:pt idx="598">
                  <c:v>-3.6002465922323443</c:v>
                </c:pt>
                <c:pt idx="599">
                  <c:v>-5.2099458867045687</c:v>
                </c:pt>
                <c:pt idx="600">
                  <c:v>-4.5030481539831495</c:v>
                </c:pt>
                <c:pt idx="601">
                  <c:v>-3.0330844578395784</c:v>
                </c:pt>
                <c:pt idx="602">
                  <c:v>-2.8741694636618949</c:v>
                </c:pt>
                <c:pt idx="603">
                  <c:v>-4.6071648743064593</c:v>
                </c:pt>
                <c:pt idx="604">
                  <c:v>-6.9086923761901504</c:v>
                </c:pt>
                <c:pt idx="605">
                  <c:v>-4.6112747448455371</c:v>
                </c:pt>
                <c:pt idx="606">
                  <c:v>-4.978423179669841</c:v>
                </c:pt>
                <c:pt idx="607">
                  <c:v>-6.5333242002876899</c:v>
                </c:pt>
                <c:pt idx="608">
                  <c:v>-6.9689704774299619</c:v>
                </c:pt>
                <c:pt idx="609">
                  <c:v>-7.2470717172409058</c:v>
                </c:pt>
                <c:pt idx="610">
                  <c:v>-5.0003424892115902</c:v>
                </c:pt>
                <c:pt idx="611">
                  <c:v>-4.7510103431741904</c:v>
                </c:pt>
                <c:pt idx="612">
                  <c:v>-4.4235906568943077</c:v>
                </c:pt>
                <c:pt idx="613">
                  <c:v>-4.7181313788615658</c:v>
                </c:pt>
                <c:pt idx="614">
                  <c:v>-5.0113021439824639</c:v>
                </c:pt>
                <c:pt idx="615">
                  <c:v>-6.6045619562983768</c:v>
                </c:pt>
                <c:pt idx="616">
                  <c:v>-7.0086992259743823</c:v>
                </c:pt>
                <c:pt idx="617">
                  <c:v>-6.3757791629563672</c:v>
                </c:pt>
                <c:pt idx="618">
                  <c:v>-5.300363038564285</c:v>
                </c:pt>
                <c:pt idx="619">
                  <c:v>-5.8264264675662716</c:v>
                </c:pt>
                <c:pt idx="620">
                  <c:v>-7.0210288375916159</c:v>
                </c:pt>
                <c:pt idx="621">
                  <c:v>-7.7936844989382834</c:v>
                </c:pt>
                <c:pt idx="622">
                  <c:v>-6.8689636276457291</c:v>
                </c:pt>
                <c:pt idx="623">
                  <c:v>-7.852592643331735</c:v>
                </c:pt>
                <c:pt idx="624">
                  <c:v>-6.5497636824440031</c:v>
                </c:pt>
                <c:pt idx="625">
                  <c:v>-6.1990547297760124</c:v>
                </c:pt>
                <c:pt idx="626">
                  <c:v>-6.1785053770806222</c:v>
                </c:pt>
                <c:pt idx="627">
                  <c:v>-6.1785053770806222</c:v>
                </c:pt>
                <c:pt idx="628">
                  <c:v>-7.1128159462976921</c:v>
                </c:pt>
                <c:pt idx="629">
                  <c:v>-6.7881361737105284</c:v>
                </c:pt>
                <c:pt idx="630">
                  <c:v>-5.5387355298308112</c:v>
                </c:pt>
                <c:pt idx="631">
                  <c:v>-5.0565107199123229</c:v>
                </c:pt>
                <c:pt idx="632">
                  <c:v>-5.0565107199123229</c:v>
                </c:pt>
                <c:pt idx="633">
                  <c:v>-4.1550791150078767</c:v>
                </c:pt>
                <c:pt idx="634">
                  <c:v>-3.668744434550312</c:v>
                </c:pt>
                <c:pt idx="635">
                  <c:v>-2.6083978354681827</c:v>
                </c:pt>
                <c:pt idx="636">
                  <c:v>-3.3111856976505241</c:v>
                </c:pt>
                <c:pt idx="637">
                  <c:v>-4.02493321460374</c:v>
                </c:pt>
                <c:pt idx="638">
                  <c:v>-3.9290362353585864</c:v>
                </c:pt>
                <c:pt idx="639">
                  <c:v>-3.5235290088362214</c:v>
                </c:pt>
                <c:pt idx="640">
                  <c:v>-1.8672511815877799</c:v>
                </c:pt>
                <c:pt idx="641">
                  <c:v>-3.1152818686211385</c:v>
                </c:pt>
                <c:pt idx="642">
                  <c:v>-2.8152613192684428</c:v>
                </c:pt>
                <c:pt idx="643">
                  <c:v>-3.2687170354133839</c:v>
                </c:pt>
                <c:pt idx="644">
                  <c:v>-2.8440304130419891</c:v>
                </c:pt>
                <c:pt idx="645">
                  <c:v>-4.023563257757381</c:v>
                </c:pt>
                <c:pt idx="646">
                  <c:v>-4.7044318103979723</c:v>
                </c:pt>
                <c:pt idx="647">
                  <c:v>-5.2907733406397703</c:v>
                </c:pt>
                <c:pt idx="648">
                  <c:v>-4.8893759846564837</c:v>
                </c:pt>
                <c:pt idx="649">
                  <c:v>-4.8893759846564837</c:v>
                </c:pt>
                <c:pt idx="650">
                  <c:v>-5.8716350434961297</c:v>
                </c:pt>
                <c:pt idx="651">
                  <c:v>-6.7744366052469349</c:v>
                </c:pt>
                <c:pt idx="652">
                  <c:v>-8.6279882183711223</c:v>
                </c:pt>
                <c:pt idx="653">
                  <c:v>-8.7964929104733205</c:v>
                </c:pt>
                <c:pt idx="654">
                  <c:v>-7.0525378450578806</c:v>
                </c:pt>
                <c:pt idx="655">
                  <c:v>-8.6403178299883567</c:v>
                </c:pt>
                <c:pt idx="656">
                  <c:v>-8.5362011096650452</c:v>
                </c:pt>
                <c:pt idx="657">
                  <c:v>-10.584286594972259</c:v>
                </c:pt>
                <c:pt idx="658">
                  <c:v>-10.456880608260839</c:v>
                </c:pt>
                <c:pt idx="659">
                  <c:v>-9.8965682580998688</c:v>
                </c:pt>
                <c:pt idx="660">
                  <c:v>-12.025481197342282</c:v>
                </c:pt>
                <c:pt idx="661">
                  <c:v>-11.532296732652922</c:v>
                </c:pt>
                <c:pt idx="662">
                  <c:v>-9.9184875676416198</c:v>
                </c:pt>
                <c:pt idx="663">
                  <c:v>-8.8197821768614286</c:v>
                </c:pt>
                <c:pt idx="664">
                  <c:v>-9.1156928556750465</c:v>
                </c:pt>
                <c:pt idx="665">
                  <c:v>-7.4237961504212624</c:v>
                </c:pt>
                <c:pt idx="666">
                  <c:v>-7.2758408110144526</c:v>
                </c:pt>
                <c:pt idx="667">
                  <c:v>-6.7525172957051849</c:v>
                </c:pt>
                <c:pt idx="668">
                  <c:v>-7.8594424275635317</c:v>
                </c:pt>
                <c:pt idx="669">
                  <c:v>-8.9814370847318301</c:v>
                </c:pt>
                <c:pt idx="670">
                  <c:v>-8.3361874100965814</c:v>
                </c:pt>
                <c:pt idx="671">
                  <c:v>-8.2841290499349274</c:v>
                </c:pt>
                <c:pt idx="672">
                  <c:v>-8.3471470648674568</c:v>
                </c:pt>
                <c:pt idx="673">
                  <c:v>-7.6881978217686138</c:v>
                </c:pt>
                <c:pt idx="674">
                  <c:v>-9.2513185834646219</c:v>
                </c:pt>
                <c:pt idx="675">
                  <c:v>-7.8279334200972679</c:v>
                </c:pt>
                <c:pt idx="676">
                  <c:v>-6.6442907048427982</c:v>
                </c:pt>
                <c:pt idx="677">
                  <c:v>-6.8264949654085898</c:v>
                </c:pt>
                <c:pt idx="678">
                  <c:v>-7.852592643331735</c:v>
                </c:pt>
                <c:pt idx="679">
                  <c:v>-9.5280498664292068</c:v>
                </c:pt>
                <c:pt idx="680">
                  <c:v>-8.6457976573737927</c:v>
                </c:pt>
                <c:pt idx="681">
                  <c:v>-7.9813685868895128</c:v>
                </c:pt>
                <c:pt idx="682">
                  <c:v>-8.2060415096924455</c:v>
                </c:pt>
                <c:pt idx="683">
                  <c:v>-9.5801082265908626</c:v>
                </c:pt>
                <c:pt idx="684">
                  <c:v>-9.2883074183163234</c:v>
                </c:pt>
                <c:pt idx="685">
                  <c:v>-8.3786560723337224</c:v>
                </c:pt>
                <c:pt idx="686">
                  <c:v>-8.638947873141996</c:v>
                </c:pt>
                <c:pt idx="687">
                  <c:v>-7.4210562367285426</c:v>
                </c:pt>
                <c:pt idx="688">
                  <c:v>-7.1237756010685658</c:v>
                </c:pt>
                <c:pt idx="689">
                  <c:v>-7.484074251661073</c:v>
                </c:pt>
                <c:pt idx="690">
                  <c:v>-7.164874306459347</c:v>
                </c:pt>
                <c:pt idx="691">
                  <c:v>-7.9498595794232481</c:v>
                </c:pt>
                <c:pt idx="692">
                  <c:v>-7.6402493321460367</c:v>
                </c:pt>
                <c:pt idx="693">
                  <c:v>-6.84704431810398</c:v>
                </c:pt>
                <c:pt idx="694">
                  <c:v>-6.0401397355983288</c:v>
                </c:pt>
                <c:pt idx="695">
                  <c:v>-5.1058291663812589</c:v>
                </c:pt>
                <c:pt idx="696">
                  <c:v>-4.5098979382149462</c:v>
                </c:pt>
                <c:pt idx="697">
                  <c:v>-4.3263237208027947</c:v>
                </c:pt>
                <c:pt idx="698">
                  <c:v>-5.423659154736626</c:v>
                </c:pt>
                <c:pt idx="699">
                  <c:v>-5.2318651962463179</c:v>
                </c:pt>
                <c:pt idx="700">
                  <c:v>-5.8593054318788962</c:v>
                </c:pt>
                <c:pt idx="701">
                  <c:v>-6.6182615247619703</c:v>
                </c:pt>
                <c:pt idx="702">
                  <c:v>-8.3553668059456125</c:v>
                </c:pt>
                <c:pt idx="703">
                  <c:v>-8.9170491129529417</c:v>
                </c:pt>
                <c:pt idx="704">
                  <c:v>-9.2020001369956859</c:v>
                </c:pt>
                <c:pt idx="705">
                  <c:v>-8.6457976573737927</c:v>
                </c:pt>
                <c:pt idx="706">
                  <c:v>-10.384272895403795</c:v>
                </c:pt>
                <c:pt idx="707">
                  <c:v>-9.3663949585588053</c:v>
                </c:pt>
                <c:pt idx="708">
                  <c:v>-8.1334337968353996</c:v>
                </c:pt>
                <c:pt idx="709">
                  <c:v>-8.2512500856223028</c:v>
                </c:pt>
                <c:pt idx="710">
                  <c:v>-8.0156175080484964</c:v>
                </c:pt>
                <c:pt idx="711">
                  <c:v>-9.2211795328447153</c:v>
                </c:pt>
                <c:pt idx="712">
                  <c:v>-10.030824029043085</c:v>
                </c:pt>
                <c:pt idx="713">
                  <c:v>-9.4020138365641479</c:v>
                </c:pt>
                <c:pt idx="714">
                  <c:v>-10.319884923624906</c:v>
                </c:pt>
                <c:pt idx="715">
                  <c:v>-11.887115555859991</c:v>
                </c:pt>
                <c:pt idx="716">
                  <c:v>-12.850195218850606</c:v>
                </c:pt>
                <c:pt idx="717">
                  <c:v>-13.135146242893351</c:v>
                </c:pt>
                <c:pt idx="718">
                  <c:v>-11.751489828070415</c:v>
                </c:pt>
                <c:pt idx="719">
                  <c:v>-11.472018631413111</c:v>
                </c:pt>
                <c:pt idx="720">
                  <c:v>-11.12267963559148</c:v>
                </c:pt>
                <c:pt idx="721">
                  <c:v>-12.631002123433113</c:v>
                </c:pt>
                <c:pt idx="722">
                  <c:v>-12.318651962463184</c:v>
                </c:pt>
                <c:pt idx="723">
                  <c:v>-13.370778820467155</c:v>
                </c:pt>
                <c:pt idx="724">
                  <c:v>-13.926981300089047</c:v>
                </c:pt>
                <c:pt idx="725">
                  <c:v>-12.770737721761765</c:v>
                </c:pt>
                <c:pt idx="726">
                  <c:v>-13.911911774779094</c:v>
                </c:pt>
                <c:pt idx="727">
                  <c:v>-14.559901363107061</c:v>
                </c:pt>
                <c:pt idx="728">
                  <c:v>-14.246181245290773</c:v>
                </c:pt>
                <c:pt idx="729">
                  <c:v>-14.590040413726967</c:v>
                </c:pt>
                <c:pt idx="730">
                  <c:v>-13.232413178984862</c:v>
                </c:pt>
                <c:pt idx="731">
                  <c:v>-13.161175422974175</c:v>
                </c:pt>
                <c:pt idx="732">
                  <c:v>-12.188506062059046</c:v>
                </c:pt>
                <c:pt idx="733">
                  <c:v>-11.919994520172615</c:v>
                </c:pt>
                <c:pt idx="734">
                  <c:v>-12.387149804781149</c:v>
                </c:pt>
                <c:pt idx="735">
                  <c:v>-11.47338858825947</c:v>
                </c:pt>
                <c:pt idx="736">
                  <c:v>-13.129666415507913</c:v>
                </c:pt>
                <c:pt idx="737">
                  <c:v>-12.024111240495923</c:v>
                </c:pt>
                <c:pt idx="738">
                  <c:v>-11.856976505240086</c:v>
                </c:pt>
                <c:pt idx="739">
                  <c:v>-13.600931570655526</c:v>
                </c:pt>
                <c:pt idx="740">
                  <c:v>-13.395438043701624</c:v>
                </c:pt>
                <c:pt idx="741">
                  <c:v>-13.648880060278101</c:v>
                </c:pt>
                <c:pt idx="742">
                  <c:v>-13.051578875265429</c:v>
                </c:pt>
                <c:pt idx="743">
                  <c:v>-14.107815603808479</c:v>
                </c:pt>
                <c:pt idx="744">
                  <c:v>-15.032536475101034</c:v>
                </c:pt>
                <c:pt idx="745">
                  <c:v>-14.783204329063635</c:v>
                </c:pt>
                <c:pt idx="746">
                  <c:v>-15.606548393725596</c:v>
                </c:pt>
                <c:pt idx="747">
                  <c:v>-16.597027193643399</c:v>
                </c:pt>
                <c:pt idx="748">
                  <c:v>-16.351804918145081</c:v>
                </c:pt>
                <c:pt idx="749">
                  <c:v>-16.202479621891911</c:v>
                </c:pt>
                <c:pt idx="750">
                  <c:v>-15.853140626070278</c:v>
                </c:pt>
                <c:pt idx="751">
                  <c:v>-16.16686074388657</c:v>
                </c:pt>
                <c:pt idx="752">
                  <c:v>-16.41071306253853</c:v>
                </c:pt>
                <c:pt idx="753">
                  <c:v>-16.136721693266662</c:v>
                </c:pt>
                <c:pt idx="754">
                  <c:v>-14.647578601274059</c:v>
                </c:pt>
                <c:pt idx="755">
                  <c:v>-14.606479895883281</c:v>
                </c:pt>
                <c:pt idx="756">
                  <c:v>-14.510582916638127</c:v>
                </c:pt>
                <c:pt idx="757">
                  <c:v>-13.152955681896019</c:v>
                </c:pt>
                <c:pt idx="758">
                  <c:v>-12.472087129255428</c:v>
                </c:pt>
                <c:pt idx="759">
                  <c:v>-13.640660319199945</c:v>
                </c:pt>
                <c:pt idx="760">
                  <c:v>-14.288649907527912</c:v>
                </c:pt>
                <c:pt idx="761">
                  <c:v>-14.779094458524556</c:v>
                </c:pt>
                <c:pt idx="762">
                  <c:v>-15.729844509897941</c:v>
                </c:pt>
                <c:pt idx="763">
                  <c:v>-17.497088841701487</c:v>
                </c:pt>
                <c:pt idx="764">
                  <c:v>-18.208096444961981</c:v>
                </c:pt>
                <c:pt idx="765">
                  <c:v>-16.886088088225218</c:v>
                </c:pt>
                <c:pt idx="766">
                  <c:v>-18.242345366120968</c:v>
                </c:pt>
                <c:pt idx="767">
                  <c:v>-18.517706692239194</c:v>
                </c:pt>
                <c:pt idx="768">
                  <c:v>-19.395849030755532</c:v>
                </c:pt>
                <c:pt idx="769">
                  <c:v>-19.060209603397492</c:v>
                </c:pt>
                <c:pt idx="770">
                  <c:v>-19.009521200082197</c:v>
                </c:pt>
                <c:pt idx="771">
                  <c:v>-17.44366052469347</c:v>
                </c:pt>
                <c:pt idx="772">
                  <c:v>-17.432700869922598</c:v>
                </c:pt>
                <c:pt idx="773">
                  <c:v>-17.843687923830398</c:v>
                </c:pt>
                <c:pt idx="774">
                  <c:v>-18.708130693883142</c:v>
                </c:pt>
                <c:pt idx="775">
                  <c:v>-20.14795533940681</c:v>
                </c:pt>
                <c:pt idx="776">
                  <c:v>-19.572573463935885</c:v>
                </c:pt>
                <c:pt idx="777">
                  <c:v>-19.415028426604561</c:v>
                </c:pt>
                <c:pt idx="778">
                  <c:v>-19.809575998356053</c:v>
                </c:pt>
                <c:pt idx="779">
                  <c:v>-21.487773135146242</c:v>
                </c:pt>
                <c:pt idx="780">
                  <c:v>-23.25912733748887</c:v>
                </c:pt>
                <c:pt idx="781">
                  <c:v>-27.651208986916913</c:v>
                </c:pt>
                <c:pt idx="782">
                  <c:v>-27.462154942119319</c:v>
                </c:pt>
                <c:pt idx="783">
                  <c:v>-33.326940201383657</c:v>
                </c:pt>
                <c:pt idx="784">
                  <c:v>-29.926707308719774</c:v>
                </c:pt>
                <c:pt idx="785">
                  <c:v>-29.591067881361742</c:v>
                </c:pt>
                <c:pt idx="786">
                  <c:v>-26.922391944653747</c:v>
                </c:pt>
                <c:pt idx="787">
                  <c:v>-26.744297554627028</c:v>
                </c:pt>
                <c:pt idx="788">
                  <c:v>-25.130488389615731</c:v>
                </c:pt>
                <c:pt idx="789">
                  <c:v>-25.57983423522159</c:v>
                </c:pt>
                <c:pt idx="790">
                  <c:v>-24.552366600452086</c:v>
                </c:pt>
                <c:pt idx="791">
                  <c:v>-27.208712925542844</c:v>
                </c:pt>
                <c:pt idx="792">
                  <c:v>-28.149873278991709</c:v>
                </c:pt>
                <c:pt idx="793">
                  <c:v>-28.159462976916231</c:v>
                </c:pt>
                <c:pt idx="794">
                  <c:v>-26.315501061716557</c:v>
                </c:pt>
                <c:pt idx="795">
                  <c:v>-26.30317145009932</c:v>
                </c:pt>
                <c:pt idx="796">
                  <c:v>-27.456675114733887</c:v>
                </c:pt>
                <c:pt idx="797">
                  <c:v>-26.912802246729228</c:v>
                </c:pt>
                <c:pt idx="798">
                  <c:v>-24.844167408726626</c:v>
                </c:pt>
                <c:pt idx="799">
                  <c:v>-24.124940064387975</c:v>
                </c:pt>
                <c:pt idx="800">
                  <c:v>-22.604287964929103</c:v>
                </c:pt>
                <c:pt idx="801">
                  <c:v>-20.380848003287895</c:v>
                </c:pt>
                <c:pt idx="802">
                  <c:v>-22.554969518460169</c:v>
                </c:pt>
                <c:pt idx="803">
                  <c:v>-24.655113363929036</c:v>
                </c:pt>
                <c:pt idx="804">
                  <c:v>-22.450852798136857</c:v>
                </c:pt>
                <c:pt idx="805">
                  <c:v>-21.05897664223577</c:v>
                </c:pt>
                <c:pt idx="806">
                  <c:v>-23.586547023768748</c:v>
                </c:pt>
                <c:pt idx="807">
                  <c:v>-23.713953010480171</c:v>
                </c:pt>
                <c:pt idx="808">
                  <c:v>-23.908486882663198</c:v>
                </c:pt>
                <c:pt idx="809">
                  <c:v>-22.890608945818204</c:v>
                </c:pt>
                <c:pt idx="810">
                  <c:v>-22.76046304541407</c:v>
                </c:pt>
                <c:pt idx="811">
                  <c:v>-21.624768819782179</c:v>
                </c:pt>
                <c:pt idx="812">
                  <c:v>-21.772724159188986</c:v>
                </c:pt>
                <c:pt idx="813">
                  <c:v>-22.764572915953146</c:v>
                </c:pt>
                <c:pt idx="814">
                  <c:v>-23.308445783957804</c:v>
                </c:pt>
                <c:pt idx="815">
                  <c:v>-27.008699225974379</c:v>
                </c:pt>
                <c:pt idx="816">
                  <c:v>-27.077197068292346</c:v>
                </c:pt>
                <c:pt idx="817">
                  <c:v>-26.36892937872457</c:v>
                </c:pt>
                <c:pt idx="818">
                  <c:v>-26.131926844304402</c:v>
                </c:pt>
                <c:pt idx="819">
                  <c:v>-27.022398794437976</c:v>
                </c:pt>
                <c:pt idx="820">
                  <c:v>-26.866223713953008</c:v>
                </c:pt>
                <c:pt idx="821">
                  <c:v>-28.318377971093909</c:v>
                </c:pt>
                <c:pt idx="822">
                  <c:v>-30.418521816562777</c:v>
                </c:pt>
                <c:pt idx="823">
                  <c:v>-30.562367285430511</c:v>
                </c:pt>
                <c:pt idx="824">
                  <c:v>-30.114391396671003</c:v>
                </c:pt>
                <c:pt idx="825">
                  <c:v>-28.364956503870125</c:v>
                </c:pt>
                <c:pt idx="826">
                  <c:v>-29.799301322008361</c:v>
                </c:pt>
                <c:pt idx="827">
                  <c:v>-27.018288923898901</c:v>
                </c:pt>
                <c:pt idx="828">
                  <c:v>-26.244263305705871</c:v>
                </c:pt>
                <c:pt idx="829">
                  <c:v>-25.198986231933695</c:v>
                </c:pt>
                <c:pt idx="830">
                  <c:v>-24.611274744845538</c:v>
                </c:pt>
                <c:pt idx="831">
                  <c:v>-26.144256455921639</c:v>
                </c:pt>
                <c:pt idx="832">
                  <c:v>-24.609904787999181</c:v>
                </c:pt>
                <c:pt idx="833">
                  <c:v>-24.698951983012535</c:v>
                </c:pt>
                <c:pt idx="834">
                  <c:v>-26.010000684978426</c:v>
                </c:pt>
                <c:pt idx="835">
                  <c:v>-24.303034454414686</c:v>
                </c:pt>
                <c:pt idx="836">
                  <c:v>-22.061785053770805</c:v>
                </c:pt>
                <c:pt idx="837">
                  <c:v>-22.891978902664565</c:v>
                </c:pt>
                <c:pt idx="838">
                  <c:v>-21.716555928488251</c:v>
                </c:pt>
                <c:pt idx="839">
                  <c:v>-18.802657716281939</c:v>
                </c:pt>
                <c:pt idx="840">
                  <c:v>-18.469758202616617</c:v>
                </c:pt>
                <c:pt idx="841">
                  <c:v>-20.079457497088843</c:v>
                </c:pt>
                <c:pt idx="842">
                  <c:v>-21.47133365298993</c:v>
                </c:pt>
                <c:pt idx="843">
                  <c:v>-20.273991369271869</c:v>
                </c:pt>
                <c:pt idx="844">
                  <c:v>-19.626001780943898</c:v>
                </c:pt>
                <c:pt idx="845">
                  <c:v>-18.901294609219811</c:v>
                </c:pt>
                <c:pt idx="846">
                  <c:v>-19.136927186793613</c:v>
                </c:pt>
                <c:pt idx="847">
                  <c:v>-21.160353448866363</c:v>
                </c:pt>
                <c:pt idx="848">
                  <c:v>-21.472703609836291</c:v>
                </c:pt>
                <c:pt idx="849">
                  <c:v>-19.794506473046098</c:v>
                </c:pt>
                <c:pt idx="850">
                  <c:v>-20.18905404479759</c:v>
                </c:pt>
                <c:pt idx="851">
                  <c:v>-19.776697034043426</c:v>
                </c:pt>
                <c:pt idx="852">
                  <c:v>-21.928899239673949</c:v>
                </c:pt>
                <c:pt idx="853">
                  <c:v>-22.280978149188304</c:v>
                </c:pt>
                <c:pt idx="854">
                  <c:v>-22.893348859510926</c:v>
                </c:pt>
                <c:pt idx="855">
                  <c:v>-23.449551339132817</c:v>
                </c:pt>
                <c:pt idx="856">
                  <c:v>-24.690732241934381</c:v>
                </c:pt>
                <c:pt idx="857">
                  <c:v>-24.270155490102059</c:v>
                </c:pt>
                <c:pt idx="858">
                  <c:v>-24.797588875950407</c:v>
                </c:pt>
                <c:pt idx="859">
                  <c:v>-23.25912733748887</c:v>
                </c:pt>
                <c:pt idx="860">
                  <c:v>-24.242756353174872</c:v>
                </c:pt>
                <c:pt idx="861">
                  <c:v>-22.085074320158913</c:v>
                </c:pt>
                <c:pt idx="862">
                  <c:v>-20.346599082128915</c:v>
                </c:pt>
                <c:pt idx="863">
                  <c:v>-20.700047948489622</c:v>
                </c:pt>
                <c:pt idx="864">
                  <c:v>-19.295842180971299</c:v>
                </c:pt>
                <c:pt idx="865">
                  <c:v>-18.438249195150352</c:v>
                </c:pt>
                <c:pt idx="866">
                  <c:v>-19.635591478868417</c:v>
                </c:pt>
                <c:pt idx="867">
                  <c:v>-21.28912939242414</c:v>
                </c:pt>
                <c:pt idx="868">
                  <c:v>-20.219193095417495</c:v>
                </c:pt>
                <c:pt idx="869">
                  <c:v>-21.438454688677304</c:v>
                </c:pt>
                <c:pt idx="870">
                  <c:v>-21.235701075416124</c:v>
                </c:pt>
                <c:pt idx="871">
                  <c:v>-22.397424481128844</c:v>
                </c:pt>
                <c:pt idx="872">
                  <c:v>-22.828960887732038</c:v>
                </c:pt>
                <c:pt idx="873">
                  <c:v>-23.150900746626483</c:v>
                </c:pt>
                <c:pt idx="874">
                  <c:v>-24.244126310021237</c:v>
                </c:pt>
                <c:pt idx="875">
                  <c:v>-22.098773888622507</c:v>
                </c:pt>
                <c:pt idx="876">
                  <c:v>-22.38783478320433</c:v>
                </c:pt>
                <c:pt idx="877">
                  <c:v>-21.437084731830947</c:v>
                </c:pt>
                <c:pt idx="878">
                  <c:v>-20.95212000821974</c:v>
                </c:pt>
                <c:pt idx="879">
                  <c:v>-20.995958627303239</c:v>
                </c:pt>
                <c:pt idx="880">
                  <c:v>-20.535653126926501</c:v>
                </c:pt>
                <c:pt idx="881">
                  <c:v>-22.552229604767451</c:v>
                </c:pt>
                <c:pt idx="882">
                  <c:v>-22.249469141722034</c:v>
                </c:pt>
                <c:pt idx="883">
                  <c:v>-22.249469141722034</c:v>
                </c:pt>
                <c:pt idx="884">
                  <c:v>-20.776765531885747</c:v>
                </c:pt>
                <c:pt idx="885">
                  <c:v>-18.810877457360093</c:v>
                </c:pt>
                <c:pt idx="886">
                  <c:v>-18.673881772724162</c:v>
                </c:pt>
                <c:pt idx="887">
                  <c:v>-19.794506473046098</c:v>
                </c:pt>
                <c:pt idx="888">
                  <c:v>-19.720528803342692</c:v>
                </c:pt>
                <c:pt idx="889">
                  <c:v>-19.060209603397492</c:v>
                </c:pt>
                <c:pt idx="890">
                  <c:v>-18.069730803479693</c:v>
                </c:pt>
                <c:pt idx="891">
                  <c:v>-17.854647578601273</c:v>
                </c:pt>
                <c:pt idx="892">
                  <c:v>-17.912185766148369</c:v>
                </c:pt>
                <c:pt idx="893">
                  <c:v>-18.972532365230496</c:v>
                </c:pt>
                <c:pt idx="894">
                  <c:v>-17.862867319679431</c:v>
                </c:pt>
                <c:pt idx="895">
                  <c:v>-16.918967052537845</c:v>
                </c:pt>
                <c:pt idx="896">
                  <c:v>-15.443523529008838</c:v>
                </c:pt>
                <c:pt idx="897">
                  <c:v>-15.164052332351529</c:v>
                </c:pt>
                <c:pt idx="898">
                  <c:v>-14.635248989656827</c:v>
                </c:pt>
                <c:pt idx="899">
                  <c:v>-14.533872183026235</c:v>
                </c:pt>
                <c:pt idx="900">
                  <c:v>-14.3968764983903</c:v>
                </c:pt>
                <c:pt idx="901">
                  <c:v>-14.3968764983903</c:v>
                </c:pt>
                <c:pt idx="902">
                  <c:v>-13.757106651140488</c:v>
                </c:pt>
                <c:pt idx="903">
                  <c:v>-13.824234536612096</c:v>
                </c:pt>
                <c:pt idx="904">
                  <c:v>-14.007808754024248</c:v>
                </c:pt>
                <c:pt idx="905">
                  <c:v>-13.594081786423729</c:v>
                </c:pt>
                <c:pt idx="906">
                  <c:v>-11.545996301116515</c:v>
                </c:pt>
                <c:pt idx="907">
                  <c:v>-11.510377423111173</c:v>
                </c:pt>
                <c:pt idx="908">
                  <c:v>-10.655524350982944</c:v>
                </c:pt>
                <c:pt idx="909">
                  <c:v>-10.647304609904788</c:v>
                </c:pt>
                <c:pt idx="910">
                  <c:v>-9.6965545585314068</c:v>
                </c:pt>
                <c:pt idx="911">
                  <c:v>-9.81437084731831</c:v>
                </c:pt>
                <c:pt idx="912">
                  <c:v>-10.22672785807247</c:v>
                </c:pt>
                <c:pt idx="913">
                  <c:v>-12.326871703541338</c:v>
                </c:pt>
                <c:pt idx="914">
                  <c:v>-10.006164805808616</c:v>
                </c:pt>
                <c:pt idx="915">
                  <c:v>-10.900746626481267</c:v>
                </c:pt>
                <c:pt idx="916">
                  <c:v>-10.448660867182683</c:v>
                </c:pt>
                <c:pt idx="917">
                  <c:v>-9.3896842249469152</c:v>
                </c:pt>
                <c:pt idx="918">
                  <c:v>-9.3047469004726349</c:v>
                </c:pt>
                <c:pt idx="919">
                  <c:v>-9.4568121104185217</c:v>
                </c:pt>
                <c:pt idx="920">
                  <c:v>-9.8308103294746214</c:v>
                </c:pt>
                <c:pt idx="921">
                  <c:v>-9.6623056373724232</c:v>
                </c:pt>
                <c:pt idx="922">
                  <c:v>-10.622645386670319</c:v>
                </c:pt>
                <c:pt idx="923">
                  <c:v>-9.6403863278306723</c:v>
                </c:pt>
                <c:pt idx="924">
                  <c:v>-9.8417699842454969</c:v>
                </c:pt>
                <c:pt idx="925">
                  <c:v>-8.4745530515788765</c:v>
                </c:pt>
                <c:pt idx="926">
                  <c:v>-7.1429549969175969</c:v>
                </c:pt>
                <c:pt idx="927">
                  <c:v>-8.2622097403931782</c:v>
                </c:pt>
                <c:pt idx="928">
                  <c:v>-10.796629906157955</c:v>
                </c:pt>
                <c:pt idx="929">
                  <c:v>-9.5609288307418314</c:v>
                </c:pt>
                <c:pt idx="930">
                  <c:v>-8.3389273237893011</c:v>
                </c:pt>
                <c:pt idx="931">
                  <c:v>-8.6197684772929648</c:v>
                </c:pt>
                <c:pt idx="932">
                  <c:v>-9.056784711281594</c:v>
                </c:pt>
                <c:pt idx="933">
                  <c:v>-6.3031714500993221</c:v>
                </c:pt>
                <c:pt idx="934">
                  <c:v>-6.4908555380505506</c:v>
                </c:pt>
                <c:pt idx="935">
                  <c:v>-7.1867936160010961</c:v>
                </c:pt>
                <c:pt idx="936">
                  <c:v>-7.2758408110144526</c:v>
                </c:pt>
                <c:pt idx="937">
                  <c:v>-7.2128227960819231</c:v>
                </c:pt>
                <c:pt idx="938">
                  <c:v>-7.8087540242482358</c:v>
                </c:pt>
                <c:pt idx="939">
                  <c:v>-8.4046852524145503</c:v>
                </c:pt>
                <c:pt idx="940">
                  <c:v>-9.8184807178573887</c:v>
                </c:pt>
                <c:pt idx="941">
                  <c:v>-9.8404000273991361</c:v>
                </c:pt>
                <c:pt idx="942">
                  <c:v>-8.6457976573737927</c:v>
                </c:pt>
                <c:pt idx="943">
                  <c:v>-9.5321597369682856</c:v>
                </c:pt>
                <c:pt idx="944">
                  <c:v>-10.844578395780532</c:v>
                </c:pt>
                <c:pt idx="945">
                  <c:v>-11.129529419823275</c:v>
                </c:pt>
                <c:pt idx="946">
                  <c:v>-11.624083841358997</c:v>
                </c:pt>
                <c:pt idx="947">
                  <c:v>-10.656894307829305</c:v>
                </c:pt>
                <c:pt idx="948">
                  <c:v>-11.933694088636209</c:v>
                </c:pt>
                <c:pt idx="949">
                  <c:v>-12.96938146448387</c:v>
                </c:pt>
                <c:pt idx="950">
                  <c:v>-12.746078498527297</c:v>
                </c:pt>
                <c:pt idx="951">
                  <c:v>-13.798205356531268</c:v>
                </c:pt>
                <c:pt idx="952">
                  <c:v>-15.421604219467087</c:v>
                </c:pt>
                <c:pt idx="953">
                  <c:v>-16.031235016096993</c:v>
                </c:pt>
                <c:pt idx="954">
                  <c:v>-13.61326118227276</c:v>
                </c:pt>
                <c:pt idx="955">
                  <c:v>-14.918830056853208</c:v>
                </c:pt>
                <c:pt idx="956">
                  <c:v>-15.12569354065347</c:v>
                </c:pt>
                <c:pt idx="957">
                  <c:v>-14.10644564696212</c:v>
                </c:pt>
                <c:pt idx="958">
                  <c:v>-13.679019110898007</c:v>
                </c:pt>
                <c:pt idx="959">
                  <c:v>-14.216042194670866</c:v>
                </c:pt>
                <c:pt idx="960">
                  <c:v>-14.385916843619427</c:v>
                </c:pt>
                <c:pt idx="961">
                  <c:v>-15.694225631892595</c:v>
                </c:pt>
                <c:pt idx="962">
                  <c:v>-15.102404274265361</c:v>
                </c:pt>
                <c:pt idx="963">
                  <c:v>-15.405164737310775</c:v>
                </c:pt>
                <c:pt idx="964">
                  <c:v>-14.79142407014179</c:v>
                </c:pt>
                <c:pt idx="965">
                  <c:v>-15.485992191245977</c:v>
                </c:pt>
                <c:pt idx="966">
                  <c:v>-15.309267758065619</c:v>
                </c:pt>
                <c:pt idx="967">
                  <c:v>-14.48318377971094</c:v>
                </c:pt>
                <c:pt idx="968">
                  <c:v>-14.920200013699571</c:v>
                </c:pt>
                <c:pt idx="969">
                  <c:v>-16.679224604424959</c:v>
                </c:pt>
                <c:pt idx="970">
                  <c:v>-16.131241865881226</c:v>
                </c:pt>
                <c:pt idx="971">
                  <c:v>-17.302554969518461</c:v>
                </c:pt>
                <c:pt idx="972">
                  <c:v>-18.095759983560516</c:v>
                </c:pt>
                <c:pt idx="973">
                  <c:v>-18.210836358654703</c:v>
                </c:pt>
                <c:pt idx="974">
                  <c:v>-18.562915268169053</c:v>
                </c:pt>
                <c:pt idx="975">
                  <c:v>-21.174053017329953</c:v>
                </c:pt>
                <c:pt idx="976">
                  <c:v>-22.957736831289814</c:v>
                </c:pt>
                <c:pt idx="977">
                  <c:v>-23.437221727515585</c:v>
                </c:pt>
                <c:pt idx="978">
                  <c:v>-25.970271936434003</c:v>
                </c:pt>
                <c:pt idx="979">
                  <c:v>-25.319542434413318</c:v>
                </c:pt>
                <c:pt idx="980">
                  <c:v>-22.474142064524969</c:v>
                </c:pt>
                <c:pt idx="981">
                  <c:v>-24.600315090074663</c:v>
                </c:pt>
                <c:pt idx="982">
                  <c:v>-25.174327008699226</c:v>
                </c:pt>
                <c:pt idx="983">
                  <c:v>-25.936023015275016</c:v>
                </c:pt>
                <c:pt idx="984">
                  <c:v>-25.388040276731282</c:v>
                </c:pt>
                <c:pt idx="985">
                  <c:v>-24.361942598808138</c:v>
                </c:pt>
                <c:pt idx="986">
                  <c:v>-25.15514761285019</c:v>
                </c:pt>
                <c:pt idx="987">
                  <c:v>-26.300431536406602</c:v>
                </c:pt>
                <c:pt idx="988">
                  <c:v>-25.35105144187958</c:v>
                </c:pt>
                <c:pt idx="989">
                  <c:v>-26.841564490718547</c:v>
                </c:pt>
                <c:pt idx="990">
                  <c:v>-26.82238509486951</c:v>
                </c:pt>
                <c:pt idx="991">
                  <c:v>-28.103294746215497</c:v>
                </c:pt>
                <c:pt idx="992">
                  <c:v>-25.808617028563599</c:v>
                </c:pt>
                <c:pt idx="993">
                  <c:v>-25.434618809507501</c:v>
                </c:pt>
                <c:pt idx="994">
                  <c:v>-26.020960339749301</c:v>
                </c:pt>
                <c:pt idx="995">
                  <c:v>-24.585245564764708</c:v>
                </c:pt>
                <c:pt idx="996">
                  <c:v>-23.761901500102748</c:v>
                </c:pt>
                <c:pt idx="997">
                  <c:v>-24.171518597164191</c:v>
                </c:pt>
                <c:pt idx="998">
                  <c:v>-23.139941091855604</c:v>
                </c:pt>
                <c:pt idx="999">
                  <c:v>-23.015275018836906</c:v>
                </c:pt>
                <c:pt idx="1000">
                  <c:v>-21.64531817247757</c:v>
                </c:pt>
                <c:pt idx="1001">
                  <c:v>-21.685046921021989</c:v>
                </c:pt>
                <c:pt idx="1002">
                  <c:v>-23.960545242824853</c:v>
                </c:pt>
                <c:pt idx="1003">
                  <c:v>-24.050962394684564</c:v>
                </c:pt>
                <c:pt idx="1004">
                  <c:v>-26.28947188163573</c:v>
                </c:pt>
                <c:pt idx="1005">
                  <c:v>-26.247003219398589</c:v>
                </c:pt>
                <c:pt idx="1006">
                  <c:v>-27.244331803548189</c:v>
                </c:pt>
                <c:pt idx="1007">
                  <c:v>-27.869032125488047</c:v>
                </c:pt>
                <c:pt idx="1008">
                  <c:v>-25.537365572984449</c:v>
                </c:pt>
                <c:pt idx="1009">
                  <c:v>-25.07432015891499</c:v>
                </c:pt>
                <c:pt idx="1010">
                  <c:v>-23.583807110076034</c:v>
                </c:pt>
                <c:pt idx="1011">
                  <c:v>-23.17829988355367</c:v>
                </c:pt>
                <c:pt idx="1012">
                  <c:v>-22.763202959106788</c:v>
                </c:pt>
                <c:pt idx="1013">
                  <c:v>-24.112610452770738</c:v>
                </c:pt>
                <c:pt idx="1014">
                  <c:v>-24.112610452770738</c:v>
                </c:pt>
                <c:pt idx="1015">
                  <c:v>-26.426467566271661</c:v>
                </c:pt>
                <c:pt idx="1016">
                  <c:v>-26.61278169737653</c:v>
                </c:pt>
                <c:pt idx="1017">
                  <c:v>-26.816905267484078</c:v>
                </c:pt>
                <c:pt idx="1018">
                  <c:v>-25.570244537297079</c:v>
                </c:pt>
                <c:pt idx="1019">
                  <c:v>-26.842934447564904</c:v>
                </c:pt>
                <c:pt idx="1020">
                  <c:v>-26.146996369614357</c:v>
                </c:pt>
                <c:pt idx="1021">
                  <c:v>-25.223645455168164</c:v>
                </c:pt>
                <c:pt idx="1022">
                  <c:v>-24.178368381395988</c:v>
                </c:pt>
                <c:pt idx="1023">
                  <c:v>-25.756558668401947</c:v>
                </c:pt>
                <c:pt idx="1024">
                  <c:v>-27.34707856702514</c:v>
                </c:pt>
                <c:pt idx="1025">
                  <c:v>-27.888211521337077</c:v>
                </c:pt>
                <c:pt idx="1026">
                  <c:v>-27.930680183574221</c:v>
                </c:pt>
                <c:pt idx="1027">
                  <c:v>-26.01959038290294</c:v>
                </c:pt>
                <c:pt idx="1028">
                  <c:v>-22.52483046784026</c:v>
                </c:pt>
                <c:pt idx="1029">
                  <c:v>-21.583670114391396</c:v>
                </c:pt>
                <c:pt idx="1030">
                  <c:v>-23.149530789780119</c:v>
                </c:pt>
                <c:pt idx="1031">
                  <c:v>-22.883759161586411</c:v>
                </c:pt>
                <c:pt idx="1032">
                  <c:v>-23.939995890129463</c:v>
                </c:pt>
                <c:pt idx="1033">
                  <c:v>-21.563120761696005</c:v>
                </c:pt>
                <c:pt idx="1034">
                  <c:v>-20.071237756010685</c:v>
                </c:pt>
                <c:pt idx="1035">
                  <c:v>-20.919241043907117</c:v>
                </c:pt>
                <c:pt idx="1036">
                  <c:v>-19.241043907116925</c:v>
                </c:pt>
                <c:pt idx="1037">
                  <c:v>-19.450647304609905</c:v>
                </c:pt>
                <c:pt idx="1038">
                  <c:v>-18.788958147818345</c:v>
                </c:pt>
                <c:pt idx="1039">
                  <c:v>-19.005411329543119</c:v>
                </c:pt>
                <c:pt idx="1040">
                  <c:v>-20.430166449756829</c:v>
                </c:pt>
                <c:pt idx="1041">
                  <c:v>-20.283581067196383</c:v>
                </c:pt>
                <c:pt idx="1042">
                  <c:v>-18.562915268169053</c:v>
                </c:pt>
                <c:pt idx="1043">
                  <c:v>-19.060209603397492</c:v>
                </c:pt>
                <c:pt idx="1044">
                  <c:v>-18.784848277279266</c:v>
                </c:pt>
                <c:pt idx="1045">
                  <c:v>-19.286252483046784</c:v>
                </c:pt>
                <c:pt idx="1046">
                  <c:v>-18.651962463182411</c:v>
                </c:pt>
                <c:pt idx="1047">
                  <c:v>-19.842454962668675</c:v>
                </c:pt>
                <c:pt idx="1048">
                  <c:v>-19.96027125145558</c:v>
                </c:pt>
                <c:pt idx="1049">
                  <c:v>-20.390437701212409</c:v>
                </c:pt>
                <c:pt idx="1050">
                  <c:v>-19.986300431536407</c:v>
                </c:pt>
                <c:pt idx="1051">
                  <c:v>-21.406945681211042</c:v>
                </c:pt>
                <c:pt idx="1052">
                  <c:v>-21.561750804849648</c:v>
                </c:pt>
                <c:pt idx="1053">
                  <c:v>-21.828892389889717</c:v>
                </c:pt>
                <c:pt idx="1054">
                  <c:v>-21.527501883690665</c:v>
                </c:pt>
                <c:pt idx="1055">
                  <c:v>-22.96321665867525</c:v>
                </c:pt>
                <c:pt idx="1056">
                  <c:v>-22.100143845468867</c:v>
                </c:pt>
                <c:pt idx="1057">
                  <c:v>-20.102746763476951</c:v>
                </c:pt>
                <c:pt idx="1058">
                  <c:v>-19.989040345229125</c:v>
                </c:pt>
                <c:pt idx="1059">
                  <c:v>-18.594424275635319</c:v>
                </c:pt>
                <c:pt idx="1060">
                  <c:v>-17.910815809302008</c:v>
                </c:pt>
                <c:pt idx="1061">
                  <c:v>-15.120213713268033</c:v>
                </c:pt>
                <c:pt idx="1062">
                  <c:v>-14.918830056853208</c:v>
                </c:pt>
                <c:pt idx="1063">
                  <c:v>-15.32981711076101</c:v>
                </c:pt>
                <c:pt idx="1064">
                  <c:v>-15.33118706760737</c:v>
                </c:pt>
                <c:pt idx="1065">
                  <c:v>-15.540790465100351</c:v>
                </c:pt>
                <c:pt idx="1066">
                  <c:v>-15.491472018631415</c:v>
                </c:pt>
                <c:pt idx="1067">
                  <c:v>-15.994246181245291</c:v>
                </c:pt>
                <c:pt idx="1068">
                  <c:v>-15.187341598739639</c:v>
                </c:pt>
                <c:pt idx="1069">
                  <c:v>-17.116240838413589</c:v>
                </c:pt>
                <c:pt idx="1070">
                  <c:v>-17.147749845879854</c:v>
                </c:pt>
                <c:pt idx="1071">
                  <c:v>-17.475169532159736</c:v>
                </c:pt>
                <c:pt idx="1072">
                  <c:v>-18.932803616686076</c:v>
                </c:pt>
                <c:pt idx="1073">
                  <c:v>-18.391670662374136</c:v>
                </c:pt>
                <c:pt idx="1074">
                  <c:v>-18.868415644907184</c:v>
                </c:pt>
                <c:pt idx="1075">
                  <c:v>-19.683539968490994</c:v>
                </c:pt>
                <c:pt idx="1076">
                  <c:v>-19.915062675525721</c:v>
                </c:pt>
                <c:pt idx="1077">
                  <c:v>-19.760257551887115</c:v>
                </c:pt>
                <c:pt idx="1078">
                  <c:v>-18.738269744503047</c:v>
                </c:pt>
                <c:pt idx="1079">
                  <c:v>-19.256113432426876</c:v>
                </c:pt>
                <c:pt idx="1080">
                  <c:v>-19.917802589218439</c:v>
                </c:pt>
                <c:pt idx="1081">
                  <c:v>-18.951983012535106</c:v>
                </c:pt>
                <c:pt idx="1082">
                  <c:v>-18.349202000136998</c:v>
                </c:pt>
                <c:pt idx="1083">
                  <c:v>-18.154668127953968</c:v>
                </c:pt>
                <c:pt idx="1084">
                  <c:v>-17.683402972806356</c:v>
                </c:pt>
                <c:pt idx="1085">
                  <c:v>-18.168367696417562</c:v>
                </c:pt>
                <c:pt idx="1086">
                  <c:v>-19.279402698814987</c:v>
                </c:pt>
                <c:pt idx="1087">
                  <c:v>-19.583533118706761</c:v>
                </c:pt>
                <c:pt idx="1088">
                  <c:v>-20.967189533529695</c:v>
                </c:pt>
                <c:pt idx="1089">
                  <c:v>-21.693266662100143</c:v>
                </c:pt>
                <c:pt idx="1090">
                  <c:v>-20.767175833961229</c:v>
                </c:pt>
                <c:pt idx="1091">
                  <c:v>-21.534351667922461</c:v>
                </c:pt>
                <c:pt idx="1092">
                  <c:v>-21.671347352558396</c:v>
                </c:pt>
                <c:pt idx="1093">
                  <c:v>-20.976779231454209</c:v>
                </c:pt>
                <c:pt idx="1094">
                  <c:v>-21.819302691965202</c:v>
                </c:pt>
                <c:pt idx="1095">
                  <c:v>-20.019179395849029</c:v>
                </c:pt>
                <c:pt idx="1096">
                  <c:v>-20.256181930269197</c:v>
                </c:pt>
                <c:pt idx="1097">
                  <c:v>-18.545105829166381</c:v>
                </c:pt>
                <c:pt idx="1098">
                  <c:v>-19.834235221590522</c:v>
                </c:pt>
                <c:pt idx="1099">
                  <c:v>-21.194602370025343</c:v>
                </c:pt>
                <c:pt idx="1100">
                  <c:v>-21.423385163367353</c:v>
                </c:pt>
                <c:pt idx="1101">
                  <c:v>-21.824782519350642</c:v>
                </c:pt>
                <c:pt idx="1102">
                  <c:v>-21.246660730186999</c:v>
                </c:pt>
                <c:pt idx="1103">
                  <c:v>-22.900198643742723</c:v>
                </c:pt>
                <c:pt idx="1104">
                  <c:v>-24.101650797999863</c:v>
                </c:pt>
                <c:pt idx="1105">
                  <c:v>-22.665936023015277</c:v>
                </c:pt>
                <c:pt idx="1106">
                  <c:v>-22.665936023015277</c:v>
                </c:pt>
                <c:pt idx="1107">
                  <c:v>-22.950887047058021</c:v>
                </c:pt>
                <c:pt idx="1108">
                  <c:v>-22.685115418864303</c:v>
                </c:pt>
                <c:pt idx="1109">
                  <c:v>-21.126104527707376</c:v>
                </c:pt>
                <c:pt idx="1110">
                  <c:v>-22.272758408110143</c:v>
                </c:pt>
                <c:pt idx="1111">
                  <c:v>-22.94266730597986</c:v>
                </c:pt>
                <c:pt idx="1112">
                  <c:v>-22.544009863689293</c:v>
                </c:pt>
                <c:pt idx="1113">
                  <c:v>-20.745256524419482</c:v>
                </c:pt>
                <c:pt idx="1114">
                  <c:v>-21.263100212343311</c:v>
                </c:pt>
                <c:pt idx="1115">
                  <c:v>-20.265771628193711</c:v>
                </c:pt>
                <c:pt idx="1116">
                  <c:v>-21.14117405301733</c:v>
                </c:pt>
                <c:pt idx="1117">
                  <c:v>-20.983629015686006</c:v>
                </c:pt>
                <c:pt idx="1118">
                  <c:v>-21.013768066305911</c:v>
                </c:pt>
                <c:pt idx="1119">
                  <c:v>-19.875333926981298</c:v>
                </c:pt>
                <c:pt idx="1120">
                  <c:v>-18.832796766901843</c:v>
                </c:pt>
                <c:pt idx="1121">
                  <c:v>-18.31906294951709</c:v>
                </c:pt>
                <c:pt idx="1122">
                  <c:v>-18.52318651962463</c:v>
                </c:pt>
                <c:pt idx="1123">
                  <c:v>-18.739639701349411</c:v>
                </c:pt>
                <c:pt idx="1124">
                  <c:v>-18.345092129597916</c:v>
                </c:pt>
                <c:pt idx="1125">
                  <c:v>-18.397150489759571</c:v>
                </c:pt>
                <c:pt idx="1126">
                  <c:v>-17.172409069114323</c:v>
                </c:pt>
                <c:pt idx="1127">
                  <c:v>-16.435372285772999</c:v>
                </c:pt>
                <c:pt idx="1128">
                  <c:v>-16.054524282485104</c:v>
                </c:pt>
                <c:pt idx="1129">
                  <c:v>-16.423042674155763</c:v>
                </c:pt>
                <c:pt idx="1130">
                  <c:v>-16.423042674155763</c:v>
                </c:pt>
                <c:pt idx="1131">
                  <c:v>-16.488800602781012</c:v>
                </c:pt>
                <c:pt idx="1132">
                  <c:v>-17.234057127200494</c:v>
                </c:pt>
                <c:pt idx="1133">
                  <c:v>-16.49839030070553</c:v>
                </c:pt>
                <c:pt idx="1134">
                  <c:v>-16.49839030070553</c:v>
                </c:pt>
                <c:pt idx="1135">
                  <c:v>-14.309199260223304</c:v>
                </c:pt>
                <c:pt idx="1136">
                  <c:v>-13.265292143297486</c:v>
                </c:pt>
                <c:pt idx="1137">
                  <c:v>-14.346188095075005</c:v>
                </c:pt>
                <c:pt idx="1138">
                  <c:v>-15.155832591273374</c:v>
                </c:pt>
                <c:pt idx="1139">
                  <c:v>-16.258647852592642</c:v>
                </c:pt>
                <c:pt idx="1140">
                  <c:v>-15.64079731488458</c:v>
                </c:pt>
                <c:pt idx="1141">
                  <c:v>-15.503801630248647</c:v>
                </c:pt>
                <c:pt idx="1142">
                  <c:v>-15.751763819439688</c:v>
                </c:pt>
                <c:pt idx="1143">
                  <c:v>-14.953078978012194</c:v>
                </c:pt>
                <c:pt idx="1144">
                  <c:v>-15.436673744777041</c:v>
                </c:pt>
                <c:pt idx="1145">
                  <c:v>-15.35447633399548</c:v>
                </c:pt>
                <c:pt idx="1146">
                  <c:v>-14.796903897527228</c:v>
                </c:pt>
                <c:pt idx="1147">
                  <c:v>-15.122953626960751</c:v>
                </c:pt>
                <c:pt idx="1148">
                  <c:v>-15.201041167203233</c:v>
                </c:pt>
                <c:pt idx="1149">
                  <c:v>-15.484622234399618</c:v>
                </c:pt>
                <c:pt idx="1150">
                  <c:v>-15.109254058497157</c:v>
                </c:pt>
                <c:pt idx="1151">
                  <c:v>-16.201109665045553</c:v>
                </c:pt>
                <c:pt idx="1152">
                  <c:v>-16.201109665045553</c:v>
                </c:pt>
                <c:pt idx="1153">
                  <c:v>-17.76560038358792</c:v>
                </c:pt>
                <c:pt idx="1154">
                  <c:v>-17.246386738817726</c:v>
                </c:pt>
                <c:pt idx="1155">
                  <c:v>-18.712240564422221</c:v>
                </c:pt>
                <c:pt idx="1156">
                  <c:v>-18.130008904719503</c:v>
                </c:pt>
                <c:pt idx="1157">
                  <c:v>-17.32173436536749</c:v>
                </c:pt>
                <c:pt idx="1158">
                  <c:v>-18.384820878142339</c:v>
                </c:pt>
                <c:pt idx="1159">
                  <c:v>-18.564285225015411</c:v>
                </c:pt>
                <c:pt idx="1160">
                  <c:v>-19.239673950270568</c:v>
                </c:pt>
                <c:pt idx="1161">
                  <c:v>-20.032878964312626</c:v>
                </c:pt>
                <c:pt idx="1162">
                  <c:v>-19.861634358517708</c:v>
                </c:pt>
                <c:pt idx="1163">
                  <c:v>-19.987670388382767</c:v>
                </c:pt>
                <c:pt idx="1164">
                  <c:v>-20.437016233988629</c:v>
                </c:pt>
                <c:pt idx="1165">
                  <c:v>-20.675388725255154</c:v>
                </c:pt>
                <c:pt idx="1166">
                  <c:v>-21.072676210699363</c:v>
                </c:pt>
                <c:pt idx="1167">
                  <c:v>-21.482293307760806</c:v>
                </c:pt>
                <c:pt idx="1168">
                  <c:v>-23.039934242071375</c:v>
                </c:pt>
                <c:pt idx="1169">
                  <c:v>-23.071443249537641</c:v>
                </c:pt>
                <c:pt idx="1170">
                  <c:v>-22.32755668196452</c:v>
                </c:pt>
                <c:pt idx="1171">
                  <c:v>-22.437153229673264</c:v>
                </c:pt>
                <c:pt idx="1172">
                  <c:v>-21.983697513528323</c:v>
                </c:pt>
                <c:pt idx="1173">
                  <c:v>-21.53846153846154</c:v>
                </c:pt>
                <c:pt idx="1174">
                  <c:v>-21.331598054661278</c:v>
                </c:pt>
                <c:pt idx="1175">
                  <c:v>-22.072744708541681</c:v>
                </c:pt>
                <c:pt idx="1176">
                  <c:v>-22.598808137543667</c:v>
                </c:pt>
                <c:pt idx="1177">
                  <c:v>-23.350914446194945</c:v>
                </c:pt>
                <c:pt idx="1178">
                  <c:v>-20.624700321939859</c:v>
                </c:pt>
                <c:pt idx="1179">
                  <c:v>-19.383519419138299</c:v>
                </c:pt>
                <c:pt idx="1180">
                  <c:v>-19.950681553531062</c:v>
                </c:pt>
                <c:pt idx="1181">
                  <c:v>-19.797246386738816</c:v>
                </c:pt>
                <c:pt idx="1182">
                  <c:v>-20.257551887115554</c:v>
                </c:pt>
                <c:pt idx="1183">
                  <c:v>-21.385026371669291</c:v>
                </c:pt>
                <c:pt idx="1184">
                  <c:v>-21.527501883690665</c:v>
                </c:pt>
                <c:pt idx="1185">
                  <c:v>-22.091924104390714</c:v>
                </c:pt>
                <c:pt idx="1186">
                  <c:v>-21.9508185492157</c:v>
                </c:pt>
                <c:pt idx="1187">
                  <c:v>-22.787862182341257</c:v>
                </c:pt>
                <c:pt idx="1188">
                  <c:v>-23.241317898486198</c:v>
                </c:pt>
                <c:pt idx="1189">
                  <c:v>-23.863278306733338</c:v>
                </c:pt>
                <c:pt idx="1190">
                  <c:v>-24.319473936570997</c:v>
                </c:pt>
                <c:pt idx="1191">
                  <c:v>-24.826357969723954</c:v>
                </c:pt>
                <c:pt idx="1192">
                  <c:v>-23.733132406329201</c:v>
                </c:pt>
                <c:pt idx="1193">
                  <c:v>-23.235838071100758</c:v>
                </c:pt>
                <c:pt idx="1194">
                  <c:v>-22.80019179395849</c:v>
                </c:pt>
                <c:pt idx="1195">
                  <c:v>-23.416672374820195</c:v>
                </c:pt>
                <c:pt idx="1196">
                  <c:v>-24.804438660182203</c:v>
                </c:pt>
                <c:pt idx="1197">
                  <c:v>-23.882457702582371</c:v>
                </c:pt>
                <c:pt idx="1198">
                  <c:v>-25.134598260154807</c:v>
                </c:pt>
                <c:pt idx="1199">
                  <c:v>-24.583875607918351</c:v>
                </c:pt>
                <c:pt idx="1200">
                  <c:v>-24.526337420371259</c:v>
                </c:pt>
                <c:pt idx="1201">
                  <c:v>-23.402972806356601</c:v>
                </c:pt>
                <c:pt idx="1202">
                  <c:v>-23.027604630454139</c:v>
                </c:pt>
                <c:pt idx="1203">
                  <c:v>-24.104390711692581</c:v>
                </c:pt>
                <c:pt idx="1204">
                  <c:v>-24.704431810397974</c:v>
                </c:pt>
                <c:pt idx="1205">
                  <c:v>-27.462154942119319</c:v>
                </c:pt>
                <c:pt idx="1206">
                  <c:v>-26.036029865059248</c:v>
                </c:pt>
                <c:pt idx="1207">
                  <c:v>-27.555312007671755</c:v>
                </c:pt>
                <c:pt idx="1208">
                  <c:v>-27.166244263305707</c:v>
                </c:pt>
                <c:pt idx="1209">
                  <c:v>-26.12096718953353</c:v>
                </c:pt>
                <c:pt idx="1210">
                  <c:v>-25.615453113226931</c:v>
                </c:pt>
                <c:pt idx="1211">
                  <c:v>-24.811288444414</c:v>
                </c:pt>
                <c:pt idx="1212">
                  <c:v>-24.674292759778066</c:v>
                </c:pt>
                <c:pt idx="1213">
                  <c:v>-24.703061853551613</c:v>
                </c:pt>
                <c:pt idx="1214">
                  <c:v>-25.677101171313105</c:v>
                </c:pt>
                <c:pt idx="1215">
                  <c:v>-24.807178573874921</c:v>
                </c:pt>
                <c:pt idx="1216">
                  <c:v>-23.405712720049319</c:v>
                </c:pt>
                <c:pt idx="1217">
                  <c:v>-24.212617302554971</c:v>
                </c:pt>
                <c:pt idx="1218">
                  <c:v>-23.983834509212961</c:v>
                </c:pt>
                <c:pt idx="1219">
                  <c:v>-24.064661963148161</c:v>
                </c:pt>
                <c:pt idx="1220">
                  <c:v>-22.907048427974519</c:v>
                </c:pt>
                <c:pt idx="1221">
                  <c:v>-23.550928145763407</c:v>
                </c:pt>
                <c:pt idx="1222">
                  <c:v>-24.040002739913692</c:v>
                </c:pt>
                <c:pt idx="1223">
                  <c:v>-24.505788067675869</c:v>
                </c:pt>
                <c:pt idx="1224">
                  <c:v>-25.409959586273033</c:v>
                </c:pt>
                <c:pt idx="1225">
                  <c:v>-25.109939036920338</c:v>
                </c:pt>
                <c:pt idx="1226">
                  <c:v>-24.740050688403315</c:v>
                </c:pt>
                <c:pt idx="1227">
                  <c:v>-24.964723611206246</c:v>
                </c:pt>
                <c:pt idx="1228">
                  <c:v>-24.427700527433384</c:v>
                </c:pt>
                <c:pt idx="1229">
                  <c:v>-23.693403657784778</c:v>
                </c:pt>
                <c:pt idx="1230">
                  <c:v>-22.919378039591752</c:v>
                </c:pt>
                <c:pt idx="1231">
                  <c:v>-22.694705116788821</c:v>
                </c:pt>
                <c:pt idx="1232">
                  <c:v>-22.804301664497569</c:v>
                </c:pt>
                <c:pt idx="1233">
                  <c:v>-22.726214124255087</c:v>
                </c:pt>
                <c:pt idx="1234">
                  <c:v>-22.741283649565041</c:v>
                </c:pt>
                <c:pt idx="1235">
                  <c:v>-23.23309815740804</c:v>
                </c:pt>
                <c:pt idx="1236">
                  <c:v>-25.153777656003832</c:v>
                </c:pt>
                <c:pt idx="1237">
                  <c:v>-26.699088978697169</c:v>
                </c:pt>
                <c:pt idx="1238">
                  <c:v>-26.09904787999178</c:v>
                </c:pt>
                <c:pt idx="1239">
                  <c:v>-25.99904103020755</c:v>
                </c:pt>
                <c:pt idx="1240">
                  <c:v>-27.669018425919585</c:v>
                </c:pt>
                <c:pt idx="1241">
                  <c:v>-27.55120213713268</c:v>
                </c:pt>
                <c:pt idx="1242">
                  <c:v>-29.285567504623604</c:v>
                </c:pt>
                <c:pt idx="1243">
                  <c:v>-29.699294472224125</c:v>
                </c:pt>
                <c:pt idx="1244">
                  <c:v>-31.818617713542025</c:v>
                </c:pt>
                <c:pt idx="1245">
                  <c:v>-32.625522296047677</c:v>
                </c:pt>
                <c:pt idx="1246">
                  <c:v>-30.934995547640249</c:v>
                </c:pt>
                <c:pt idx="1247">
                  <c:v>-32.417288855401054</c:v>
                </c:pt>
                <c:pt idx="1248">
                  <c:v>-32.751558325912733</c:v>
                </c:pt>
                <c:pt idx="1249">
                  <c:v>-32.236454551681618</c:v>
                </c:pt>
                <c:pt idx="1250">
                  <c:v>-34.388656757312148</c:v>
                </c:pt>
                <c:pt idx="1251">
                  <c:v>-33.948900609630797</c:v>
                </c:pt>
                <c:pt idx="1252">
                  <c:v>-35.535310637714908</c:v>
                </c:pt>
                <c:pt idx="1253">
                  <c:v>-37.029933557092953</c:v>
                </c:pt>
                <c:pt idx="1254">
                  <c:v>-35.758613603671485</c:v>
                </c:pt>
                <c:pt idx="1255">
                  <c:v>-35.37776560038359</c:v>
                </c:pt>
                <c:pt idx="1256">
                  <c:v>-34.7777245016782</c:v>
                </c:pt>
                <c:pt idx="1257">
                  <c:v>-34.985957942324823</c:v>
                </c:pt>
                <c:pt idx="1258">
                  <c:v>-35.298308103294744</c:v>
                </c:pt>
                <c:pt idx="1259">
                  <c:v>-38.039591752859785</c:v>
                </c:pt>
                <c:pt idx="1260">
                  <c:v>-38.291663812589903</c:v>
                </c:pt>
                <c:pt idx="1261">
                  <c:v>-37.306664840057543</c:v>
                </c:pt>
                <c:pt idx="1262">
                  <c:v>-38.064250976094257</c:v>
                </c:pt>
                <c:pt idx="1263">
                  <c:v>-38.249195150352769</c:v>
                </c:pt>
                <c:pt idx="1264">
                  <c:v>-38.249195150352769</c:v>
                </c:pt>
                <c:pt idx="1265">
                  <c:v>-37.690252757038152</c:v>
                </c:pt>
                <c:pt idx="1266">
                  <c:v>-36.124392081649425</c:v>
                </c:pt>
                <c:pt idx="1267">
                  <c:v>-37.621754914720185</c:v>
                </c:pt>
                <c:pt idx="1268">
                  <c:v>-35.970956914857183</c:v>
                </c:pt>
                <c:pt idx="1269">
                  <c:v>-35.791492567984108</c:v>
                </c:pt>
                <c:pt idx="1270">
                  <c:v>-35.054455784642784</c:v>
                </c:pt>
                <c:pt idx="1271">
                  <c:v>-34.713336529899308</c:v>
                </c:pt>
                <c:pt idx="1272">
                  <c:v>-35.064045482567295</c:v>
                </c:pt>
                <c:pt idx="1273">
                  <c:v>-33.455716144941434</c:v>
                </c:pt>
                <c:pt idx="1274">
                  <c:v>-33.120076717583395</c:v>
                </c:pt>
                <c:pt idx="1275">
                  <c:v>-33.729707514213302</c:v>
                </c:pt>
                <c:pt idx="1276">
                  <c:v>-32.781697376532634</c:v>
                </c:pt>
                <c:pt idx="1277">
                  <c:v>-32.293992739228713</c:v>
                </c:pt>
                <c:pt idx="1278">
                  <c:v>-32.581683676964175</c:v>
                </c:pt>
                <c:pt idx="1279">
                  <c:v>-33.473525583944109</c:v>
                </c:pt>
                <c:pt idx="1280">
                  <c:v>-33.921501472703611</c:v>
                </c:pt>
                <c:pt idx="1281">
                  <c:v>-32.680320569902051</c:v>
                </c:pt>
                <c:pt idx="1282">
                  <c:v>-33.592711829577368</c:v>
                </c:pt>
                <c:pt idx="1283">
                  <c:v>-33.64477018973902</c:v>
                </c:pt>
                <c:pt idx="1284">
                  <c:v>-35.035276388793747</c:v>
                </c:pt>
                <c:pt idx="1285">
                  <c:v>-35.001027467634771</c:v>
                </c:pt>
                <c:pt idx="1286">
                  <c:v>-32.970751421330228</c:v>
                </c:pt>
                <c:pt idx="1287">
                  <c:v>-31.674772244674294</c:v>
                </c:pt>
                <c:pt idx="1288">
                  <c:v>-31.092540584971573</c:v>
                </c:pt>
                <c:pt idx="1289">
                  <c:v>-30.680183574217409</c:v>
                </c:pt>
                <c:pt idx="1290">
                  <c:v>-30.27604630454141</c:v>
                </c:pt>
                <c:pt idx="1291">
                  <c:v>-30.258236865538734</c:v>
                </c:pt>
                <c:pt idx="1292">
                  <c:v>-29.395164052332351</c:v>
                </c:pt>
                <c:pt idx="1293">
                  <c:v>-29.345845605863413</c:v>
                </c:pt>
                <c:pt idx="1294">
                  <c:v>-30.807589560928832</c:v>
                </c:pt>
                <c:pt idx="1295">
                  <c:v>-30.947325159257481</c:v>
                </c:pt>
                <c:pt idx="1296">
                  <c:v>-29.58832796766902</c:v>
                </c:pt>
                <c:pt idx="1297">
                  <c:v>-28.492362490581545</c:v>
                </c:pt>
                <c:pt idx="1298">
                  <c:v>-29.544489348585518</c:v>
                </c:pt>
                <c:pt idx="1299">
                  <c:v>-31.377491609014321</c:v>
                </c:pt>
                <c:pt idx="1300">
                  <c:v>-31.68573189944517</c:v>
                </c:pt>
                <c:pt idx="1301">
                  <c:v>-31.610384272895402</c:v>
                </c:pt>
                <c:pt idx="1302">
                  <c:v>-31.487088156723065</c:v>
                </c:pt>
                <c:pt idx="1303">
                  <c:v>-28.988286868963623</c:v>
                </c:pt>
                <c:pt idx="1304">
                  <c:v>-29.275977806699089</c:v>
                </c:pt>
                <c:pt idx="1305">
                  <c:v>-29.151311733680391</c:v>
                </c:pt>
                <c:pt idx="1306">
                  <c:v>-28.281389136242211</c:v>
                </c:pt>
                <c:pt idx="1307">
                  <c:v>-26.366189465031852</c:v>
                </c:pt>
                <c:pt idx="1308">
                  <c:v>-25.678471128159465</c:v>
                </c:pt>
                <c:pt idx="1309">
                  <c:v>-26.051099390369203</c:v>
                </c:pt>
                <c:pt idx="1310">
                  <c:v>-26.611411740530169</c:v>
                </c:pt>
                <c:pt idx="1311">
                  <c:v>-26.971710391122681</c:v>
                </c:pt>
                <c:pt idx="1312">
                  <c:v>-26.300431536406602</c:v>
                </c:pt>
                <c:pt idx="1313">
                  <c:v>-26.26755257209398</c:v>
                </c:pt>
                <c:pt idx="1314">
                  <c:v>-25.651071991232278</c:v>
                </c:pt>
                <c:pt idx="1315">
                  <c:v>-23.69066374409206</c:v>
                </c:pt>
                <c:pt idx="1316">
                  <c:v>-24.522227549832181</c:v>
                </c:pt>
                <c:pt idx="1317">
                  <c:v>-25.871635043496131</c:v>
                </c:pt>
                <c:pt idx="1318">
                  <c:v>-25.197616275087338</c:v>
                </c:pt>
                <c:pt idx="1319">
                  <c:v>-25.43187889581478</c:v>
                </c:pt>
                <c:pt idx="1320">
                  <c:v>-25.664771559695868</c:v>
                </c:pt>
                <c:pt idx="1321">
                  <c:v>-26.320980889101989</c:v>
                </c:pt>
                <c:pt idx="1322">
                  <c:v>-26.381258990341806</c:v>
                </c:pt>
                <c:pt idx="1323">
                  <c:v>-28.299198575244876</c:v>
                </c:pt>
                <c:pt idx="1324">
                  <c:v>-27.147064867456681</c:v>
                </c:pt>
                <c:pt idx="1325">
                  <c:v>-27.255291458319064</c:v>
                </c:pt>
                <c:pt idx="1326">
                  <c:v>-28.092335091444621</c:v>
                </c:pt>
                <c:pt idx="1327">
                  <c:v>-27.600520583601622</c:v>
                </c:pt>
                <c:pt idx="1328">
                  <c:v>-28.19097198438249</c:v>
                </c:pt>
                <c:pt idx="1329">
                  <c:v>-28.334817453250221</c:v>
                </c:pt>
                <c:pt idx="1330">
                  <c:v>-28.012877594355778</c:v>
                </c:pt>
                <c:pt idx="1331">
                  <c:v>-27.397766970340438</c:v>
                </c:pt>
                <c:pt idx="1332">
                  <c:v>-27.188163572847458</c:v>
                </c:pt>
                <c:pt idx="1333">
                  <c:v>-25.78943763271457</c:v>
                </c:pt>
                <c:pt idx="1334">
                  <c:v>-24.679772587163505</c:v>
                </c:pt>
                <c:pt idx="1335">
                  <c:v>-23.31940543872868</c:v>
                </c:pt>
                <c:pt idx="1336">
                  <c:v>-24.161928899239673</c:v>
                </c:pt>
                <c:pt idx="1337">
                  <c:v>-24.134529762312486</c:v>
                </c:pt>
                <c:pt idx="1338">
                  <c:v>-23.176929926707309</c:v>
                </c:pt>
                <c:pt idx="1339">
                  <c:v>-22.652236454551684</c:v>
                </c:pt>
                <c:pt idx="1340">
                  <c:v>-24.049592437838207</c:v>
                </c:pt>
                <c:pt idx="1341">
                  <c:v>-24.820878142338515</c:v>
                </c:pt>
                <c:pt idx="1342">
                  <c:v>-25.811356942256321</c:v>
                </c:pt>
                <c:pt idx="1343">
                  <c:v>-24.552366600452086</c:v>
                </c:pt>
                <c:pt idx="1344">
                  <c:v>-25.285293513254331</c:v>
                </c:pt>
                <c:pt idx="1345">
                  <c:v>-25.786697719021848</c:v>
                </c:pt>
                <c:pt idx="1346">
                  <c:v>-25.671621343927665</c:v>
                </c:pt>
                <c:pt idx="1347">
                  <c:v>-26.004520857592983</c:v>
                </c:pt>
                <c:pt idx="1348">
                  <c:v>-25.425029111582987</c:v>
                </c:pt>
                <c:pt idx="1349">
                  <c:v>-26.253853003630383</c:v>
                </c:pt>
                <c:pt idx="1350">
                  <c:v>-26.866223713953008</c:v>
                </c:pt>
                <c:pt idx="1351">
                  <c:v>-27.748475923008424</c:v>
                </c:pt>
                <c:pt idx="1352">
                  <c:v>-28.422494691417221</c:v>
                </c:pt>
                <c:pt idx="1353">
                  <c:v>-27.90876087403247</c:v>
                </c:pt>
                <c:pt idx="1354">
                  <c:v>-29.030755531200771</c:v>
                </c:pt>
                <c:pt idx="1355">
                  <c:v>-28.44715391465169</c:v>
                </c:pt>
                <c:pt idx="1356">
                  <c:v>-26.77443660524694</c:v>
                </c:pt>
                <c:pt idx="1357">
                  <c:v>-25.601753544763341</c:v>
                </c:pt>
                <c:pt idx="1358">
                  <c:v>-27.3484485238715</c:v>
                </c:pt>
                <c:pt idx="1359">
                  <c:v>-27.3484485238715</c:v>
                </c:pt>
                <c:pt idx="1360">
                  <c:v>-27.81971367901911</c:v>
                </c:pt>
                <c:pt idx="1361">
                  <c:v>-27.666278512226867</c:v>
                </c:pt>
                <c:pt idx="1362">
                  <c:v>-28.401945338721831</c:v>
                </c:pt>
                <c:pt idx="1363">
                  <c:v>-29.521200082197414</c:v>
                </c:pt>
                <c:pt idx="1364">
                  <c:v>-28.952667990958286</c:v>
                </c:pt>
                <c:pt idx="1365">
                  <c:v>-28.973217343653673</c:v>
                </c:pt>
                <c:pt idx="1366">
                  <c:v>-28.101924789369136</c:v>
                </c:pt>
                <c:pt idx="1367">
                  <c:v>-29.797931365161993</c:v>
                </c:pt>
                <c:pt idx="1368">
                  <c:v>-31.025412699499967</c:v>
                </c:pt>
                <c:pt idx="1369">
                  <c:v>-31.20761696006576</c:v>
                </c:pt>
                <c:pt idx="1370">
                  <c:v>-30.42400164394822</c:v>
                </c:pt>
                <c:pt idx="1371">
                  <c:v>-30.208918419069796</c:v>
                </c:pt>
                <c:pt idx="1372">
                  <c:v>-29.906157956024391</c:v>
                </c:pt>
                <c:pt idx="1373">
                  <c:v>-30.14179053359819</c:v>
                </c:pt>
                <c:pt idx="1374">
                  <c:v>-31.41037057332694</c:v>
                </c:pt>
                <c:pt idx="1375">
                  <c:v>-31.336392903623533</c:v>
                </c:pt>
                <c:pt idx="1376">
                  <c:v>-31.432289882868691</c:v>
                </c:pt>
                <c:pt idx="1377">
                  <c:v>-31.11993972189876</c:v>
                </c:pt>
                <c:pt idx="1378">
                  <c:v>-31.378861565860682</c:v>
                </c:pt>
                <c:pt idx="1379">
                  <c:v>-30.730871977532711</c:v>
                </c:pt>
                <c:pt idx="1380">
                  <c:v>-29.26501815192821</c:v>
                </c:pt>
                <c:pt idx="1381">
                  <c:v>-29.8787588190972</c:v>
                </c:pt>
                <c:pt idx="1382">
                  <c:v>-29.644496198369751</c:v>
                </c:pt>
                <c:pt idx="1383">
                  <c:v>-29.644496198369751</c:v>
                </c:pt>
                <c:pt idx="1384">
                  <c:v>-29.829440372628262</c:v>
                </c:pt>
                <c:pt idx="1385">
                  <c:v>-29.767792314542088</c:v>
                </c:pt>
                <c:pt idx="1386">
                  <c:v>-29.437632714569489</c:v>
                </c:pt>
                <c:pt idx="1387">
                  <c:v>-29.437632714569489</c:v>
                </c:pt>
                <c:pt idx="1388">
                  <c:v>-31.035002397424481</c:v>
                </c:pt>
                <c:pt idx="1389">
                  <c:v>-30.158230015754505</c:v>
                </c:pt>
                <c:pt idx="1390">
                  <c:v>-30.169189670525377</c:v>
                </c:pt>
                <c:pt idx="1391">
                  <c:v>-30.913076238098501</c:v>
                </c:pt>
                <c:pt idx="1392">
                  <c:v>-30.713062538530036</c:v>
                </c:pt>
                <c:pt idx="1393">
                  <c:v>-32.432358380711008</c:v>
                </c:pt>
                <c:pt idx="1394">
                  <c:v>-31.918624563326254</c:v>
                </c:pt>
                <c:pt idx="1395">
                  <c:v>-32.288512911843277</c:v>
                </c:pt>
                <c:pt idx="1396">
                  <c:v>-31.90903486540174</c:v>
                </c:pt>
                <c:pt idx="1397">
                  <c:v>-31.358312213165284</c:v>
                </c:pt>
                <c:pt idx="1398">
                  <c:v>-31.918624563326254</c:v>
                </c:pt>
                <c:pt idx="1399">
                  <c:v>-32.624152339201324</c:v>
                </c:pt>
                <c:pt idx="1400">
                  <c:v>-33.272141927529283</c:v>
                </c:pt>
                <c:pt idx="1401">
                  <c:v>-33.499554764024936</c:v>
                </c:pt>
                <c:pt idx="1402">
                  <c:v>-32.46249743133091</c:v>
                </c:pt>
                <c:pt idx="1403">
                  <c:v>-33.803685183916706</c:v>
                </c:pt>
                <c:pt idx="1404">
                  <c:v>-34.53387218302624</c:v>
                </c:pt>
                <c:pt idx="1405">
                  <c:v>-34.651688471813138</c:v>
                </c:pt>
                <c:pt idx="1406">
                  <c:v>-34.461264470169191</c:v>
                </c:pt>
                <c:pt idx="1407">
                  <c:v>-34.850332214535243</c:v>
                </c:pt>
                <c:pt idx="1408">
                  <c:v>-35.277758750599361</c:v>
                </c:pt>
                <c:pt idx="1409">
                  <c:v>-34.737995753133774</c:v>
                </c:pt>
                <c:pt idx="1410">
                  <c:v>-36.780601411055549</c:v>
                </c:pt>
                <c:pt idx="1411">
                  <c:v>-35.661346667579977</c:v>
                </c:pt>
                <c:pt idx="1412">
                  <c:v>-36.127131995342147</c:v>
                </c:pt>
                <c:pt idx="1413">
                  <c:v>-34.601000068497846</c:v>
                </c:pt>
                <c:pt idx="1414">
                  <c:v>-34.142064524967466</c:v>
                </c:pt>
                <c:pt idx="1415">
                  <c:v>-34.639358860195898</c:v>
                </c:pt>
                <c:pt idx="1416">
                  <c:v>-33.609151311733683</c:v>
                </c:pt>
                <c:pt idx="1417">
                  <c:v>-33.946160695938076</c:v>
                </c:pt>
                <c:pt idx="1418">
                  <c:v>-34.499623261867249</c:v>
                </c:pt>
                <c:pt idx="1419">
                  <c:v>-33.966710048633473</c:v>
                </c:pt>
                <c:pt idx="1420">
                  <c:v>-34.822933077608056</c:v>
                </c:pt>
                <c:pt idx="1421">
                  <c:v>-36.16138091650113</c:v>
                </c:pt>
                <c:pt idx="1422">
                  <c:v>-35.406534694157131</c:v>
                </c:pt>
                <c:pt idx="1423">
                  <c:v>-35.217480649359544</c:v>
                </c:pt>
                <c:pt idx="1424">
                  <c:v>-35.091444619494489</c:v>
                </c:pt>
                <c:pt idx="1425">
                  <c:v>-35.073635180491813</c:v>
                </c:pt>
                <c:pt idx="1426">
                  <c:v>-36.002465922323445</c:v>
                </c:pt>
                <c:pt idx="1427">
                  <c:v>-36.16138091650113</c:v>
                </c:pt>
                <c:pt idx="1428">
                  <c:v>-34.781834372217276</c:v>
                </c:pt>
                <c:pt idx="1429">
                  <c:v>-35.483252277553255</c:v>
                </c:pt>
                <c:pt idx="1430">
                  <c:v>-36.175080484964717</c:v>
                </c:pt>
                <c:pt idx="1431">
                  <c:v>-35.484622234399616</c:v>
                </c:pt>
                <c:pt idx="1432">
                  <c:v>-36.647715596958697</c:v>
                </c:pt>
                <c:pt idx="1433">
                  <c:v>-37.621754914720185</c:v>
                </c:pt>
                <c:pt idx="1434">
                  <c:v>-37.397081991917247</c:v>
                </c:pt>
                <c:pt idx="1435">
                  <c:v>-37.172409069114323</c:v>
                </c:pt>
                <c:pt idx="1436">
                  <c:v>-37.745051030892533</c:v>
                </c:pt>
                <c:pt idx="1437">
                  <c:v>-38.399890403452289</c:v>
                </c:pt>
                <c:pt idx="1438">
                  <c:v>-38.191656962805673</c:v>
                </c:pt>
                <c:pt idx="1439">
                  <c:v>-36.776491540516474</c:v>
                </c:pt>
                <c:pt idx="1440">
                  <c:v>-36.205219535584632</c:v>
                </c:pt>
                <c:pt idx="1441">
                  <c:v>-35.231180217823137</c:v>
                </c:pt>
                <c:pt idx="1442">
                  <c:v>-35.091444619494489</c:v>
                </c:pt>
                <c:pt idx="1443">
                  <c:v>-34.251661072676207</c:v>
                </c:pt>
                <c:pt idx="1444">
                  <c:v>-33.995479142407014</c:v>
                </c:pt>
                <c:pt idx="1445">
                  <c:v>-34.290019864374273</c:v>
                </c:pt>
                <c:pt idx="1446">
                  <c:v>-31.987122405644225</c:v>
                </c:pt>
                <c:pt idx="1447">
                  <c:v>-31.819987670388382</c:v>
                </c:pt>
                <c:pt idx="1448">
                  <c:v>-30.934995547640249</c:v>
                </c:pt>
                <c:pt idx="1449">
                  <c:v>-31.132269333515993</c:v>
                </c:pt>
                <c:pt idx="1450">
                  <c:v>-29.171861086375781</c:v>
                </c:pt>
                <c:pt idx="1451">
                  <c:v>-29.573258442359069</c:v>
                </c:pt>
                <c:pt idx="1452">
                  <c:v>-30.021234331118571</c:v>
                </c:pt>
                <c:pt idx="1453">
                  <c:v>-28.549900678128637</c:v>
                </c:pt>
                <c:pt idx="1454">
                  <c:v>-29.270497979313653</c:v>
                </c:pt>
                <c:pt idx="1455">
                  <c:v>-29.8787588190972</c:v>
                </c:pt>
                <c:pt idx="1456">
                  <c:v>-29.958216316186039</c:v>
                </c:pt>
                <c:pt idx="1457">
                  <c:v>-28.944448249880129</c:v>
                </c:pt>
                <c:pt idx="1458">
                  <c:v>-29.315706555243509</c:v>
                </c:pt>
                <c:pt idx="1459">
                  <c:v>-30.880197273785875</c:v>
                </c:pt>
                <c:pt idx="1460">
                  <c:v>-29.85820946640181</c:v>
                </c:pt>
                <c:pt idx="1461">
                  <c:v>-28.61017877936845</c:v>
                </c:pt>
                <c:pt idx="1462">
                  <c:v>-28.795122953626962</c:v>
                </c:pt>
                <c:pt idx="1463">
                  <c:v>-29.35269539009521</c:v>
                </c:pt>
                <c:pt idx="1464">
                  <c:v>-29.012946092198096</c:v>
                </c:pt>
                <c:pt idx="1465">
                  <c:v>-29.585588053976299</c:v>
                </c:pt>
                <c:pt idx="1466">
                  <c:v>-29.607507363518049</c:v>
                </c:pt>
                <c:pt idx="1467">
                  <c:v>-28.984176998424552</c:v>
                </c:pt>
                <c:pt idx="1468">
                  <c:v>-29.274607849852728</c:v>
                </c:pt>
                <c:pt idx="1469">
                  <c:v>-27.419686279882178</c:v>
                </c:pt>
                <c:pt idx="1470">
                  <c:v>-26.78128638947873</c:v>
                </c:pt>
                <c:pt idx="1471">
                  <c:v>-26.325090759641071</c:v>
                </c:pt>
                <c:pt idx="1472">
                  <c:v>-25.95109254058497</c:v>
                </c:pt>
                <c:pt idx="1473">
                  <c:v>-26.81416535379136</c:v>
                </c:pt>
                <c:pt idx="1474">
                  <c:v>-27.255291458319064</c:v>
                </c:pt>
                <c:pt idx="1475">
                  <c:v>-25.95109254058497</c:v>
                </c:pt>
                <c:pt idx="1476">
                  <c:v>-26.149736283307075</c:v>
                </c:pt>
                <c:pt idx="1477">
                  <c:v>-25.45790807589561</c:v>
                </c:pt>
                <c:pt idx="1478">
                  <c:v>-26.22097403931776</c:v>
                </c:pt>
                <c:pt idx="1479">
                  <c:v>-26.056579217754638</c:v>
                </c:pt>
                <c:pt idx="1480">
                  <c:v>-26.90869237619015</c:v>
                </c:pt>
                <c:pt idx="1481">
                  <c:v>-28.260839783546821</c:v>
                </c:pt>
                <c:pt idx="1482">
                  <c:v>-28.484142749503391</c:v>
                </c:pt>
                <c:pt idx="1483">
                  <c:v>-27.65805877114871</c:v>
                </c:pt>
                <c:pt idx="1484">
                  <c:v>-27.904651003493392</c:v>
                </c:pt>
                <c:pt idx="1485">
                  <c:v>-27.485444208507431</c:v>
                </c:pt>
                <c:pt idx="1486">
                  <c:v>-28.525241454894175</c:v>
                </c:pt>
                <c:pt idx="1487">
                  <c:v>-27.886841564490716</c:v>
                </c:pt>
                <c:pt idx="1488">
                  <c:v>-28.434824303034457</c:v>
                </c:pt>
                <c:pt idx="1489">
                  <c:v>-29.804781149393794</c:v>
                </c:pt>
                <c:pt idx="1490">
                  <c:v>-29.303376943626276</c:v>
                </c:pt>
                <c:pt idx="1491">
                  <c:v>-28.71840537023084</c:v>
                </c:pt>
                <c:pt idx="1492">
                  <c:v>-28.992396739502706</c:v>
                </c:pt>
                <c:pt idx="1493">
                  <c:v>-29.367764915405164</c:v>
                </c:pt>
                <c:pt idx="1494">
                  <c:v>-27.216932666620998</c:v>
                </c:pt>
                <c:pt idx="1495">
                  <c:v>-25.64833207753956</c:v>
                </c:pt>
                <c:pt idx="1496">
                  <c:v>-25.194876361394613</c:v>
                </c:pt>
                <c:pt idx="1497">
                  <c:v>-24.512637851907666</c:v>
                </c:pt>
                <c:pt idx="1498">
                  <c:v>-24.512637851907666</c:v>
                </c:pt>
                <c:pt idx="1499">
                  <c:v>-24.91814507843003</c:v>
                </c:pt>
                <c:pt idx="1500">
                  <c:v>-25.160627440235633</c:v>
                </c:pt>
                <c:pt idx="1501">
                  <c:v>-25.612713199534216</c:v>
                </c:pt>
                <c:pt idx="1502">
                  <c:v>-24.375642167271732</c:v>
                </c:pt>
                <c:pt idx="1503">
                  <c:v>-25.1482978286184</c:v>
                </c:pt>
                <c:pt idx="1504">
                  <c:v>-25.734639358860196</c:v>
                </c:pt>
                <c:pt idx="1505">
                  <c:v>-25.638742379615039</c:v>
                </c:pt>
                <c:pt idx="1506">
                  <c:v>-26.810055483252277</c:v>
                </c:pt>
                <c:pt idx="1507">
                  <c:v>-26.699088978697169</c:v>
                </c:pt>
                <c:pt idx="1508">
                  <c:v>-27.177203918076579</c:v>
                </c:pt>
                <c:pt idx="1509">
                  <c:v>-27.162134392766632</c:v>
                </c:pt>
                <c:pt idx="1510">
                  <c:v>-27.158024522227549</c:v>
                </c:pt>
                <c:pt idx="1511">
                  <c:v>-27.353928351256933</c:v>
                </c:pt>
                <c:pt idx="1512">
                  <c:v>-26.194944859236934</c:v>
                </c:pt>
                <c:pt idx="1513">
                  <c:v>-25.946982670045891</c:v>
                </c:pt>
                <c:pt idx="1514">
                  <c:v>-26.294951709021163</c:v>
                </c:pt>
                <c:pt idx="1515">
                  <c:v>-26.52373450236318</c:v>
                </c:pt>
                <c:pt idx="1516">
                  <c:v>-26.52373450236318</c:v>
                </c:pt>
                <c:pt idx="1517">
                  <c:v>-25.211315843550931</c:v>
                </c:pt>
                <c:pt idx="1518">
                  <c:v>-24.946914172203574</c:v>
                </c:pt>
                <c:pt idx="1519">
                  <c:v>-23.634495513391329</c:v>
                </c:pt>
                <c:pt idx="1520">
                  <c:v>-23.31940543872868</c:v>
                </c:pt>
                <c:pt idx="1521">
                  <c:v>-23.67011439139667</c:v>
                </c:pt>
                <c:pt idx="1522">
                  <c:v>-23.779710939105421</c:v>
                </c:pt>
                <c:pt idx="1523">
                  <c:v>-21.896020275361327</c:v>
                </c:pt>
                <c:pt idx="1524">
                  <c:v>-21.045277073772176</c:v>
                </c:pt>
                <c:pt idx="1525">
                  <c:v>-20.56579217754641</c:v>
                </c:pt>
                <c:pt idx="1526">
                  <c:v>-21.338447838893075</c:v>
                </c:pt>
                <c:pt idx="1527">
                  <c:v>-20.574011918624564</c:v>
                </c:pt>
                <c:pt idx="1528">
                  <c:v>-20.787725186656619</c:v>
                </c:pt>
                <c:pt idx="1529">
                  <c:v>-20.960339749297894</c:v>
                </c:pt>
                <c:pt idx="1530">
                  <c:v>-21.750804849647238</c:v>
                </c:pt>
                <c:pt idx="1531">
                  <c:v>-22.080964449619835</c:v>
                </c:pt>
                <c:pt idx="1532">
                  <c:v>-23.516679224604424</c:v>
                </c:pt>
                <c:pt idx="1533">
                  <c:v>-23.416672374820195</c:v>
                </c:pt>
                <c:pt idx="1534">
                  <c:v>-22.438523186519625</c:v>
                </c:pt>
                <c:pt idx="1535">
                  <c:v>-23.005685320912391</c:v>
                </c:pt>
                <c:pt idx="1536">
                  <c:v>-22.615247619699979</c:v>
                </c:pt>
                <c:pt idx="1537">
                  <c:v>-23.024864716761424</c:v>
                </c:pt>
                <c:pt idx="1538">
                  <c:v>-23.868758134118774</c:v>
                </c:pt>
                <c:pt idx="1539">
                  <c:v>-22.442633057058703</c:v>
                </c:pt>
                <c:pt idx="1540">
                  <c:v>-22.676895677786149</c:v>
                </c:pt>
                <c:pt idx="1541">
                  <c:v>-23.856428522501538</c:v>
                </c:pt>
                <c:pt idx="1542">
                  <c:v>-23.583807110076034</c:v>
                </c:pt>
                <c:pt idx="1543">
                  <c:v>-21.963148160832937</c:v>
                </c:pt>
                <c:pt idx="1544">
                  <c:v>-21.145283923556406</c:v>
                </c:pt>
                <c:pt idx="1545">
                  <c:v>-19.927392287142958</c:v>
                </c:pt>
                <c:pt idx="1546">
                  <c:v>-19.339680800054797</c:v>
                </c:pt>
                <c:pt idx="1547">
                  <c:v>-19.183505719569833</c:v>
                </c:pt>
                <c:pt idx="1548">
                  <c:v>-19.984930474690046</c:v>
                </c:pt>
                <c:pt idx="1549">
                  <c:v>-18.165627782724844</c:v>
                </c:pt>
                <c:pt idx="1550">
                  <c:v>-18.047811493937939</c:v>
                </c:pt>
                <c:pt idx="1551">
                  <c:v>-16.501130214398245</c:v>
                </c:pt>
                <c:pt idx="1552">
                  <c:v>-17.405301732995412</c:v>
                </c:pt>
                <c:pt idx="1553">
                  <c:v>-16.038084800328789</c:v>
                </c:pt>
                <c:pt idx="1554">
                  <c:v>-16.239468456743612</c:v>
                </c:pt>
                <c:pt idx="1555">
                  <c:v>-15.20652099458867</c:v>
                </c:pt>
                <c:pt idx="1556">
                  <c:v>-15.285978491677513</c:v>
                </c:pt>
                <c:pt idx="1557">
                  <c:v>-16.706623741352146</c:v>
                </c:pt>
                <c:pt idx="1558">
                  <c:v>-16.86964860606891</c:v>
                </c:pt>
                <c:pt idx="1559">
                  <c:v>-18.909514350297965</c:v>
                </c:pt>
                <c:pt idx="1560">
                  <c:v>-19.616412083019387</c:v>
                </c:pt>
                <c:pt idx="1561">
                  <c:v>-20.271251455579147</c:v>
                </c:pt>
                <c:pt idx="1562">
                  <c:v>-20.080827453935203</c:v>
                </c:pt>
                <c:pt idx="1563">
                  <c:v>-22.012466607301871</c:v>
                </c:pt>
                <c:pt idx="1564">
                  <c:v>-20.613740667168983</c:v>
                </c:pt>
                <c:pt idx="1565">
                  <c:v>-19.016370984313994</c:v>
                </c:pt>
                <c:pt idx="1566">
                  <c:v>-19.024590725392152</c:v>
                </c:pt>
                <c:pt idx="1567">
                  <c:v>-20.030139050619905</c:v>
                </c:pt>
                <c:pt idx="1568">
                  <c:v>-20.832933762586478</c:v>
                </c:pt>
                <c:pt idx="1569">
                  <c:v>-22.161791903555041</c:v>
                </c:pt>
                <c:pt idx="1570">
                  <c:v>-22.542639906842936</c:v>
                </c:pt>
                <c:pt idx="1571">
                  <c:v>-22.15357216247688</c:v>
                </c:pt>
                <c:pt idx="1572">
                  <c:v>-23.33447496403863</c:v>
                </c:pt>
                <c:pt idx="1573">
                  <c:v>-21.622028906089458</c:v>
                </c:pt>
                <c:pt idx="1574">
                  <c:v>-25.166107267621069</c:v>
                </c:pt>
                <c:pt idx="1575">
                  <c:v>-25.864785259264334</c:v>
                </c:pt>
                <c:pt idx="1576">
                  <c:v>-27.586821015138025</c:v>
                </c:pt>
                <c:pt idx="1577">
                  <c:v>-26.682649496540861</c:v>
                </c:pt>
                <c:pt idx="1578">
                  <c:v>-25.28392355640797</c:v>
                </c:pt>
                <c:pt idx="1579">
                  <c:v>-21.754914720186314</c:v>
                </c:pt>
                <c:pt idx="1580">
                  <c:v>-21.315158572504966</c:v>
                </c:pt>
                <c:pt idx="1581">
                  <c:v>-21.833002260428795</c:v>
                </c:pt>
                <c:pt idx="1582">
                  <c:v>-21.546681279539694</c:v>
                </c:pt>
                <c:pt idx="1583">
                  <c:v>-24.226316871018565</c:v>
                </c:pt>
                <c:pt idx="1584">
                  <c:v>-20.602781012398108</c:v>
                </c:pt>
                <c:pt idx="1585">
                  <c:v>-20.521953558462908</c:v>
                </c:pt>
                <c:pt idx="1586">
                  <c:v>-23.097472429618467</c:v>
                </c:pt>
                <c:pt idx="1587">
                  <c:v>-25.614083156380573</c:v>
                </c:pt>
                <c:pt idx="1588">
                  <c:v>-23.661894650318516</c:v>
                </c:pt>
                <c:pt idx="1589">
                  <c:v>-25.608603328995141</c:v>
                </c:pt>
                <c:pt idx="1590">
                  <c:v>-28.170422631687103</c:v>
                </c:pt>
                <c:pt idx="1591">
                  <c:v>-28.199191725460651</c:v>
                </c:pt>
                <c:pt idx="1592">
                  <c:v>-30.525378450578806</c:v>
                </c:pt>
                <c:pt idx="1593">
                  <c:v>-28.844441400095899</c:v>
                </c:pt>
                <c:pt idx="1594">
                  <c:v>-30.813069388314268</c:v>
                </c:pt>
                <c:pt idx="1595">
                  <c:v>-28.310158230015752</c:v>
                </c:pt>
                <c:pt idx="1596">
                  <c:v>-30.065072950202069</c:v>
                </c:pt>
                <c:pt idx="1597">
                  <c:v>-28.301938488937601</c:v>
                </c:pt>
                <c:pt idx="1598">
                  <c:v>-25.16199739708199</c:v>
                </c:pt>
                <c:pt idx="1599">
                  <c:v>-26.094938009452701</c:v>
                </c:pt>
                <c:pt idx="1600">
                  <c:v>-25.497636824440029</c:v>
                </c:pt>
                <c:pt idx="1601">
                  <c:v>-26.43605726419618</c:v>
                </c:pt>
                <c:pt idx="1602">
                  <c:v>-27.889581478183441</c:v>
                </c:pt>
                <c:pt idx="1603">
                  <c:v>-27.088156723063221</c:v>
                </c:pt>
                <c:pt idx="1604">
                  <c:v>-27.769025275703822</c:v>
                </c:pt>
                <c:pt idx="1605">
                  <c:v>-28.112884444140008</c:v>
                </c:pt>
                <c:pt idx="1606">
                  <c:v>-27.4224261935749</c:v>
                </c:pt>
                <c:pt idx="1607">
                  <c:v>-28.973217343653673</c:v>
                </c:pt>
                <c:pt idx="1608">
                  <c:v>-29.074594150284266</c:v>
                </c:pt>
                <c:pt idx="1609">
                  <c:v>-29.781491883005685</c:v>
                </c:pt>
                <c:pt idx="1610">
                  <c:v>-28.678676621686417</c:v>
                </c:pt>
                <c:pt idx="1611">
                  <c:v>-26.841564490718547</c:v>
                </c:pt>
                <c:pt idx="1612">
                  <c:v>-26.841564490718547</c:v>
                </c:pt>
                <c:pt idx="1613">
                  <c:v>-23.167340228782795</c:v>
                </c:pt>
                <c:pt idx="1614">
                  <c:v>-24.096170970614423</c:v>
                </c:pt>
                <c:pt idx="1615">
                  <c:v>-23.885197616275086</c:v>
                </c:pt>
                <c:pt idx="1616">
                  <c:v>-24.518117679293102</c:v>
                </c:pt>
                <c:pt idx="1617">
                  <c:v>-25.03459141037057</c:v>
                </c:pt>
                <c:pt idx="1618">
                  <c:v>-25.030481539831495</c:v>
                </c:pt>
                <c:pt idx="1619">
                  <c:v>-28.384135899719158</c:v>
                </c:pt>
                <c:pt idx="1620">
                  <c:v>-29.293787245701761</c:v>
                </c:pt>
                <c:pt idx="1621">
                  <c:v>-28.323857798479345</c:v>
                </c:pt>
                <c:pt idx="1622">
                  <c:v>-29.548599219124601</c:v>
                </c:pt>
                <c:pt idx="1623">
                  <c:v>-28.773203644085211</c:v>
                </c:pt>
                <c:pt idx="1624">
                  <c:v>-31.12678950613056</c:v>
                </c:pt>
                <c:pt idx="1625">
                  <c:v>-31.237756010685661</c:v>
                </c:pt>
                <c:pt idx="1626">
                  <c:v>-32.121378176587442</c:v>
                </c:pt>
                <c:pt idx="1627">
                  <c:v>-31.692581683676959</c:v>
                </c:pt>
                <c:pt idx="1628">
                  <c:v>-34.240701417905335</c:v>
                </c:pt>
                <c:pt idx="1629">
                  <c:v>-35.587368997876567</c:v>
                </c:pt>
                <c:pt idx="1630">
                  <c:v>-35.602438523186521</c:v>
                </c:pt>
                <c:pt idx="1631">
                  <c:v>-33.265292143297486</c:v>
                </c:pt>
                <c:pt idx="1632">
                  <c:v>-33.56394273580382</c:v>
                </c:pt>
                <c:pt idx="1633">
                  <c:v>-31.981642578258786</c:v>
                </c:pt>
                <c:pt idx="1634">
                  <c:v>-31.337762860469901</c:v>
                </c:pt>
                <c:pt idx="1635">
                  <c:v>-30.28426604561956</c:v>
                </c:pt>
                <c:pt idx="1636">
                  <c:v>-30.28426604561956</c:v>
                </c:pt>
                <c:pt idx="1637">
                  <c:v>-31.304883896157271</c:v>
                </c:pt>
                <c:pt idx="1638">
                  <c:v>-30.689773272141931</c:v>
                </c:pt>
                <c:pt idx="1639">
                  <c:v>-31.492567984108501</c:v>
                </c:pt>
                <c:pt idx="1640">
                  <c:v>-31.492567984108501</c:v>
                </c:pt>
                <c:pt idx="1641">
                  <c:v>-33.540653469415716</c:v>
                </c:pt>
                <c:pt idx="1642">
                  <c:v>-34.905130488389617</c:v>
                </c:pt>
                <c:pt idx="1643">
                  <c:v>-34.242071374751703</c:v>
                </c:pt>
                <c:pt idx="1644">
                  <c:v>-32.239194465374347</c:v>
                </c:pt>
                <c:pt idx="1645">
                  <c:v>-31.580245222275501</c:v>
                </c:pt>
                <c:pt idx="1646">
                  <c:v>-33.091307623809847</c:v>
                </c:pt>
                <c:pt idx="1647">
                  <c:v>-34.051647373107748</c:v>
                </c:pt>
                <c:pt idx="1648">
                  <c:v>-34.185903144050961</c:v>
                </c:pt>
                <c:pt idx="1649">
                  <c:v>-34.728406055209263</c:v>
                </c:pt>
                <c:pt idx="1650">
                  <c:v>-34.206452496746351</c:v>
                </c:pt>
                <c:pt idx="1651">
                  <c:v>-32.850195218850608</c:v>
                </c:pt>
                <c:pt idx="1652">
                  <c:v>-34.57360093157066</c:v>
                </c:pt>
                <c:pt idx="1653">
                  <c:v>-34.411946023700253</c:v>
                </c:pt>
                <c:pt idx="1654">
                  <c:v>-32.56524419480786</c:v>
                </c:pt>
                <c:pt idx="1655">
                  <c:v>-32.266593602301533</c:v>
                </c:pt>
                <c:pt idx="1656">
                  <c:v>-33.180354818823204</c:v>
                </c:pt>
                <c:pt idx="1657">
                  <c:v>-33.452976231248719</c:v>
                </c:pt>
                <c:pt idx="1658">
                  <c:v>-33.432426878553322</c:v>
                </c:pt>
                <c:pt idx="1659">
                  <c:v>-34.661278169737649</c:v>
                </c:pt>
                <c:pt idx="1660">
                  <c:v>-34.568121104185217</c:v>
                </c:pt>
                <c:pt idx="1661">
                  <c:v>-35.739434207822448</c:v>
                </c:pt>
                <c:pt idx="1662">
                  <c:v>-34.721556270977466</c:v>
                </c:pt>
                <c:pt idx="1663">
                  <c:v>-32.92280293170765</c:v>
                </c:pt>
                <c:pt idx="1664">
                  <c:v>-32.459757517638195</c:v>
                </c:pt>
                <c:pt idx="1665">
                  <c:v>-32.552914583190628</c:v>
                </c:pt>
                <c:pt idx="1666">
                  <c:v>-33.1570655524351</c:v>
                </c:pt>
                <c:pt idx="1667">
                  <c:v>-32.348791013083087</c:v>
                </c:pt>
                <c:pt idx="1668">
                  <c:v>-33.54339338310843</c:v>
                </c:pt>
                <c:pt idx="1669">
                  <c:v>-33.914651688471814</c:v>
                </c:pt>
                <c:pt idx="1670">
                  <c:v>-32.143297486129185</c:v>
                </c:pt>
                <c:pt idx="1671">
                  <c:v>-30.632235084594832</c:v>
                </c:pt>
                <c:pt idx="1672">
                  <c:v>-29.748612918693059</c:v>
                </c:pt>
                <c:pt idx="1673">
                  <c:v>-29.72943352284403</c:v>
                </c:pt>
                <c:pt idx="1674">
                  <c:v>-29.807521063086512</c:v>
                </c:pt>
                <c:pt idx="1675">
                  <c:v>-29.748612918693059</c:v>
                </c:pt>
                <c:pt idx="1676">
                  <c:v>-28.93485855195561</c:v>
                </c:pt>
                <c:pt idx="1677">
                  <c:v>-29.02116583327625</c:v>
                </c:pt>
                <c:pt idx="1678">
                  <c:v>-29.091033632440578</c:v>
                </c:pt>
                <c:pt idx="1679">
                  <c:v>-29.333515994246181</c:v>
                </c:pt>
                <c:pt idx="1680">
                  <c:v>-30.104801698746488</c:v>
                </c:pt>
                <c:pt idx="1681">
                  <c:v>-29.715733954380436</c:v>
                </c:pt>
                <c:pt idx="1682">
                  <c:v>-30.861017877936845</c:v>
                </c:pt>
                <c:pt idx="1683">
                  <c:v>-31.002123433111855</c:v>
                </c:pt>
                <c:pt idx="1684">
                  <c:v>-31.528186862113845</c:v>
                </c:pt>
                <c:pt idx="1685">
                  <c:v>-32.624152339201324</c:v>
                </c:pt>
                <c:pt idx="1686">
                  <c:v>-33.840674018768411</c:v>
                </c:pt>
                <c:pt idx="1687">
                  <c:v>-33.00226042879649</c:v>
                </c:pt>
                <c:pt idx="1688">
                  <c:v>-33.03650934995548</c:v>
                </c:pt>
                <c:pt idx="1689">
                  <c:v>-33.426947051167893</c:v>
                </c:pt>
                <c:pt idx="1690">
                  <c:v>-33.080347969038975</c:v>
                </c:pt>
                <c:pt idx="1691">
                  <c:v>-31.111719980820606</c:v>
                </c:pt>
                <c:pt idx="1692">
                  <c:v>-29.411603534488659</c:v>
                </c:pt>
                <c:pt idx="1693">
                  <c:v>-30.196588807452571</c:v>
                </c:pt>
                <c:pt idx="1694">
                  <c:v>-28.808822522090555</c:v>
                </c:pt>
                <c:pt idx="1695">
                  <c:v>-28.888280019179398</c:v>
                </c:pt>
                <c:pt idx="1696">
                  <c:v>-29.439002671415849</c:v>
                </c:pt>
                <c:pt idx="1697">
                  <c:v>-28.956777861497361</c:v>
                </c:pt>
                <c:pt idx="1698">
                  <c:v>-30.70895266799096</c:v>
                </c:pt>
                <c:pt idx="1699">
                  <c:v>-31.373381738475238</c:v>
                </c:pt>
                <c:pt idx="1700">
                  <c:v>-29.799301322008361</c:v>
                </c:pt>
                <c:pt idx="1701">
                  <c:v>-29.926707308719774</c:v>
                </c:pt>
                <c:pt idx="1702">
                  <c:v>-28.322487841632991</c:v>
                </c:pt>
                <c:pt idx="1703">
                  <c:v>-27.223782450852795</c:v>
                </c:pt>
                <c:pt idx="1704">
                  <c:v>-26.382628947188163</c:v>
                </c:pt>
                <c:pt idx="1705">
                  <c:v>-26.393588601959038</c:v>
                </c:pt>
                <c:pt idx="1706">
                  <c:v>-26.486745667511475</c:v>
                </c:pt>
                <c:pt idx="1707">
                  <c:v>-26.293581752174806</c:v>
                </c:pt>
                <c:pt idx="1708">
                  <c:v>-25.72915953147476</c:v>
                </c:pt>
                <c:pt idx="1709">
                  <c:v>-25.694910610315773</c:v>
                </c:pt>
                <c:pt idx="1710">
                  <c:v>-26.048359476676485</c:v>
                </c:pt>
                <c:pt idx="1711">
                  <c:v>-24.764709911637784</c:v>
                </c:pt>
                <c:pt idx="1712">
                  <c:v>-25.098979382149459</c:v>
                </c:pt>
                <c:pt idx="1713">
                  <c:v>-26.08534831152819</c:v>
                </c:pt>
                <c:pt idx="1714">
                  <c:v>-26.34974998287554</c:v>
                </c:pt>
                <c:pt idx="1715">
                  <c:v>-25.177066922391944</c:v>
                </c:pt>
                <c:pt idx="1716">
                  <c:v>-23.715322967326529</c:v>
                </c:pt>
                <c:pt idx="1717">
                  <c:v>-22.468662237139529</c:v>
                </c:pt>
                <c:pt idx="1718">
                  <c:v>-23.92081649428043</c:v>
                </c:pt>
                <c:pt idx="1719">
                  <c:v>-23.539968490992532</c:v>
                </c:pt>
                <c:pt idx="1720">
                  <c:v>-24.207137475169532</c:v>
                </c:pt>
                <c:pt idx="1721">
                  <c:v>-22.968696486060686</c:v>
                </c:pt>
                <c:pt idx="1722">
                  <c:v>-21.428864990752789</c:v>
                </c:pt>
                <c:pt idx="1723">
                  <c:v>-20.472635111993974</c:v>
                </c:pt>
                <c:pt idx="1724">
                  <c:v>-21.771354202342629</c:v>
                </c:pt>
                <c:pt idx="1725">
                  <c:v>-22.020686348380025</c:v>
                </c:pt>
                <c:pt idx="1726">
                  <c:v>-21.708336187410097</c:v>
                </c:pt>
                <c:pt idx="1727">
                  <c:v>-21.642578258784848</c:v>
                </c:pt>
                <c:pt idx="1728">
                  <c:v>-22.197410781560379</c:v>
                </c:pt>
                <c:pt idx="1729">
                  <c:v>-22.772792657031303</c:v>
                </c:pt>
                <c:pt idx="1730">
                  <c:v>-22.383724912665251</c:v>
                </c:pt>
                <c:pt idx="1731">
                  <c:v>-21.572710459620524</c:v>
                </c:pt>
                <c:pt idx="1732">
                  <c:v>-23.002945407219674</c:v>
                </c:pt>
                <c:pt idx="1733">
                  <c:v>-23.970134940749364</c:v>
                </c:pt>
                <c:pt idx="1734">
                  <c:v>-24.787999178025892</c:v>
                </c:pt>
                <c:pt idx="1735">
                  <c:v>-24.498938283444073</c:v>
                </c:pt>
                <c:pt idx="1736">
                  <c:v>-25.505856565518187</c:v>
                </c:pt>
                <c:pt idx="1737">
                  <c:v>-25.18802657716282</c:v>
                </c:pt>
                <c:pt idx="1738">
                  <c:v>-26.530584286594969</c:v>
                </c:pt>
                <c:pt idx="1739">
                  <c:v>-25.699020480854848</c:v>
                </c:pt>
                <c:pt idx="1740">
                  <c:v>-26.055209260908281</c:v>
                </c:pt>
                <c:pt idx="1741">
                  <c:v>-27.721076786081241</c:v>
                </c:pt>
                <c:pt idx="1742">
                  <c:v>-27.349818480717861</c:v>
                </c:pt>
                <c:pt idx="1743">
                  <c:v>-25.699020480854848</c:v>
                </c:pt>
                <c:pt idx="1744">
                  <c:v>-26.677169669155418</c:v>
                </c:pt>
                <c:pt idx="1745">
                  <c:v>-27.4292759778067</c:v>
                </c:pt>
                <c:pt idx="1746">
                  <c:v>-27.653948900609631</c:v>
                </c:pt>
                <c:pt idx="1747">
                  <c:v>-27.645729159531474</c:v>
                </c:pt>
                <c:pt idx="1748">
                  <c:v>-26.192204945544219</c:v>
                </c:pt>
                <c:pt idx="1749">
                  <c:v>-26.449756832659769</c:v>
                </c:pt>
                <c:pt idx="1750">
                  <c:v>-26.916912117268303</c:v>
                </c:pt>
                <c:pt idx="1751">
                  <c:v>-27.204603055003769</c:v>
                </c:pt>
                <c:pt idx="1752">
                  <c:v>-26.43057743681074</c:v>
                </c:pt>
                <c:pt idx="1753">
                  <c:v>-27.052537845057881</c:v>
                </c:pt>
                <c:pt idx="1754">
                  <c:v>-25.696280567162134</c:v>
                </c:pt>
                <c:pt idx="1755">
                  <c:v>-26.366189465031852</c:v>
                </c:pt>
                <c:pt idx="1756">
                  <c:v>-26.210014384546888</c:v>
                </c:pt>
                <c:pt idx="1757">
                  <c:v>-26.334680457565586</c:v>
                </c:pt>
                <c:pt idx="1758">
                  <c:v>-26.238783478320428</c:v>
                </c:pt>
                <c:pt idx="1759">
                  <c:v>-27.15254469484211</c:v>
                </c:pt>
                <c:pt idx="1760">
                  <c:v>-26.000410987053908</c:v>
                </c:pt>
                <c:pt idx="1761">
                  <c:v>-27.373107747105969</c:v>
                </c:pt>
                <c:pt idx="1762">
                  <c:v>-27.282690595246251</c:v>
                </c:pt>
                <c:pt idx="1763">
                  <c:v>-27.725186656620316</c:v>
                </c:pt>
                <c:pt idx="1764">
                  <c:v>-27.247071717240907</c:v>
                </c:pt>
                <c:pt idx="1765">
                  <c:v>-28.051236386053841</c:v>
                </c:pt>
                <c:pt idx="1766">
                  <c:v>-28.558120419206794</c:v>
                </c:pt>
                <c:pt idx="1767">
                  <c:v>-28.292348791013083</c:v>
                </c:pt>
                <c:pt idx="1768">
                  <c:v>-29.06226453866703</c:v>
                </c:pt>
                <c:pt idx="1769">
                  <c:v>-29.06226453866703</c:v>
                </c:pt>
                <c:pt idx="1770">
                  <c:v>-27.953969449962322</c:v>
                </c:pt>
                <c:pt idx="1771">
                  <c:v>-27.229262278238238</c:v>
                </c:pt>
                <c:pt idx="1772">
                  <c:v>-27.06486745667511</c:v>
                </c:pt>
                <c:pt idx="1773">
                  <c:v>-27.526542913898211</c:v>
                </c:pt>
                <c:pt idx="1774">
                  <c:v>-27.297760120556202</c:v>
                </c:pt>
                <c:pt idx="1775">
                  <c:v>-28.295088704705801</c:v>
                </c:pt>
                <c:pt idx="1776">
                  <c:v>-29.310226727858073</c:v>
                </c:pt>
                <c:pt idx="1777">
                  <c:v>-29.482841290499351</c:v>
                </c:pt>
                <c:pt idx="1778">
                  <c:v>-30.248647167614219</c:v>
                </c:pt>
                <c:pt idx="1779">
                  <c:v>-31.76792931022673</c:v>
                </c:pt>
                <c:pt idx="1780">
                  <c:v>-32.53647510103432</c:v>
                </c:pt>
                <c:pt idx="1781">
                  <c:v>-33.235153092677585</c:v>
                </c:pt>
                <c:pt idx="1782">
                  <c:v>-32.048770463730392</c:v>
                </c:pt>
                <c:pt idx="1783">
                  <c:v>-31.16651825467498</c:v>
                </c:pt>
                <c:pt idx="1784">
                  <c:v>-31.643263237208028</c:v>
                </c:pt>
                <c:pt idx="1785">
                  <c:v>-30.318514966778551</c:v>
                </c:pt>
                <c:pt idx="1786">
                  <c:v>-31.313103637235429</c:v>
                </c:pt>
                <c:pt idx="1787">
                  <c:v>-31.422700184944173</c:v>
                </c:pt>
                <c:pt idx="1788">
                  <c:v>-31.108980067127884</c:v>
                </c:pt>
                <c:pt idx="1789">
                  <c:v>-31.487088156723065</c:v>
                </c:pt>
                <c:pt idx="1790">
                  <c:v>-33.451606274402359</c:v>
                </c:pt>
                <c:pt idx="1791">
                  <c:v>-32.388519761627506</c:v>
                </c:pt>
                <c:pt idx="1792">
                  <c:v>-32.773477635454483</c:v>
                </c:pt>
                <c:pt idx="1793">
                  <c:v>-33.710528118364273</c:v>
                </c:pt>
                <c:pt idx="1794">
                  <c:v>-34.229741763134463</c:v>
                </c:pt>
                <c:pt idx="1795">
                  <c:v>-34.916090143160488</c:v>
                </c:pt>
                <c:pt idx="1796">
                  <c:v>-35.314747585451059</c:v>
                </c:pt>
                <c:pt idx="1797">
                  <c:v>-34.995547640249328</c:v>
                </c:pt>
                <c:pt idx="1798">
                  <c:v>-36.176450441811077</c:v>
                </c:pt>
                <c:pt idx="1799">
                  <c:v>-36.092883074183163</c:v>
                </c:pt>
                <c:pt idx="1800">
                  <c:v>-37.366942941297353</c:v>
                </c:pt>
                <c:pt idx="1801">
                  <c:v>-39.261593259812315</c:v>
                </c:pt>
                <c:pt idx="1802">
                  <c:v>-38.976642235769567</c:v>
                </c:pt>
                <c:pt idx="1803">
                  <c:v>-36.929926707308717</c:v>
                </c:pt>
                <c:pt idx="1804">
                  <c:v>-34.632509075964109</c:v>
                </c:pt>
                <c:pt idx="1805">
                  <c:v>-35.402424823618055</c:v>
                </c:pt>
                <c:pt idx="1806">
                  <c:v>-36.125762038495793</c:v>
                </c:pt>
                <c:pt idx="1807">
                  <c:v>-37.69847249811631</c:v>
                </c:pt>
                <c:pt idx="1808">
                  <c:v>-36.347695047606003</c:v>
                </c:pt>
                <c:pt idx="1809">
                  <c:v>-35.111993972189879</c:v>
                </c:pt>
                <c:pt idx="1810">
                  <c:v>-36.301116514829786</c:v>
                </c:pt>
                <c:pt idx="1811">
                  <c:v>-35.938077950544553</c:v>
                </c:pt>
                <c:pt idx="1812">
                  <c:v>-36.081923419412291</c:v>
                </c:pt>
                <c:pt idx="1813">
                  <c:v>-36.292896773751629</c:v>
                </c:pt>
                <c:pt idx="1814">
                  <c:v>-36.434002328926638</c:v>
                </c:pt>
                <c:pt idx="1815">
                  <c:v>-35.227070347284062</c:v>
                </c:pt>
                <c:pt idx="1816">
                  <c:v>-35.113363929036232</c:v>
                </c:pt>
                <c:pt idx="1817">
                  <c:v>-33.484485238714981</c:v>
                </c:pt>
                <c:pt idx="1818">
                  <c:v>-33.487225152407703</c:v>
                </c:pt>
                <c:pt idx="1819">
                  <c:v>-35.250359613672167</c:v>
                </c:pt>
                <c:pt idx="1820">
                  <c:v>-36.173710528118363</c:v>
                </c:pt>
                <c:pt idx="1821">
                  <c:v>-36.620316460031511</c:v>
                </c:pt>
                <c:pt idx="1822">
                  <c:v>-37.886156586067543</c:v>
                </c:pt>
                <c:pt idx="1823">
                  <c:v>-37.953284471539142</c:v>
                </c:pt>
                <c:pt idx="1824">
                  <c:v>-38.583464620864447</c:v>
                </c:pt>
                <c:pt idx="1825">
                  <c:v>-39.782176861428866</c:v>
                </c:pt>
                <c:pt idx="1826">
                  <c:v>-39.542434413315981</c:v>
                </c:pt>
                <c:pt idx="1827">
                  <c:v>-38.271114459894513</c:v>
                </c:pt>
                <c:pt idx="1828">
                  <c:v>-37.923145420919241</c:v>
                </c:pt>
                <c:pt idx="1829">
                  <c:v>-35.566819645181177</c:v>
                </c:pt>
                <c:pt idx="1830">
                  <c:v>-34.792794026988147</c:v>
                </c:pt>
                <c:pt idx="1831">
                  <c:v>-34.605109939036922</c:v>
                </c:pt>
                <c:pt idx="1832">
                  <c:v>-32.989930817179257</c:v>
                </c:pt>
                <c:pt idx="1833">
                  <c:v>-32.726899102678267</c:v>
                </c:pt>
                <c:pt idx="1834">
                  <c:v>-32.409069114322897</c:v>
                </c:pt>
                <c:pt idx="1835">
                  <c:v>-35.116103842728947</c:v>
                </c:pt>
                <c:pt idx="1836">
                  <c:v>-36.009315706555242</c:v>
                </c:pt>
                <c:pt idx="1837">
                  <c:v>-35.391465168847184</c:v>
                </c:pt>
                <c:pt idx="1838">
                  <c:v>-35.288718405370233</c:v>
                </c:pt>
                <c:pt idx="1839">
                  <c:v>-34.99965751078841</c:v>
                </c:pt>
                <c:pt idx="1840">
                  <c:v>-35.507911500787728</c:v>
                </c:pt>
                <c:pt idx="1841">
                  <c:v>-35.577779299952049</c:v>
                </c:pt>
                <c:pt idx="1842">
                  <c:v>-34.554421535721623</c:v>
                </c:pt>
                <c:pt idx="1843">
                  <c:v>-34.795533940680869</c:v>
                </c:pt>
                <c:pt idx="1844">
                  <c:v>-35.325707240221931</c:v>
                </c:pt>
                <c:pt idx="1845">
                  <c:v>-35.554490033563937</c:v>
                </c:pt>
                <c:pt idx="1846">
                  <c:v>-35.968217001164462</c:v>
                </c:pt>
                <c:pt idx="1847">
                  <c:v>-37.491609014316047</c:v>
                </c:pt>
                <c:pt idx="1848">
                  <c:v>-37.162819371189812</c:v>
                </c:pt>
                <c:pt idx="1849">
                  <c:v>-34.169463661894653</c:v>
                </c:pt>
                <c:pt idx="1850">
                  <c:v>-34.639358860195898</c:v>
                </c:pt>
                <c:pt idx="1851">
                  <c:v>-34.179053359819164</c:v>
                </c:pt>
                <c:pt idx="1852">
                  <c:v>-35.724364682512501</c:v>
                </c:pt>
                <c:pt idx="1853">
                  <c:v>-36.716213439276657</c:v>
                </c:pt>
                <c:pt idx="1854">
                  <c:v>-36.69977395712035</c:v>
                </c:pt>
                <c:pt idx="1855">
                  <c:v>-35.522981026097682</c:v>
                </c:pt>
                <c:pt idx="1856">
                  <c:v>-35.772313172135078</c:v>
                </c:pt>
                <c:pt idx="1857">
                  <c:v>-36.273717377902599</c:v>
                </c:pt>
                <c:pt idx="1858">
                  <c:v>-35.823001575450377</c:v>
                </c:pt>
                <c:pt idx="1859">
                  <c:v>-35.273648880060279</c:v>
                </c:pt>
                <c:pt idx="1860">
                  <c:v>-35.016096992944725</c:v>
                </c:pt>
                <c:pt idx="1861">
                  <c:v>-34.053017329954102</c:v>
                </c:pt>
                <c:pt idx="1862">
                  <c:v>-34.053017329954102</c:v>
                </c:pt>
                <c:pt idx="1863">
                  <c:v>-34.036577847797794</c:v>
                </c:pt>
                <c:pt idx="1864">
                  <c:v>-33.853003630385643</c:v>
                </c:pt>
                <c:pt idx="1865">
                  <c:v>-35.79560243852319</c:v>
                </c:pt>
                <c:pt idx="1866">
                  <c:v>-35.413384478388927</c:v>
                </c:pt>
                <c:pt idx="1867">
                  <c:v>-37.157339543804369</c:v>
                </c:pt>
                <c:pt idx="1868">
                  <c:v>-38.187547092266591</c:v>
                </c:pt>
                <c:pt idx="1869">
                  <c:v>-38.288923898897188</c:v>
                </c:pt>
                <c:pt idx="1870">
                  <c:v>-38.469758202616617</c:v>
                </c:pt>
                <c:pt idx="1871">
                  <c:v>-36.44359202685115</c:v>
                </c:pt>
                <c:pt idx="1872">
                  <c:v>-37.858757449140349</c:v>
                </c:pt>
                <c:pt idx="1873">
                  <c:v>-38.047811493937942</c:v>
                </c:pt>
                <c:pt idx="1874">
                  <c:v>-39.11500787725187</c:v>
                </c:pt>
                <c:pt idx="1875">
                  <c:v>-36.834029728063562</c:v>
                </c:pt>
                <c:pt idx="1876">
                  <c:v>-37.488869100623333</c:v>
                </c:pt>
                <c:pt idx="1877">
                  <c:v>-37.993013220083569</c:v>
                </c:pt>
                <c:pt idx="1878">
                  <c:v>-38.698540995958624</c:v>
                </c:pt>
                <c:pt idx="1879">
                  <c:v>-38.527296390163713</c:v>
                </c:pt>
                <c:pt idx="1880">
                  <c:v>-38.331392561134322</c:v>
                </c:pt>
                <c:pt idx="1881">
                  <c:v>-37.994383176929922</c:v>
                </c:pt>
                <c:pt idx="1882">
                  <c:v>-39.845194876361397</c:v>
                </c:pt>
                <c:pt idx="1883">
                  <c:v>-40.819234194122885</c:v>
                </c:pt>
                <c:pt idx="1884">
                  <c:v>-40.449345845605862</c:v>
                </c:pt>
                <c:pt idx="1885">
                  <c:v>-39.70271936434002</c:v>
                </c:pt>
                <c:pt idx="1886">
                  <c:v>-39.70271936434002</c:v>
                </c:pt>
                <c:pt idx="1887">
                  <c:v>-40.045208575929863</c:v>
                </c:pt>
                <c:pt idx="1888">
                  <c:v>-40.197273785875737</c:v>
                </c:pt>
                <c:pt idx="1889">
                  <c:v>-40.613740667168983</c:v>
                </c:pt>
                <c:pt idx="1890">
                  <c:v>-40.613740667168983</c:v>
                </c:pt>
                <c:pt idx="1891">
                  <c:v>-42.268648537571067</c:v>
                </c:pt>
                <c:pt idx="1892">
                  <c:v>-41.887800534283173</c:v>
                </c:pt>
                <c:pt idx="1893">
                  <c:v>-42.772792657031303</c:v>
                </c:pt>
                <c:pt idx="1894">
                  <c:v>-44.250976094253033</c:v>
                </c:pt>
                <c:pt idx="1895">
                  <c:v>-44.363312555654502</c:v>
                </c:pt>
                <c:pt idx="1896">
                  <c:v>-45.270223987944377</c:v>
                </c:pt>
                <c:pt idx="1897">
                  <c:v>-45.868895129803413</c:v>
                </c:pt>
                <c:pt idx="1898">
                  <c:v>-46.648400575381878</c:v>
                </c:pt>
                <c:pt idx="1899">
                  <c:v>-45.886704568806081</c:v>
                </c:pt>
                <c:pt idx="1900">
                  <c:v>-47.162134392766632</c:v>
                </c:pt>
                <c:pt idx="1901">
                  <c:v>-48.027947119665733</c:v>
                </c:pt>
                <c:pt idx="1902">
                  <c:v>-47.863552298102611</c:v>
                </c:pt>
                <c:pt idx="1903">
                  <c:v>-48.427974518802657</c:v>
                </c:pt>
                <c:pt idx="1904">
                  <c:v>-48.329337625864788</c:v>
                </c:pt>
                <c:pt idx="1905">
                  <c:v>-47.899171176107949</c:v>
                </c:pt>
                <c:pt idx="1906">
                  <c:v>-47.899171176107949</c:v>
                </c:pt>
                <c:pt idx="1907">
                  <c:v>-48.630728132063837</c:v>
                </c:pt>
                <c:pt idx="1908">
                  <c:v>-47.426536064113982</c:v>
                </c:pt>
                <c:pt idx="1909">
                  <c:v>-47.07856702513871</c:v>
                </c:pt>
                <c:pt idx="1910">
                  <c:v>-44.646893622850882</c:v>
                </c:pt>
                <c:pt idx="1911">
                  <c:v>-44.420850743201591</c:v>
                </c:pt>
                <c:pt idx="1912">
                  <c:v>-47.125145557914927</c:v>
                </c:pt>
                <c:pt idx="1913">
                  <c:v>-45.766148366326462</c:v>
                </c:pt>
                <c:pt idx="1914">
                  <c:v>-44.076991574765394</c:v>
                </c:pt>
                <c:pt idx="1915">
                  <c:v>-44.390711692581689</c:v>
                </c:pt>
                <c:pt idx="1916">
                  <c:v>-44.686622371395302</c:v>
                </c:pt>
                <c:pt idx="1917">
                  <c:v>-46.136036714843478</c:v>
                </c:pt>
                <c:pt idx="1918">
                  <c:v>-45.464757860127413</c:v>
                </c:pt>
                <c:pt idx="1919">
                  <c:v>-45.075690115761347</c:v>
                </c:pt>
                <c:pt idx="1920">
                  <c:v>-43.904377012124122</c:v>
                </c:pt>
                <c:pt idx="1921">
                  <c:v>-42.968696486060686</c:v>
                </c:pt>
                <c:pt idx="1922">
                  <c:v>-43.17829988355367</c:v>
                </c:pt>
                <c:pt idx="1923">
                  <c:v>-43.087882731693952</c:v>
                </c:pt>
                <c:pt idx="1924">
                  <c:v>-40.771285704500308</c:v>
                </c:pt>
                <c:pt idx="1925">
                  <c:v>-41.749434892800871</c:v>
                </c:pt>
                <c:pt idx="1926">
                  <c:v>-42.346736077813553</c:v>
                </c:pt>
                <c:pt idx="1927">
                  <c:v>-42.616617576546339</c:v>
                </c:pt>
                <c:pt idx="1928">
                  <c:v>-43.019384889375985</c:v>
                </c:pt>
                <c:pt idx="1929">
                  <c:v>-41.375436673744773</c:v>
                </c:pt>
                <c:pt idx="1930">
                  <c:v>-39.556133981779574</c:v>
                </c:pt>
                <c:pt idx="1931">
                  <c:v>-38.498527296390158</c:v>
                </c:pt>
                <c:pt idx="1932">
                  <c:v>-35.347626549763682</c:v>
                </c:pt>
                <c:pt idx="1933">
                  <c:v>-32.757038153298176</c:v>
                </c:pt>
                <c:pt idx="1934">
                  <c:v>-32.535105144187959</c:v>
                </c:pt>
                <c:pt idx="1935">
                  <c:v>-32.732378930063703</c:v>
                </c:pt>
                <c:pt idx="1936">
                  <c:v>-33.331050071922732</c:v>
                </c:pt>
                <c:pt idx="1937">
                  <c:v>-32.089869169121172</c:v>
                </c:pt>
                <c:pt idx="1938">
                  <c:v>-31.998082060415094</c:v>
                </c:pt>
                <c:pt idx="1939">
                  <c:v>-33.054318788958149</c:v>
                </c:pt>
                <c:pt idx="1940">
                  <c:v>-35.433933831084317</c:v>
                </c:pt>
                <c:pt idx="1941">
                  <c:v>-34.566751147338863</c:v>
                </c:pt>
                <c:pt idx="1942">
                  <c:v>-30.251387081306941</c:v>
                </c:pt>
                <c:pt idx="1943">
                  <c:v>-30.387012809096515</c:v>
                </c:pt>
                <c:pt idx="1944">
                  <c:v>-29.89793821494623</c:v>
                </c:pt>
                <c:pt idx="1945">
                  <c:v>-30.118501267210085</c:v>
                </c:pt>
                <c:pt idx="1946">
                  <c:v>-31.926844304404408</c:v>
                </c:pt>
                <c:pt idx="1947">
                  <c:v>-31.972052880334271</c:v>
                </c:pt>
                <c:pt idx="1948">
                  <c:v>-30.354133844783888</c:v>
                </c:pt>
                <c:pt idx="1949">
                  <c:v>-29.921227481334341</c:v>
                </c:pt>
                <c:pt idx="1950">
                  <c:v>-29.792451537776561</c:v>
                </c:pt>
                <c:pt idx="1951">
                  <c:v>-31.426810055483251</c:v>
                </c:pt>
                <c:pt idx="1952">
                  <c:v>-30.733611891225426</c:v>
                </c:pt>
                <c:pt idx="1953">
                  <c:v>-33.174874991437768</c:v>
                </c:pt>
                <c:pt idx="1954">
                  <c:v>-32.79950681553531</c:v>
                </c:pt>
                <c:pt idx="1955">
                  <c:v>-34.110555517501197</c:v>
                </c:pt>
                <c:pt idx="1956">
                  <c:v>-33.539283512569355</c:v>
                </c:pt>
                <c:pt idx="1957">
                  <c:v>-31.102130282896091</c:v>
                </c:pt>
                <c:pt idx="1958">
                  <c:v>-31.276114802383724</c:v>
                </c:pt>
                <c:pt idx="1959">
                  <c:v>-28.760874032467974</c:v>
                </c:pt>
                <c:pt idx="1960">
                  <c:v>-27.188163572847458</c:v>
                </c:pt>
                <c:pt idx="1961">
                  <c:v>-28.199191725460651</c:v>
                </c:pt>
                <c:pt idx="1962">
                  <c:v>-27.081306938831428</c:v>
                </c:pt>
                <c:pt idx="1963">
                  <c:v>-27.537502568669087</c:v>
                </c:pt>
                <c:pt idx="1964">
                  <c:v>-26.419617782039868</c:v>
                </c:pt>
                <c:pt idx="1965">
                  <c:v>-26.529214329748608</c:v>
                </c:pt>
                <c:pt idx="1966">
                  <c:v>-27.519693129666418</c:v>
                </c:pt>
                <c:pt idx="1967">
                  <c:v>-28.952667990958286</c:v>
                </c:pt>
                <c:pt idx="1968">
                  <c:v>-27.279950681553533</c:v>
                </c:pt>
                <c:pt idx="1969">
                  <c:v>-25.368860880882256</c:v>
                </c:pt>
                <c:pt idx="1970">
                  <c:v>-25.596273717377905</c:v>
                </c:pt>
                <c:pt idx="1971">
                  <c:v>-26.145626412767996</c:v>
                </c:pt>
                <c:pt idx="1972">
                  <c:v>-26.623741352147405</c:v>
                </c:pt>
                <c:pt idx="1973">
                  <c:v>-28.406055209260909</c:v>
                </c:pt>
                <c:pt idx="1974">
                  <c:v>-28.006027810123982</c:v>
                </c:pt>
                <c:pt idx="1975">
                  <c:v>-29.212959791766561</c:v>
                </c:pt>
                <c:pt idx="1976">
                  <c:v>-29.14994177683403</c:v>
                </c:pt>
                <c:pt idx="1977">
                  <c:v>-30.145900404137269</c:v>
                </c:pt>
                <c:pt idx="1978">
                  <c:v>-27.296390163709845</c:v>
                </c:pt>
                <c:pt idx="1979">
                  <c:v>-27.715596958695802</c:v>
                </c:pt>
                <c:pt idx="1980">
                  <c:v>-27.062127542982395</c:v>
                </c:pt>
                <c:pt idx="1981">
                  <c:v>-29.030755531200771</c:v>
                </c:pt>
                <c:pt idx="1982">
                  <c:v>-29.033495444893486</c:v>
                </c:pt>
                <c:pt idx="1983">
                  <c:v>-30.352763887937531</c:v>
                </c:pt>
                <c:pt idx="1984">
                  <c:v>-30.733611891225426</c:v>
                </c:pt>
                <c:pt idx="1985">
                  <c:v>-31.321323378313579</c:v>
                </c:pt>
                <c:pt idx="1986">
                  <c:v>-31.883005685320914</c:v>
                </c:pt>
                <c:pt idx="1987">
                  <c:v>-32.420028769093769</c:v>
                </c:pt>
                <c:pt idx="1988">
                  <c:v>-32.399479416398385</c:v>
                </c:pt>
                <c:pt idx="1989">
                  <c:v>-32.211795328447153</c:v>
                </c:pt>
                <c:pt idx="1990">
                  <c:v>-32.802246729228031</c:v>
                </c:pt>
                <c:pt idx="1991">
                  <c:v>-32.92143297486129</c:v>
                </c:pt>
                <c:pt idx="1992">
                  <c:v>-33.59682170011645</c:v>
                </c:pt>
                <c:pt idx="1993">
                  <c:v>-32.855675046236044</c:v>
                </c:pt>
                <c:pt idx="1994">
                  <c:v>-31.656962805671622</c:v>
                </c:pt>
                <c:pt idx="1995">
                  <c:v>-30.654154394136587</c:v>
                </c:pt>
                <c:pt idx="1996">
                  <c:v>-30.91170628125214</c:v>
                </c:pt>
                <c:pt idx="1997">
                  <c:v>-30.834988697856019</c:v>
                </c:pt>
                <c:pt idx="1998">
                  <c:v>-29.270497979313653</c:v>
                </c:pt>
                <c:pt idx="1999">
                  <c:v>-29.970545927803268</c:v>
                </c:pt>
                <c:pt idx="2000">
                  <c:v>-32.293992739228713</c:v>
                </c:pt>
                <c:pt idx="2001">
                  <c:v>-31.967943009795189</c:v>
                </c:pt>
                <c:pt idx="2002">
                  <c:v>-33.354339338310844</c:v>
                </c:pt>
                <c:pt idx="2003">
                  <c:v>-32.989930817179257</c:v>
                </c:pt>
                <c:pt idx="2004">
                  <c:v>-32.309062264538667</c:v>
                </c:pt>
                <c:pt idx="2005">
                  <c:v>-32.141927529282825</c:v>
                </c:pt>
                <c:pt idx="2006">
                  <c:v>-31.051441879580793</c:v>
                </c:pt>
                <c:pt idx="2007">
                  <c:v>-30.355503801630249</c:v>
                </c:pt>
                <c:pt idx="2008">
                  <c:v>-31.28844441400096</c:v>
                </c:pt>
                <c:pt idx="2009">
                  <c:v>-29.366394958558807</c:v>
                </c:pt>
                <c:pt idx="2010">
                  <c:v>-31.358312213165284</c:v>
                </c:pt>
                <c:pt idx="2011">
                  <c:v>-32.53647510103432</c:v>
                </c:pt>
                <c:pt idx="2012">
                  <c:v>-31.493937940954861</c:v>
                </c:pt>
                <c:pt idx="2013">
                  <c:v>-30.130830878827322</c:v>
                </c:pt>
                <c:pt idx="2014">
                  <c:v>-29.411603534488659</c:v>
                </c:pt>
                <c:pt idx="2015">
                  <c:v>-28.443044044112611</c:v>
                </c:pt>
                <c:pt idx="2016">
                  <c:v>-27.984108500582234</c:v>
                </c:pt>
                <c:pt idx="2017">
                  <c:v>-28.978697171039116</c:v>
                </c:pt>
                <c:pt idx="2018">
                  <c:v>-28.897869717103912</c:v>
                </c:pt>
                <c:pt idx="2019">
                  <c:v>-28.743064593465306</c:v>
                </c:pt>
                <c:pt idx="2020">
                  <c:v>-27.20049318446469</c:v>
                </c:pt>
                <c:pt idx="2021">
                  <c:v>-26.077128570450029</c:v>
                </c:pt>
                <c:pt idx="2022">
                  <c:v>-25.671621343927665</c:v>
                </c:pt>
                <c:pt idx="2023">
                  <c:v>-25.20309610247277</c:v>
                </c:pt>
                <c:pt idx="2024">
                  <c:v>-23.994794163983833</c:v>
                </c:pt>
                <c:pt idx="2025">
                  <c:v>-23.860538393040621</c:v>
                </c:pt>
                <c:pt idx="2026">
                  <c:v>-22.619357490239061</c:v>
                </c:pt>
                <c:pt idx="2027">
                  <c:v>-22.326186725118159</c:v>
                </c:pt>
                <c:pt idx="2028">
                  <c:v>-22.49058154668128</c:v>
                </c:pt>
                <c:pt idx="2029">
                  <c:v>-22.404274265360641</c:v>
                </c:pt>
                <c:pt idx="2030">
                  <c:v>-21.90971984382492</c:v>
                </c:pt>
                <c:pt idx="2031">
                  <c:v>-22.087814233851631</c:v>
                </c:pt>
                <c:pt idx="2032">
                  <c:v>-22.211110350023976</c:v>
                </c:pt>
                <c:pt idx="2033">
                  <c:v>-22.115213370778822</c:v>
                </c:pt>
                <c:pt idx="2034">
                  <c:v>-22.3686553873553</c:v>
                </c:pt>
                <c:pt idx="2035">
                  <c:v>-21.49051304883896</c:v>
                </c:pt>
                <c:pt idx="2036">
                  <c:v>-22.248099184875677</c:v>
                </c:pt>
                <c:pt idx="2037">
                  <c:v>-23.060483594766765</c:v>
                </c:pt>
                <c:pt idx="2038">
                  <c:v>-21.808343037194327</c:v>
                </c:pt>
                <c:pt idx="2039">
                  <c:v>-21.100075347626547</c:v>
                </c:pt>
                <c:pt idx="2040">
                  <c:v>-21.006918282074114</c:v>
                </c:pt>
                <c:pt idx="2041">
                  <c:v>-21.042537160079458</c:v>
                </c:pt>
                <c:pt idx="2042">
                  <c:v>-20.968559490376055</c:v>
                </c:pt>
                <c:pt idx="2043">
                  <c:v>-22.023426262072746</c:v>
                </c:pt>
                <c:pt idx="2044">
                  <c:v>-20.132885814096856</c:v>
                </c:pt>
                <c:pt idx="2045">
                  <c:v>-20.134255770943216</c:v>
                </c:pt>
                <c:pt idx="2046">
                  <c:v>-18.973902322076857</c:v>
                </c:pt>
                <c:pt idx="2047">
                  <c:v>-19.371189807521063</c:v>
                </c:pt>
                <c:pt idx="2048">
                  <c:v>-18.730050003424893</c:v>
                </c:pt>
                <c:pt idx="2049">
                  <c:v>-18.945133228303309</c:v>
                </c:pt>
                <c:pt idx="2050">
                  <c:v>-19.038290293855745</c:v>
                </c:pt>
                <c:pt idx="2051">
                  <c:v>-20.842523460510996</c:v>
                </c:pt>
                <c:pt idx="2052">
                  <c:v>-20.515103774231111</c:v>
                </c:pt>
                <c:pt idx="2053">
                  <c:v>-20.930200698677993</c:v>
                </c:pt>
                <c:pt idx="2054">
                  <c:v>-20.923350914446196</c:v>
                </c:pt>
                <c:pt idx="2055">
                  <c:v>-20.93157065552435</c:v>
                </c:pt>
                <c:pt idx="2056">
                  <c:v>-19.706829234879098</c:v>
                </c:pt>
                <c:pt idx="2057">
                  <c:v>-19.754777724501679</c:v>
                </c:pt>
                <c:pt idx="2058">
                  <c:v>-20.678128638947875</c:v>
                </c:pt>
                <c:pt idx="2059">
                  <c:v>-20.219193095417495</c:v>
                </c:pt>
                <c:pt idx="2060">
                  <c:v>-18.328652647441608</c:v>
                </c:pt>
                <c:pt idx="2061">
                  <c:v>-18.397150489759571</c:v>
                </c:pt>
                <c:pt idx="2062">
                  <c:v>-17.625864785259264</c:v>
                </c:pt>
                <c:pt idx="2063">
                  <c:v>-17.486129186930611</c:v>
                </c:pt>
                <c:pt idx="2064">
                  <c:v>-20.543872868004659</c:v>
                </c:pt>
                <c:pt idx="2065">
                  <c:v>-19.739708199191725</c:v>
                </c:pt>
                <c:pt idx="2066">
                  <c:v>-22.15905198986232</c:v>
                </c:pt>
                <c:pt idx="2067">
                  <c:v>-21.831632303582438</c:v>
                </c:pt>
                <c:pt idx="2068">
                  <c:v>-20.667168984177</c:v>
                </c:pt>
                <c:pt idx="2069">
                  <c:v>-21.804233166655251</c:v>
                </c:pt>
                <c:pt idx="2070">
                  <c:v>-21.432974861291871</c:v>
                </c:pt>
                <c:pt idx="2071">
                  <c:v>-20.904171518597163</c:v>
                </c:pt>
                <c:pt idx="2072">
                  <c:v>-20.004109870539079</c:v>
                </c:pt>
                <c:pt idx="2073">
                  <c:v>-19.180765805877115</c:v>
                </c:pt>
                <c:pt idx="2074">
                  <c:v>-19.58764298924584</c:v>
                </c:pt>
                <c:pt idx="2075">
                  <c:v>-20.469895198301252</c:v>
                </c:pt>
                <c:pt idx="2076">
                  <c:v>-20.019179395849029</c:v>
                </c:pt>
                <c:pt idx="2077">
                  <c:v>-18.686211384341394</c:v>
                </c:pt>
                <c:pt idx="2078">
                  <c:v>-20.063018014932531</c:v>
                </c:pt>
                <c:pt idx="2079">
                  <c:v>-20.039728748544423</c:v>
                </c:pt>
                <c:pt idx="2080">
                  <c:v>-18.540995958627303</c:v>
                </c:pt>
                <c:pt idx="2081">
                  <c:v>-18.708130693883142</c:v>
                </c:pt>
                <c:pt idx="2082">
                  <c:v>-17.454620179464346</c:v>
                </c:pt>
                <c:pt idx="2083">
                  <c:v>-16.920337009384205</c:v>
                </c:pt>
                <c:pt idx="2084">
                  <c:v>-16.284677032673471</c:v>
                </c:pt>
                <c:pt idx="2085">
                  <c:v>-15.517501198712241</c:v>
                </c:pt>
                <c:pt idx="2086">
                  <c:v>-16.403863278306734</c:v>
                </c:pt>
                <c:pt idx="2087">
                  <c:v>-16.270977464209874</c:v>
                </c:pt>
                <c:pt idx="2088">
                  <c:v>-15.381875470922665</c:v>
                </c:pt>
                <c:pt idx="2089">
                  <c:v>-14.109185560654838</c:v>
                </c:pt>
                <c:pt idx="2090">
                  <c:v>-12.621412425508597</c:v>
                </c:pt>
                <c:pt idx="2091">
                  <c:v>-13.000890471950132</c:v>
                </c:pt>
                <c:pt idx="2092">
                  <c:v>-12.546064798958835</c:v>
                </c:pt>
                <c:pt idx="2093">
                  <c:v>-12.174806493595451</c:v>
                </c:pt>
                <c:pt idx="2094">
                  <c:v>-12.241934379067059</c:v>
                </c:pt>
                <c:pt idx="2095">
                  <c:v>-12.506336050414413</c:v>
                </c:pt>
                <c:pt idx="2096">
                  <c:v>-12.562504281115144</c:v>
                </c:pt>
                <c:pt idx="2097">
                  <c:v>-11.981642578258786</c:v>
                </c:pt>
                <c:pt idx="2098">
                  <c:v>-11.902185081169943</c:v>
                </c:pt>
                <c:pt idx="2099">
                  <c:v>-11.05692170696623</c:v>
                </c:pt>
                <c:pt idx="2100">
                  <c:v>-13.246112747448455</c:v>
                </c:pt>
                <c:pt idx="2101">
                  <c:v>-15.405164737310775</c:v>
                </c:pt>
                <c:pt idx="2102">
                  <c:v>-15.613398177957395</c:v>
                </c:pt>
                <c:pt idx="2103">
                  <c:v>-12.252894033837935</c:v>
                </c:pt>
                <c:pt idx="2104">
                  <c:v>-12.107678608123845</c:v>
                </c:pt>
                <c:pt idx="2105">
                  <c:v>-13.33926981300089</c:v>
                </c:pt>
                <c:pt idx="2106">
                  <c:v>-16.158641002808409</c:v>
                </c:pt>
                <c:pt idx="2107">
                  <c:v>-18.921843961915201</c:v>
                </c:pt>
                <c:pt idx="2108">
                  <c:v>-18.272484416740873</c:v>
                </c:pt>
                <c:pt idx="2109">
                  <c:v>-16.762791972052881</c:v>
                </c:pt>
                <c:pt idx="2110">
                  <c:v>-18.117679293102267</c:v>
                </c:pt>
                <c:pt idx="2111">
                  <c:v>-17.856017535447631</c:v>
                </c:pt>
                <c:pt idx="2112">
                  <c:v>-16.336735392835124</c:v>
                </c:pt>
                <c:pt idx="2113">
                  <c:v>-15.12569354065347</c:v>
                </c:pt>
                <c:pt idx="2114">
                  <c:v>-15.083224878416329</c:v>
                </c:pt>
                <c:pt idx="2115">
                  <c:v>-15.89149941776834</c:v>
                </c:pt>
                <c:pt idx="2116">
                  <c:v>-15.666826494965408</c:v>
                </c:pt>
                <c:pt idx="2117">
                  <c:v>-13.891362422083706</c:v>
                </c:pt>
                <c:pt idx="2118">
                  <c:v>-16.451811767929311</c:v>
                </c:pt>
                <c:pt idx="2119">
                  <c:v>-15.19145146927872</c:v>
                </c:pt>
                <c:pt idx="2120">
                  <c:v>-18.479347900541132</c:v>
                </c:pt>
                <c:pt idx="2121">
                  <c:v>-17.369682854990067</c:v>
                </c:pt>
                <c:pt idx="2122">
                  <c:v>-18.034111925474345</c:v>
                </c:pt>
                <c:pt idx="2123">
                  <c:v>-16.312076169600662</c:v>
                </c:pt>
                <c:pt idx="2124">
                  <c:v>-15.865470237687513</c:v>
                </c:pt>
                <c:pt idx="2125">
                  <c:v>-16.876498390300707</c:v>
                </c:pt>
                <c:pt idx="2126">
                  <c:v>-17.117610795259949</c:v>
                </c:pt>
                <c:pt idx="2127">
                  <c:v>-18.928693746146998</c:v>
                </c:pt>
                <c:pt idx="2128">
                  <c:v>-18.788958147818345</c:v>
                </c:pt>
                <c:pt idx="2129">
                  <c:v>-20.252072059730121</c:v>
                </c:pt>
                <c:pt idx="2130">
                  <c:v>-20</c:v>
                </c:pt>
                <c:pt idx="2131">
                  <c:v>-20.009589697924515</c:v>
                </c:pt>
                <c:pt idx="2132">
                  <c:v>-21.76176450441811</c:v>
                </c:pt>
                <c:pt idx="2133">
                  <c:v>-21.115144872936504</c:v>
                </c:pt>
                <c:pt idx="2134">
                  <c:v>-21.027467634769508</c:v>
                </c:pt>
                <c:pt idx="2135">
                  <c:v>-21.563120761696005</c:v>
                </c:pt>
                <c:pt idx="2136">
                  <c:v>-20.628810192478937</c:v>
                </c:pt>
                <c:pt idx="2137">
                  <c:v>-19.693129666415508</c:v>
                </c:pt>
                <c:pt idx="2138">
                  <c:v>-19.5890129460922</c:v>
                </c:pt>
                <c:pt idx="2139">
                  <c:v>-18.102609767792316</c:v>
                </c:pt>
                <c:pt idx="2140">
                  <c:v>-17.491609014316047</c:v>
                </c:pt>
                <c:pt idx="2141">
                  <c:v>-17.491609014316047</c:v>
                </c:pt>
                <c:pt idx="2142">
                  <c:v>-18.367011439139667</c:v>
                </c:pt>
                <c:pt idx="2143">
                  <c:v>-15.318857455990138</c:v>
                </c:pt>
                <c:pt idx="2144">
                  <c:v>-15.625727789574627</c:v>
                </c:pt>
                <c:pt idx="2145">
                  <c:v>-14.966778546475787</c:v>
                </c:pt>
                <c:pt idx="2146">
                  <c:v>-15.521611069251318</c:v>
                </c:pt>
                <c:pt idx="2147">
                  <c:v>-15.473662579628741</c:v>
                </c:pt>
                <c:pt idx="2148">
                  <c:v>-14.883211178847866</c:v>
                </c:pt>
                <c:pt idx="2149">
                  <c:v>-14.451674772244674</c:v>
                </c:pt>
                <c:pt idx="2150">
                  <c:v>-12.387149804781149</c:v>
                </c:pt>
                <c:pt idx="2151">
                  <c:v>-12.80087677238167</c:v>
                </c:pt>
                <c:pt idx="2152">
                  <c:v>-12.55428454003699</c:v>
                </c:pt>
                <c:pt idx="2153">
                  <c:v>-11.837797109391055</c:v>
                </c:pt>
                <c:pt idx="2154">
                  <c:v>-12.118638262894718</c:v>
                </c:pt>
                <c:pt idx="2155">
                  <c:v>-12.391259675320228</c:v>
                </c:pt>
                <c:pt idx="2156">
                  <c:v>-11.609014316049045</c:v>
                </c:pt>
                <c:pt idx="2157">
                  <c:v>-9.9280772655661345</c:v>
                </c:pt>
                <c:pt idx="2158">
                  <c:v>-9.8020412357010755</c:v>
                </c:pt>
                <c:pt idx="2159">
                  <c:v>-9.8020412357010755</c:v>
                </c:pt>
                <c:pt idx="2160">
                  <c:v>-9.3225563394753053</c:v>
                </c:pt>
                <c:pt idx="2161">
                  <c:v>-9.5376395643537233</c:v>
                </c:pt>
                <c:pt idx="2162">
                  <c:v>-11.9104048222481</c:v>
                </c:pt>
                <c:pt idx="2163">
                  <c:v>-11.404890745941502</c:v>
                </c:pt>
                <c:pt idx="2164">
                  <c:v>-11.177477909445853</c:v>
                </c:pt>
                <c:pt idx="2165">
                  <c:v>-11.530926775806561</c:v>
                </c:pt>
                <c:pt idx="2166">
                  <c:v>-11.017192958421809</c:v>
                </c:pt>
                <c:pt idx="2167">
                  <c:v>-12.333721487773134</c:v>
                </c:pt>
                <c:pt idx="2168">
                  <c:v>-12.051510377423112</c:v>
                </c:pt>
                <c:pt idx="2169">
                  <c:v>-11.178847866292212</c:v>
                </c:pt>
                <c:pt idx="2170">
                  <c:v>-11.002123433111857</c:v>
                </c:pt>
                <c:pt idx="2171">
                  <c:v>-9.4129734913350234</c:v>
                </c:pt>
                <c:pt idx="2172">
                  <c:v>-8.2580998698540995</c:v>
                </c:pt>
                <c:pt idx="2173">
                  <c:v>-8.6074388656757321</c:v>
                </c:pt>
                <c:pt idx="2174">
                  <c:v>-6.8771833687238848</c:v>
                </c:pt>
                <c:pt idx="2175">
                  <c:v>-7.0977464209877379</c:v>
                </c:pt>
                <c:pt idx="2176">
                  <c:v>-7.188163572847456</c:v>
                </c:pt>
                <c:pt idx="2177">
                  <c:v>-6.1141174053017329</c:v>
                </c:pt>
                <c:pt idx="2178">
                  <c:v>-5.4017398451948768</c:v>
                </c:pt>
                <c:pt idx="2179">
                  <c:v>-6.0360298650592501</c:v>
                </c:pt>
                <c:pt idx="2180">
                  <c:v>-7.5813411877525851</c:v>
                </c:pt>
                <c:pt idx="2181">
                  <c:v>-8.6759367079936975</c:v>
                </c:pt>
                <c:pt idx="2182">
                  <c:v>-8.2293307760805536</c:v>
                </c:pt>
                <c:pt idx="2183">
                  <c:v>-9.7828618398520444</c:v>
                </c:pt>
                <c:pt idx="2184">
                  <c:v>-8.5074320158914993</c:v>
                </c:pt>
                <c:pt idx="2185">
                  <c:v>-9.1156928556750465</c:v>
                </c:pt>
                <c:pt idx="2186">
                  <c:v>-9.9362970066442902</c:v>
                </c:pt>
                <c:pt idx="2187">
                  <c:v>-11.339132817316255</c:v>
                </c:pt>
                <c:pt idx="2188">
                  <c:v>-11.521337077882047</c:v>
                </c:pt>
                <c:pt idx="2189">
                  <c:v>-11.398040961709706</c:v>
                </c:pt>
                <c:pt idx="2190">
                  <c:v>-10.221248030687033</c:v>
                </c:pt>
                <c:pt idx="2191">
                  <c:v>-11.365161997397083</c:v>
                </c:pt>
                <c:pt idx="2192">
                  <c:v>-9.2622782382354956</c:v>
                </c:pt>
                <c:pt idx="2193">
                  <c:v>-9.8814987327899164</c:v>
                </c:pt>
                <c:pt idx="2194">
                  <c:v>-12.036440852113159</c:v>
                </c:pt>
                <c:pt idx="2195">
                  <c:v>-11.111719980820604</c:v>
                </c:pt>
                <c:pt idx="2196">
                  <c:v>-13.720117816288788</c:v>
                </c:pt>
                <c:pt idx="2197">
                  <c:v>-12.978971162408383</c:v>
                </c:pt>
                <c:pt idx="2198">
                  <c:v>-12.966641550791151</c:v>
                </c:pt>
                <c:pt idx="2199">
                  <c:v>-12.524145489417082</c:v>
                </c:pt>
                <c:pt idx="2200">
                  <c:v>-11.900815124323584</c:v>
                </c:pt>
                <c:pt idx="2201">
                  <c:v>-11.445989451332284</c:v>
                </c:pt>
                <c:pt idx="2202">
                  <c:v>-10.22946777176519</c:v>
                </c:pt>
                <c:pt idx="2203">
                  <c:v>-10.589766422357695</c:v>
                </c:pt>
                <c:pt idx="2204">
                  <c:v>-10.974724296184672</c:v>
                </c:pt>
                <c:pt idx="2205">
                  <c:v>-10.6637440920611</c:v>
                </c:pt>
                <c:pt idx="2206">
                  <c:v>-9.9006781286389476</c:v>
                </c:pt>
                <c:pt idx="2207">
                  <c:v>-11.26241523392013</c:v>
                </c:pt>
                <c:pt idx="2208">
                  <c:v>-12.018631413110487</c:v>
                </c:pt>
                <c:pt idx="2209">
                  <c:v>-11.510377423111173</c:v>
                </c:pt>
                <c:pt idx="2210">
                  <c:v>-11.433659839715048</c:v>
                </c:pt>
                <c:pt idx="2211">
                  <c:v>-11.830947325159258</c:v>
                </c:pt>
                <c:pt idx="2212">
                  <c:v>-12.472087129255428</c:v>
                </c:pt>
                <c:pt idx="2213">
                  <c:v>-13.931091170628127</c:v>
                </c:pt>
                <c:pt idx="2214">
                  <c:v>-11.865196246318241</c:v>
                </c:pt>
                <c:pt idx="2215">
                  <c:v>-12.106308651277486</c:v>
                </c:pt>
                <c:pt idx="2216">
                  <c:v>-13.13651619973971</c:v>
                </c:pt>
                <c:pt idx="2217">
                  <c:v>-12.651551476128503</c:v>
                </c:pt>
                <c:pt idx="2218">
                  <c:v>-11.789848619768478</c:v>
                </c:pt>
                <c:pt idx="2219">
                  <c:v>-10.750051373381739</c:v>
                </c:pt>
                <c:pt idx="2220">
                  <c:v>-11.143228988286868</c:v>
                </c:pt>
                <c:pt idx="2221">
                  <c:v>-11.396671004863347</c:v>
                </c:pt>
                <c:pt idx="2222">
                  <c:v>-10.400712377560106</c:v>
                </c:pt>
                <c:pt idx="2223">
                  <c:v>-8.5951092540584977</c:v>
                </c:pt>
                <c:pt idx="2224">
                  <c:v>-9.4554421535721627</c:v>
                </c:pt>
                <c:pt idx="2225">
                  <c:v>-11.141859031440511</c:v>
                </c:pt>
                <c:pt idx="2226">
                  <c:v>-9.9815055825741492</c:v>
                </c:pt>
                <c:pt idx="2227">
                  <c:v>-10.23220768545791</c:v>
                </c:pt>
                <c:pt idx="2228">
                  <c:v>-9.2033700938420431</c:v>
                </c:pt>
                <c:pt idx="2229">
                  <c:v>-7.7347763545448309</c:v>
                </c:pt>
                <c:pt idx="2230">
                  <c:v>-7.4772244674292763</c:v>
                </c:pt>
                <c:pt idx="2231">
                  <c:v>-6.5401739845194866</c:v>
                </c:pt>
                <c:pt idx="2232">
                  <c:v>-6.1935749023905746</c:v>
                </c:pt>
                <c:pt idx="2233">
                  <c:v>-5.9058839646551133</c:v>
                </c:pt>
                <c:pt idx="2234">
                  <c:v>-7.4731145968901993</c:v>
                </c:pt>
                <c:pt idx="2235">
                  <c:v>-15.614768134803754</c:v>
                </c:pt>
                <c:pt idx="2236">
                  <c:v>-14.18727310089732</c:v>
                </c:pt>
                <c:pt idx="2237">
                  <c:v>-15.510651414480446</c:v>
                </c:pt>
                <c:pt idx="2238">
                  <c:v>-14.155764093431056</c:v>
                </c:pt>
                <c:pt idx="2239">
                  <c:v>-13.34063976984725</c:v>
                </c:pt>
                <c:pt idx="2240">
                  <c:v>-13.38310843208439</c:v>
                </c:pt>
                <c:pt idx="2241">
                  <c:v>-12.206315501061717</c:v>
                </c:pt>
                <c:pt idx="2242">
                  <c:v>-12.651551476128503</c:v>
                </c:pt>
                <c:pt idx="2243">
                  <c:v>-12.374820193163917</c:v>
                </c:pt>
                <c:pt idx="2244">
                  <c:v>-14.088636207959448</c:v>
                </c:pt>
                <c:pt idx="2245">
                  <c:v>-14.668127953969449</c:v>
                </c:pt>
                <c:pt idx="2246">
                  <c:v>-14.363997534077678</c:v>
                </c:pt>
                <c:pt idx="2247">
                  <c:v>-14.446194944859236</c:v>
                </c:pt>
                <c:pt idx="2248">
                  <c:v>-13.75573669429413</c:v>
                </c:pt>
                <c:pt idx="2249">
                  <c:v>-13.459826015480511</c:v>
                </c:pt>
                <c:pt idx="2250">
                  <c:v>-14.028358106719638</c:v>
                </c:pt>
                <c:pt idx="2251">
                  <c:v>-14.774984587985481</c:v>
                </c:pt>
                <c:pt idx="2252">
                  <c:v>-15.473662579628741</c:v>
                </c:pt>
                <c:pt idx="2253">
                  <c:v>-15.298308103294747</c:v>
                </c:pt>
                <c:pt idx="2254">
                  <c:v>-15.169532159736969</c:v>
                </c:pt>
                <c:pt idx="2255">
                  <c:v>-15.575039386259332</c:v>
                </c:pt>
                <c:pt idx="2256">
                  <c:v>-15.043496129871908</c:v>
                </c:pt>
                <c:pt idx="2257">
                  <c:v>-16.753202274128366</c:v>
                </c:pt>
                <c:pt idx="2258">
                  <c:v>-16.760052058360159</c:v>
                </c:pt>
                <c:pt idx="2259">
                  <c:v>-16.06000410987054</c:v>
                </c:pt>
                <c:pt idx="2260">
                  <c:v>-16.313446126447019</c:v>
                </c:pt>
                <c:pt idx="2261">
                  <c:v>-14.805123638605384</c:v>
                </c:pt>
                <c:pt idx="2262">
                  <c:v>-15.507911500787724</c:v>
                </c:pt>
                <c:pt idx="2263">
                  <c:v>-15.039386259332831</c:v>
                </c:pt>
                <c:pt idx="2264">
                  <c:v>-14.736625796287417</c:v>
                </c:pt>
                <c:pt idx="2265">
                  <c:v>-13.831084320843892</c:v>
                </c:pt>
                <c:pt idx="2266">
                  <c:v>-13.310500719227344</c:v>
                </c:pt>
                <c:pt idx="2267">
                  <c:v>-13.376258647852593</c:v>
                </c:pt>
                <c:pt idx="2268">
                  <c:v>-13.481745325022262</c:v>
                </c:pt>
                <c:pt idx="2269">
                  <c:v>-14.41879580793205</c:v>
                </c:pt>
                <c:pt idx="2270">
                  <c:v>-14.621549421193233</c:v>
                </c:pt>
                <c:pt idx="2271">
                  <c:v>-13.658469758202616</c:v>
                </c:pt>
                <c:pt idx="2272">
                  <c:v>-12.552914583190629</c:v>
                </c:pt>
                <c:pt idx="2273">
                  <c:v>-11.178847866292212</c:v>
                </c:pt>
                <c:pt idx="2274">
                  <c:v>-10.708952667990959</c:v>
                </c:pt>
                <c:pt idx="2275">
                  <c:v>-10.355503801630249</c:v>
                </c:pt>
                <c:pt idx="2276">
                  <c:v>-10.662374135214741</c:v>
                </c:pt>
                <c:pt idx="2277">
                  <c:v>-10.491129529419824</c:v>
                </c:pt>
                <c:pt idx="2278">
                  <c:v>-10.7075827111446</c:v>
                </c:pt>
                <c:pt idx="2279">
                  <c:v>-11.037742311117199</c:v>
                </c:pt>
                <c:pt idx="2280">
                  <c:v>-11.385711350092471</c:v>
                </c:pt>
                <c:pt idx="2281">
                  <c:v>-10.817179258853345</c:v>
                </c:pt>
                <c:pt idx="2282">
                  <c:v>-10.039043770121239</c:v>
                </c:pt>
                <c:pt idx="2283">
                  <c:v>-10.939105418179327</c:v>
                </c:pt>
                <c:pt idx="2284">
                  <c:v>-10.573326940201383</c:v>
                </c:pt>
                <c:pt idx="2285">
                  <c:v>-10.271936434002329</c:v>
                </c:pt>
                <c:pt idx="2286">
                  <c:v>-9.6924446879923281</c:v>
                </c:pt>
                <c:pt idx="2287">
                  <c:v>-8.8759504075621614</c:v>
                </c:pt>
                <c:pt idx="2288">
                  <c:v>-8.0279471196657308</c:v>
                </c:pt>
                <c:pt idx="2289">
                  <c:v>-8.5183916706623748</c:v>
                </c:pt>
                <c:pt idx="2290">
                  <c:v>-8.3539968490992536</c:v>
                </c:pt>
                <c:pt idx="2291">
                  <c:v>-6.9265018151928217</c:v>
                </c:pt>
                <c:pt idx="2292">
                  <c:v>-6.9826700458935553</c:v>
                </c:pt>
                <c:pt idx="2293">
                  <c:v>-7.2936502500171239</c:v>
                </c:pt>
                <c:pt idx="2294">
                  <c:v>-8.2238509486951159</c:v>
                </c:pt>
                <c:pt idx="2295">
                  <c:v>-7.7224467429275983</c:v>
                </c:pt>
                <c:pt idx="2296">
                  <c:v>-6.453866703198849</c:v>
                </c:pt>
                <c:pt idx="2297">
                  <c:v>-6.356599767107336</c:v>
                </c:pt>
                <c:pt idx="2298">
                  <c:v>-6.0291800808274543</c:v>
                </c:pt>
                <c:pt idx="2299">
                  <c:v>-6.8758134118775249</c:v>
                </c:pt>
                <c:pt idx="2300">
                  <c:v>-5.864785259264333</c:v>
                </c:pt>
                <c:pt idx="2301">
                  <c:v>-5.9743818069730796</c:v>
                </c:pt>
                <c:pt idx="2302">
                  <c:v>-4.0879512295362703</c:v>
                </c:pt>
                <c:pt idx="2303">
                  <c:v>-3.449551339132817</c:v>
                </c:pt>
                <c:pt idx="2304">
                  <c:v>-2.55222960476745</c:v>
                </c:pt>
                <c:pt idx="2305">
                  <c:v>-2.6330570587026512</c:v>
                </c:pt>
                <c:pt idx="2306">
                  <c:v>-2.711144598945133</c:v>
                </c:pt>
                <c:pt idx="2307">
                  <c:v>-2.28234810603466</c:v>
                </c:pt>
                <c:pt idx="2308">
                  <c:v>-2.8892389889718473</c:v>
                </c:pt>
                <c:pt idx="2309">
                  <c:v>-2.9590382902938517</c:v>
                </c:pt>
                <c:pt idx="2310">
                  <c:v>-1.4684430440441119</c:v>
                </c:pt>
                <c:pt idx="2311">
                  <c:v>-1.186615521611067</c:v>
                </c:pt>
                <c:pt idx="2312">
                  <c:v>-1.1564079731488395</c:v>
                </c:pt>
                <c:pt idx="2313">
                  <c:v>0</c:v>
                </c:pt>
                <c:pt idx="2314">
                  <c:v>-0.4543645958496631</c:v>
                </c:pt>
                <c:pt idx="2315">
                  <c:v>0</c:v>
                </c:pt>
                <c:pt idx="2316">
                  <c:v>0</c:v>
                </c:pt>
                <c:pt idx="2317">
                  <c:v>0</c:v>
                </c:pt>
                <c:pt idx="2318">
                  <c:v>-0.17501571450979617</c:v>
                </c:pt>
                <c:pt idx="2319">
                  <c:v>0</c:v>
                </c:pt>
                <c:pt idx="2320">
                  <c:v>0</c:v>
                </c:pt>
                <c:pt idx="2321">
                  <c:v>-2.1357958195001813E-2</c:v>
                </c:pt>
                <c:pt idx="2322">
                  <c:v>0</c:v>
                </c:pt>
                <c:pt idx="2323">
                  <c:v>-0.52603706508131165</c:v>
                </c:pt>
                <c:pt idx="2324">
                  <c:v>-0.80837691099761555</c:v>
                </c:pt>
                <c:pt idx="2325">
                  <c:v>-2.0534141885673258</c:v>
                </c:pt>
                <c:pt idx="2326">
                  <c:v>-2.2175499627322894</c:v>
                </c:pt>
                <c:pt idx="2327">
                  <c:v>-2.9043677220256892</c:v>
                </c:pt>
                <c:pt idx="2328">
                  <c:v>-3.2062722890789446</c:v>
                </c:pt>
                <c:pt idx="2329">
                  <c:v>-2.2507192041487198</c:v>
                </c:pt>
                <c:pt idx="2330">
                  <c:v>-2.1634608110214937</c:v>
                </c:pt>
                <c:pt idx="2331">
                  <c:v>0</c:v>
                </c:pt>
                <c:pt idx="2332">
                  <c:v>-0.22337610702877361</c:v>
                </c:pt>
                <c:pt idx="2333">
                  <c:v>-0.1893883387172329</c:v>
                </c:pt>
                <c:pt idx="2334">
                  <c:v>-0.92256794329449254</c:v>
                </c:pt>
                <c:pt idx="2335">
                  <c:v>-1.3497403889456585</c:v>
                </c:pt>
                <c:pt idx="2336">
                  <c:v>0</c:v>
                </c:pt>
                <c:pt idx="2337">
                  <c:v>-0.30873681893010613</c:v>
                </c:pt>
                <c:pt idx="2338">
                  <c:v>0</c:v>
                </c:pt>
                <c:pt idx="2339">
                  <c:v>-0.1272246618674984</c:v>
                </c:pt>
                <c:pt idx="2340">
                  <c:v>-1.0242137301582375</c:v>
                </c:pt>
                <c:pt idx="2341">
                  <c:v>-0.51786087479910925</c:v>
                </c:pt>
                <c:pt idx="2342">
                  <c:v>-0.91782299964708325</c:v>
                </c:pt>
                <c:pt idx="2343">
                  <c:v>-0.77838892663559534</c:v>
                </c:pt>
                <c:pt idx="2344">
                  <c:v>-2.0478819334355749</c:v>
                </c:pt>
                <c:pt idx="2345">
                  <c:v>-0.83075950720217751</c:v>
                </c:pt>
                <c:pt idx="2346">
                  <c:v>-0.4138990377814889</c:v>
                </c:pt>
                <c:pt idx="2347">
                  <c:v>-1.4202402682225628</c:v>
                </c:pt>
                <c:pt idx="2348">
                  <c:v>-1.3171616652026032</c:v>
                </c:pt>
                <c:pt idx="2349">
                  <c:v>-2.8438316301421165</c:v>
                </c:pt>
                <c:pt idx="2350">
                  <c:v>-3.4826695851488729</c:v>
                </c:pt>
                <c:pt idx="2351">
                  <c:v>-4.1122985268565984</c:v>
                </c:pt>
                <c:pt idx="2352">
                  <c:v>-3.9932048132616034</c:v>
                </c:pt>
                <c:pt idx="2353">
                  <c:v>-3.4796821760391867</c:v>
                </c:pt>
                <c:pt idx="2354">
                  <c:v>-5.9422294826365798</c:v>
                </c:pt>
                <c:pt idx="2355">
                  <c:v>-3.4116991356905753</c:v>
                </c:pt>
                <c:pt idx="2356">
                  <c:v>-5.272257529212629</c:v>
                </c:pt>
                <c:pt idx="2357">
                  <c:v>-6.265960720246146</c:v>
                </c:pt>
                <c:pt idx="2358">
                  <c:v>-5.8639203977566323</c:v>
                </c:pt>
                <c:pt idx="2359">
                  <c:v>-8.0052173151790615</c:v>
                </c:pt>
                <c:pt idx="2360">
                  <c:v>-5.8163556492360868</c:v>
                </c:pt>
                <c:pt idx="2361">
                  <c:v>-4.6142611896980039</c:v>
                </c:pt>
                <c:pt idx="2362">
                  <c:v>-4.6142611896980039</c:v>
                </c:pt>
                <c:pt idx="2363">
                  <c:v>-3.1110358919020213</c:v>
                </c:pt>
                <c:pt idx="2364">
                  <c:v>-3.209516482640101</c:v>
                </c:pt>
                <c:pt idx="2365">
                  <c:v>-3.2513531989111701</c:v>
                </c:pt>
                <c:pt idx="2366">
                  <c:v>-3.6789553523915295</c:v>
                </c:pt>
                <c:pt idx="2367">
                  <c:v>-3.806829451022006</c:v>
                </c:pt>
                <c:pt idx="2368">
                  <c:v>-3.701880470124665</c:v>
                </c:pt>
                <c:pt idx="2369">
                  <c:v>-5.5713101698290082</c:v>
                </c:pt>
                <c:pt idx="2370">
                  <c:v>-6.5187864520736953</c:v>
                </c:pt>
                <c:pt idx="2371">
                  <c:v>-6.1376190271463233</c:v>
                </c:pt>
                <c:pt idx="2372">
                  <c:v>-5.0651131792929887</c:v>
                </c:pt>
                <c:pt idx="2373">
                  <c:v>-5.7717003774136746</c:v>
                </c:pt>
                <c:pt idx="2374">
                  <c:v>-4.8336798944379353</c:v>
                </c:pt>
                <c:pt idx="2375">
                  <c:v>-5.8479572421226083</c:v>
                </c:pt>
                <c:pt idx="2376">
                  <c:v>-5.5305385298492142</c:v>
                </c:pt>
                <c:pt idx="2377">
                  <c:v>-5.4419553553789406</c:v>
                </c:pt>
                <c:pt idx="2378">
                  <c:v>-4.1255600255566298</c:v>
                </c:pt>
                <c:pt idx="2379">
                  <c:v>-5.2935071000972878</c:v>
                </c:pt>
                <c:pt idx="2380">
                  <c:v>-5.9239803095968968</c:v>
                </c:pt>
                <c:pt idx="2381">
                  <c:v>-5.6917806893615337</c:v>
                </c:pt>
                <c:pt idx="2382">
                  <c:v>-5.0322776565567944</c:v>
                </c:pt>
                <c:pt idx="2383">
                  <c:v>-5.5973915502302303</c:v>
                </c:pt>
                <c:pt idx="2384">
                  <c:v>-4.7055070548964926</c:v>
                </c:pt>
                <c:pt idx="2385">
                  <c:v>-2.4111768586458036</c:v>
                </c:pt>
                <c:pt idx="2386">
                  <c:v>-2.3422066744174712</c:v>
                </c:pt>
                <c:pt idx="2387">
                  <c:v>-1.665233792688612</c:v>
                </c:pt>
                <c:pt idx="2388">
                  <c:v>-1.1913917416841897</c:v>
                </c:pt>
                <c:pt idx="2389">
                  <c:v>-0.7633609599402621</c:v>
                </c:pt>
                <c:pt idx="2390">
                  <c:v>-0.7633609599402621</c:v>
                </c:pt>
                <c:pt idx="2391">
                  <c:v>0</c:v>
                </c:pt>
                <c:pt idx="2392">
                  <c:v>0</c:v>
                </c:pt>
                <c:pt idx="2393">
                  <c:v>0</c:v>
                </c:pt>
                <c:pt idx="2394">
                  <c:v>0</c:v>
                </c:pt>
                <c:pt idx="2395">
                  <c:v>0</c:v>
                </c:pt>
                <c:pt idx="2396">
                  <c:v>-0.64878996262717858</c:v>
                </c:pt>
                <c:pt idx="2397">
                  <c:v>-1.4839905092736485</c:v>
                </c:pt>
                <c:pt idx="2398">
                  <c:v>-1.6503200991088107E-2</c:v>
                </c:pt>
                <c:pt idx="2399">
                  <c:v>-3.7062913981534877E-2</c:v>
                </c:pt>
                <c:pt idx="2400">
                  <c:v>0</c:v>
                </c:pt>
                <c:pt idx="2401">
                  <c:v>0</c:v>
                </c:pt>
                <c:pt idx="2402">
                  <c:v>0</c:v>
                </c:pt>
                <c:pt idx="2403">
                  <c:v>-0.27899044650789501</c:v>
                </c:pt>
                <c:pt idx="2404">
                  <c:v>0</c:v>
                </c:pt>
                <c:pt idx="2405">
                  <c:v>0</c:v>
                </c:pt>
                <c:pt idx="2406">
                  <c:v>-1.2207711940752706</c:v>
                </c:pt>
                <c:pt idx="2407">
                  <c:v>0</c:v>
                </c:pt>
                <c:pt idx="2408">
                  <c:v>0</c:v>
                </c:pt>
                <c:pt idx="2409">
                  <c:v>0</c:v>
                </c:pt>
                <c:pt idx="2410">
                  <c:v>-0.97371895330386304</c:v>
                </c:pt>
                <c:pt idx="2411">
                  <c:v>-1.2257333144395519</c:v>
                </c:pt>
                <c:pt idx="2412">
                  <c:v>-0.72271007744107207</c:v>
                </c:pt>
                <c:pt idx="2413">
                  <c:v>-4.1622413622959001E-2</c:v>
                </c:pt>
                <c:pt idx="2414">
                  <c:v>-1.7414771093093437</c:v>
                </c:pt>
                <c:pt idx="2415">
                  <c:v>-4.2905576514857096</c:v>
                </c:pt>
                <c:pt idx="2416">
                  <c:v>-1.9136956915189924</c:v>
                </c:pt>
                <c:pt idx="2417">
                  <c:v>-3.2317115089715016</c:v>
                </c:pt>
                <c:pt idx="2418">
                  <c:v>-4.6746997924958968</c:v>
                </c:pt>
                <c:pt idx="2419">
                  <c:v>-5.4157541303230499</c:v>
                </c:pt>
                <c:pt idx="2420">
                  <c:v>-2.3243078169231124</c:v>
                </c:pt>
                <c:pt idx="2421">
                  <c:v>-1.4500851388808873</c:v>
                </c:pt>
                <c:pt idx="2422">
                  <c:v>-1.1764879194451905</c:v>
                </c:pt>
                <c:pt idx="2423">
                  <c:v>-0.86299865639106332</c:v>
                </c:pt>
                <c:pt idx="2424">
                  <c:v>0</c:v>
                </c:pt>
                <c:pt idx="2425">
                  <c:v>0</c:v>
                </c:pt>
                <c:pt idx="2426">
                  <c:v>0</c:v>
                </c:pt>
                <c:pt idx="2427">
                  <c:v>0</c:v>
                </c:pt>
                <c:pt idx="2428">
                  <c:v>0</c:v>
                </c:pt>
                <c:pt idx="2429">
                  <c:v>-0.81822977607975877</c:v>
                </c:pt>
                <c:pt idx="2430">
                  <c:v>-2.6228987512526647</c:v>
                </c:pt>
                <c:pt idx="2431">
                  <c:v>-2.5953011797477017</c:v>
                </c:pt>
                <c:pt idx="2432">
                  <c:v>-2.1577216613213284</c:v>
                </c:pt>
                <c:pt idx="2433">
                  <c:v>-1.8593963627336241</c:v>
                </c:pt>
                <c:pt idx="2434">
                  <c:v>-2.2813003692758089</c:v>
                </c:pt>
                <c:pt idx="2435">
                  <c:v>-2.4746430911835589</c:v>
                </c:pt>
                <c:pt idx="2436">
                  <c:v>-3.0438672468963843</c:v>
                </c:pt>
                <c:pt idx="2437">
                  <c:v>-1.4617129615263109</c:v>
                </c:pt>
                <c:pt idx="2438">
                  <c:v>-0.85817152797680296</c:v>
                </c:pt>
                <c:pt idx="2439">
                  <c:v>-1.4475205766762913</c:v>
                </c:pt>
                <c:pt idx="2440">
                  <c:v>-1.82730377544817</c:v>
                </c:pt>
                <c:pt idx="2441">
                  <c:v>-3.1082235515096892</c:v>
                </c:pt>
                <c:pt idx="2442">
                  <c:v>-3.1558091119674141</c:v>
                </c:pt>
                <c:pt idx="2443">
                  <c:v>-4.2663632264812579</c:v>
                </c:pt>
                <c:pt idx="2444">
                  <c:v>-3.9803022475991559</c:v>
                </c:pt>
                <c:pt idx="2445">
                  <c:v>-3.0530169998302421</c:v>
                </c:pt>
                <c:pt idx="2446">
                  <c:v>-3.2911273408308008</c:v>
                </c:pt>
                <c:pt idx="2447">
                  <c:v>-3.7368526492755918</c:v>
                </c:pt>
                <c:pt idx="2448">
                  <c:v>-2.9260727343751411</c:v>
                </c:pt>
                <c:pt idx="2449">
                  <c:v>-4.386154256163878</c:v>
                </c:pt>
                <c:pt idx="2450">
                  <c:v>-4.3107657681502802</c:v>
                </c:pt>
                <c:pt idx="2451">
                  <c:v>-2.6092539825383492</c:v>
                </c:pt>
                <c:pt idx="2452">
                  <c:v>-3.4068568841737075</c:v>
                </c:pt>
                <c:pt idx="2453">
                  <c:v>-3.4558913456571219</c:v>
                </c:pt>
                <c:pt idx="2454">
                  <c:v>-3.7568178208893621</c:v>
                </c:pt>
                <c:pt idx="2455">
                  <c:v>-2.7871151399432987</c:v>
                </c:pt>
                <c:pt idx="2456">
                  <c:v>-3.2311861913115241</c:v>
                </c:pt>
                <c:pt idx="2457">
                  <c:v>-4.9575346504109898</c:v>
                </c:pt>
                <c:pt idx="2458">
                  <c:v>-3.5849233976295509</c:v>
                </c:pt>
                <c:pt idx="2459">
                  <c:v>-2.7461237904528635</c:v>
                </c:pt>
                <c:pt idx="2460">
                  <c:v>-2.5203005864968819</c:v>
                </c:pt>
                <c:pt idx="2461">
                  <c:v>-3.7856589373691381</c:v>
                </c:pt>
                <c:pt idx="2462">
                  <c:v>-5.4659620063925027</c:v>
                </c:pt>
                <c:pt idx="2463">
                  <c:v>-4.0689133835558122</c:v>
                </c:pt>
                <c:pt idx="2464">
                  <c:v>-2.1404717530470196</c:v>
                </c:pt>
                <c:pt idx="2465">
                  <c:v>-2.0859383128677069</c:v>
                </c:pt>
                <c:pt idx="2466">
                  <c:v>-2.3987298043732657</c:v>
                </c:pt>
                <c:pt idx="2467">
                  <c:v>-2.3389369675573941</c:v>
                </c:pt>
                <c:pt idx="2468">
                  <c:v>-2.4911514359407745</c:v>
                </c:pt>
                <c:pt idx="2469">
                  <c:v>-2.9756662206637472</c:v>
                </c:pt>
                <c:pt idx="2470">
                  <c:v>-1.4482621401933842</c:v>
                </c:pt>
                <c:pt idx="2471">
                  <c:v>-1.3781444574858166</c:v>
                </c:pt>
                <c:pt idx="2472">
                  <c:v>-1.7536722225365939</c:v>
                </c:pt>
                <c:pt idx="2473">
                  <c:v>-3.5430193545796258</c:v>
                </c:pt>
                <c:pt idx="2474">
                  <c:v>-4.9793138004742348</c:v>
                </c:pt>
                <c:pt idx="2475">
                  <c:v>-5.1733866772295745</c:v>
                </c:pt>
                <c:pt idx="2476">
                  <c:v>-5.6338405779905854</c:v>
                </c:pt>
                <c:pt idx="2477">
                  <c:v>-5.3581843056866241</c:v>
                </c:pt>
                <c:pt idx="2478">
                  <c:v>-3.8642874875189088</c:v>
                </c:pt>
                <c:pt idx="2479">
                  <c:v>-2.043794687758409</c:v>
                </c:pt>
                <c:pt idx="2480">
                  <c:v>-2.7750447676190859</c:v>
                </c:pt>
                <c:pt idx="2481">
                  <c:v>-2.7614228162437624</c:v>
                </c:pt>
                <c:pt idx="2482">
                  <c:v>-2.877517437010455</c:v>
                </c:pt>
                <c:pt idx="2483">
                  <c:v>-1.272831029390556</c:v>
                </c:pt>
                <c:pt idx="2484">
                  <c:v>-4.5984810041089492</c:v>
                </c:pt>
                <c:pt idx="2485">
                  <c:v>-5.2146290174488694</c:v>
                </c:pt>
                <c:pt idx="2486">
                  <c:v>-6.6596054608280966</c:v>
                </c:pt>
                <c:pt idx="2487">
                  <c:v>-5.6059463810787618</c:v>
                </c:pt>
                <c:pt idx="2488">
                  <c:v>-7.7411815548282474</c:v>
                </c:pt>
                <c:pt idx="2489">
                  <c:v>-8.5911046147611767</c:v>
                </c:pt>
                <c:pt idx="2490">
                  <c:v>-9.9882673242927957</c:v>
                </c:pt>
                <c:pt idx="2491">
                  <c:v>-14.029012702868965</c:v>
                </c:pt>
                <c:pt idx="2492">
                  <c:v>-13.212003654425009</c:v>
                </c:pt>
                <c:pt idx="2493">
                  <c:v>-12.43434310706443</c:v>
                </c:pt>
                <c:pt idx="2494">
                  <c:v>-11.879722048303393</c:v>
                </c:pt>
                <c:pt idx="2495">
                  <c:v>-10.33235279621926</c:v>
                </c:pt>
                <c:pt idx="2496">
                  <c:v>-12.561994710028127</c:v>
                </c:pt>
                <c:pt idx="2497">
                  <c:v>-13.160379424966548</c:v>
                </c:pt>
                <c:pt idx="2498">
                  <c:v>-15.74531012414457</c:v>
                </c:pt>
                <c:pt idx="2499">
                  <c:v>-16.782803119221501</c:v>
                </c:pt>
                <c:pt idx="2500">
                  <c:v>-17.506455025199465</c:v>
                </c:pt>
                <c:pt idx="2501">
                  <c:v>-16.997217653683901</c:v>
                </c:pt>
                <c:pt idx="2502">
                  <c:v>-17.718234157008848</c:v>
                </c:pt>
                <c:pt idx="2503">
                  <c:v>-18.517924845161534</c:v>
                </c:pt>
                <c:pt idx="2504">
                  <c:v>-19.274844431382789</c:v>
                </c:pt>
                <c:pt idx="2505">
                  <c:v>-20.350670555958146</c:v>
                </c:pt>
                <c:pt idx="2506">
                  <c:v>-18.548557122751809</c:v>
                </c:pt>
                <c:pt idx="2507">
                  <c:v>-17.716785255983158</c:v>
                </c:pt>
                <c:pt idx="2508">
                  <c:v>-20.053862610413109</c:v>
                </c:pt>
                <c:pt idx="2509">
                  <c:v>-19.408417133813661</c:v>
                </c:pt>
                <c:pt idx="2510">
                  <c:v>-19.052101568190071</c:v>
                </c:pt>
                <c:pt idx="2511">
                  <c:v>-18.53686323652089</c:v>
                </c:pt>
                <c:pt idx="2512">
                  <c:v>-19.444525572760842</c:v>
                </c:pt>
                <c:pt idx="2513">
                  <c:v>-18.123949261539636</c:v>
                </c:pt>
                <c:pt idx="2514">
                  <c:v>-16.987657188648289</c:v>
                </c:pt>
                <c:pt idx="2515">
                  <c:v>-16.899548034149337</c:v>
                </c:pt>
                <c:pt idx="2516">
                  <c:v>-15.954898791411187</c:v>
                </c:pt>
                <c:pt idx="2517">
                  <c:v>-14.728056108749263</c:v>
                </c:pt>
                <c:pt idx="2518">
                  <c:v>-14.944877872474807</c:v>
                </c:pt>
                <c:pt idx="2519">
                  <c:v>-14.423125190524781</c:v>
                </c:pt>
                <c:pt idx="2520">
                  <c:v>-14.423125190524781</c:v>
                </c:pt>
                <c:pt idx="2521">
                  <c:v>-14.591984907699295</c:v>
                </c:pt>
                <c:pt idx="2522">
                  <c:v>-15.12115322482015</c:v>
                </c:pt>
                <c:pt idx="2523">
                  <c:v>-13.45814569874906</c:v>
                </c:pt>
                <c:pt idx="2524">
                  <c:v>-12.616037577419222</c:v>
                </c:pt>
                <c:pt idx="2525">
                  <c:v>-12.549604894958097</c:v>
                </c:pt>
                <c:pt idx="2526">
                  <c:v>-10.86372298655237</c:v>
                </c:pt>
                <c:pt idx="2527">
                  <c:v>-11.739532317566242</c:v>
                </c:pt>
                <c:pt idx="2528">
                  <c:v>-11.597825233786459</c:v>
                </c:pt>
                <c:pt idx="2529">
                  <c:v>-10.36061207055487</c:v>
                </c:pt>
                <c:pt idx="2530">
                  <c:v>-11.016804513817274</c:v>
                </c:pt>
                <c:pt idx="2531">
                  <c:v>-9.6946994408839284</c:v>
                </c:pt>
                <c:pt idx="2532">
                  <c:v>-8.4818894216991136</c:v>
                </c:pt>
                <c:pt idx="2533">
                  <c:v>-9.4090719914425893</c:v>
                </c:pt>
                <c:pt idx="2534">
                  <c:v>-8.883406135856255</c:v>
                </c:pt>
                <c:pt idx="2535">
                  <c:v>-8.4162325287635404</c:v>
                </c:pt>
                <c:pt idx="2536">
                  <c:v>-9.6200296990484322</c:v>
                </c:pt>
                <c:pt idx="2537">
                  <c:v>-9.5273684854215528</c:v>
                </c:pt>
                <c:pt idx="2538">
                  <c:v>-9.1451324227085422</c:v>
                </c:pt>
                <c:pt idx="2539">
                  <c:v>-7.0935227963470391</c:v>
                </c:pt>
                <c:pt idx="2540">
                  <c:v>-7.5318666956294811</c:v>
                </c:pt>
                <c:pt idx="2541">
                  <c:v>-8.3353108360455508</c:v>
                </c:pt>
                <c:pt idx="2542">
                  <c:v>-9.6984414844778239</c:v>
                </c:pt>
                <c:pt idx="2543">
                  <c:v>-10.136203541616082</c:v>
                </c:pt>
                <c:pt idx="2544">
                  <c:v>-12.707306933367887</c:v>
                </c:pt>
                <c:pt idx="2545">
                  <c:v>-11.586861502403124</c:v>
                </c:pt>
                <c:pt idx="2546">
                  <c:v>-10.32545055117564</c:v>
                </c:pt>
                <c:pt idx="2547">
                  <c:v>-12.064268686031584</c:v>
                </c:pt>
                <c:pt idx="2548">
                  <c:v>-12.360061259991712</c:v>
                </c:pt>
                <c:pt idx="2549">
                  <c:v>-13.261597140713617</c:v>
                </c:pt>
                <c:pt idx="2550">
                  <c:v>-12.920032984745241</c:v>
                </c:pt>
                <c:pt idx="2551">
                  <c:v>-14.229166400464385</c:v>
                </c:pt>
                <c:pt idx="2552">
                  <c:v>-12.264707600364344</c:v>
                </c:pt>
                <c:pt idx="2553">
                  <c:v>-13.711931551633809</c:v>
                </c:pt>
                <c:pt idx="2554">
                  <c:v>-12.994942308640111</c:v>
                </c:pt>
                <c:pt idx="2555">
                  <c:v>-11.09260371393264</c:v>
                </c:pt>
                <c:pt idx="2556">
                  <c:v>-11.613409476314697</c:v>
                </c:pt>
                <c:pt idx="2557">
                  <c:v>-10.568774654134772</c:v>
                </c:pt>
                <c:pt idx="2558">
                  <c:v>-12.833098923204142</c:v>
                </c:pt>
                <c:pt idx="2559">
                  <c:v>-12.52114026457161</c:v>
                </c:pt>
                <c:pt idx="2560">
                  <c:v>-13.07423256162051</c:v>
                </c:pt>
                <c:pt idx="2561">
                  <c:v>-14.763776652933666</c:v>
                </c:pt>
                <c:pt idx="2562">
                  <c:v>-14.329711004711317</c:v>
                </c:pt>
                <c:pt idx="2563">
                  <c:v>-12.819499789167793</c:v>
                </c:pt>
                <c:pt idx="2564">
                  <c:v>-12.796294555417834</c:v>
                </c:pt>
                <c:pt idx="2565">
                  <c:v>-14.826855186563694</c:v>
                </c:pt>
                <c:pt idx="2566">
                  <c:v>-14.292587194179207</c:v>
                </c:pt>
                <c:pt idx="2567">
                  <c:v>-14.792446639371047</c:v>
                </c:pt>
                <c:pt idx="2568">
                  <c:v>-13.94544419882847</c:v>
                </c:pt>
                <c:pt idx="2569">
                  <c:v>-12.394138955769037</c:v>
                </c:pt>
                <c:pt idx="2570">
                  <c:v>-10.654191362633222</c:v>
                </c:pt>
                <c:pt idx="2571">
                  <c:v>-10.819959330374983</c:v>
                </c:pt>
                <c:pt idx="2572">
                  <c:v>-10.880025975258709</c:v>
                </c:pt>
                <c:pt idx="2573">
                  <c:v>-9.3646352237650863</c:v>
                </c:pt>
                <c:pt idx="2574">
                  <c:v>-11.030426465192614</c:v>
                </c:pt>
                <c:pt idx="2575">
                  <c:v>-10.293472050585128</c:v>
                </c:pt>
                <c:pt idx="2576">
                  <c:v>-10.263786692562821</c:v>
                </c:pt>
                <c:pt idx="2577">
                  <c:v>-8.7305413733117483</c:v>
                </c:pt>
                <c:pt idx="2578">
                  <c:v>-9.4808553398962108</c:v>
                </c:pt>
                <c:pt idx="2579">
                  <c:v>-10.300864868416966</c:v>
                </c:pt>
                <c:pt idx="2580">
                  <c:v>-6.8912470862258122</c:v>
                </c:pt>
                <c:pt idx="2581">
                  <c:v>-4.9961301793077828</c:v>
                </c:pt>
                <c:pt idx="2582">
                  <c:v>-5.3618807146025516</c:v>
                </c:pt>
                <c:pt idx="2583">
                  <c:v>-6.0820986110629356</c:v>
                </c:pt>
                <c:pt idx="2584">
                  <c:v>-1.7897122094668181</c:v>
                </c:pt>
                <c:pt idx="2585">
                  <c:v>-1.7855594537711543</c:v>
                </c:pt>
                <c:pt idx="2586">
                  <c:v>-4.533269049283625</c:v>
                </c:pt>
                <c:pt idx="2587">
                  <c:v>-5.3980804229056849</c:v>
                </c:pt>
                <c:pt idx="2588">
                  <c:v>-4.8976049095612009</c:v>
                </c:pt>
                <c:pt idx="2589">
                  <c:v>-2.2076688163642326</c:v>
                </c:pt>
                <c:pt idx="2590">
                  <c:v>-2.1547439985835024</c:v>
                </c:pt>
                <c:pt idx="2591">
                  <c:v>-4.3415919931219458</c:v>
                </c:pt>
                <c:pt idx="2592">
                  <c:v>-3.9164821504520506</c:v>
                </c:pt>
                <c:pt idx="2593">
                  <c:v>-2.3455654045331631</c:v>
                </c:pt>
                <c:pt idx="2594">
                  <c:v>-2.6840149937297961</c:v>
                </c:pt>
                <c:pt idx="2595">
                  <c:v>-5.2355296999611216</c:v>
                </c:pt>
                <c:pt idx="2596">
                  <c:v>-4.0719024549631415</c:v>
                </c:pt>
                <c:pt idx="2597">
                  <c:v>-2.2050334137112175</c:v>
                </c:pt>
                <c:pt idx="2598">
                  <c:v>-4.3991030960390844</c:v>
                </c:pt>
                <c:pt idx="2599">
                  <c:v>-0.87496508947134166</c:v>
                </c:pt>
                <c:pt idx="2600">
                  <c:v>-0.26136120942848556</c:v>
                </c:pt>
                <c:pt idx="2601">
                  <c:v>0</c:v>
                </c:pt>
                <c:pt idx="2602">
                  <c:v>0</c:v>
                </c:pt>
                <c:pt idx="2603">
                  <c:v>-1.0371195122757044</c:v>
                </c:pt>
                <c:pt idx="2604">
                  <c:v>-2.1025096943955073</c:v>
                </c:pt>
                <c:pt idx="2605">
                  <c:v>-4.439856800630726</c:v>
                </c:pt>
                <c:pt idx="2606">
                  <c:v>-4.4163295317671665</c:v>
                </c:pt>
                <c:pt idx="2607">
                  <c:v>-4.5463656842953091</c:v>
                </c:pt>
                <c:pt idx="2608">
                  <c:v>-5.2278417324641513</c:v>
                </c:pt>
                <c:pt idx="2609">
                  <c:v>-4.0459536222618917</c:v>
                </c:pt>
                <c:pt idx="2610">
                  <c:v>-1.2086074089021464</c:v>
                </c:pt>
                <c:pt idx="2611">
                  <c:v>-1.894380420312205</c:v>
                </c:pt>
                <c:pt idx="2612">
                  <c:v>-1.894380420312205</c:v>
                </c:pt>
                <c:pt idx="2613">
                  <c:v>-2.5997855313100184</c:v>
                </c:pt>
                <c:pt idx="2614">
                  <c:v>-2.3669236064669197</c:v>
                </c:pt>
                <c:pt idx="2615">
                  <c:v>-3.7589387996360659</c:v>
                </c:pt>
                <c:pt idx="2616">
                  <c:v>-4.5220236665574483</c:v>
                </c:pt>
                <c:pt idx="2617">
                  <c:v>-1.905150730773947</c:v>
                </c:pt>
                <c:pt idx="2618">
                  <c:v>-0.38766421096147119</c:v>
                </c:pt>
                <c:pt idx="2619">
                  <c:v>0</c:v>
                </c:pt>
                <c:pt idx="2620">
                  <c:v>-0.22910601724052471</c:v>
                </c:pt>
                <c:pt idx="2621">
                  <c:v>0</c:v>
                </c:pt>
                <c:pt idx="2622">
                  <c:v>-1.3311498574539389</c:v>
                </c:pt>
                <c:pt idx="2623">
                  <c:v>-0.86873660447234347</c:v>
                </c:pt>
                <c:pt idx="2624">
                  <c:v>-1.083955716365905</c:v>
                </c:pt>
                <c:pt idx="2625">
                  <c:v>-1.8982612909873389</c:v>
                </c:pt>
                <c:pt idx="2626">
                  <c:v>-4.3480027686456229</c:v>
                </c:pt>
                <c:pt idx="2627">
                  <c:v>-3.7859236168656585</c:v>
                </c:pt>
                <c:pt idx="2628">
                  <c:v>-3.1648042214163783</c:v>
                </c:pt>
                <c:pt idx="2629">
                  <c:v>-2.2071899504888051</c:v>
                </c:pt>
                <c:pt idx="2630">
                  <c:v>-2.6392647791824708</c:v>
                </c:pt>
                <c:pt idx="2631">
                  <c:v>-3.8080678832541852</c:v>
                </c:pt>
                <c:pt idx="2632">
                  <c:v>-3.5733653796160652</c:v>
                </c:pt>
                <c:pt idx="2633">
                  <c:v>-4.6165284403522557</c:v>
                </c:pt>
                <c:pt idx="2634">
                  <c:v>-5.0665725229177596</c:v>
                </c:pt>
                <c:pt idx="2635">
                  <c:v>-4.59022029481378</c:v>
                </c:pt>
                <c:pt idx="2636">
                  <c:v>-4.59022029481378</c:v>
                </c:pt>
                <c:pt idx="2637">
                  <c:v>-5.2148578341437766</c:v>
                </c:pt>
                <c:pt idx="2638">
                  <c:v>-4.8540254190348726</c:v>
                </c:pt>
                <c:pt idx="2639">
                  <c:v>-2.1518905180344419</c:v>
                </c:pt>
                <c:pt idx="2640">
                  <c:v>-2.1518905180344419</c:v>
                </c:pt>
                <c:pt idx="2641">
                  <c:v>0</c:v>
                </c:pt>
                <c:pt idx="2642">
                  <c:v>0</c:v>
                </c:pt>
                <c:pt idx="2643">
                  <c:v>0</c:v>
                </c:pt>
                <c:pt idx="2644">
                  <c:v>-0.1543322961398641</c:v>
                </c:pt>
                <c:pt idx="2645">
                  <c:v>0</c:v>
                </c:pt>
                <c:pt idx="2646">
                  <c:v>0</c:v>
                </c:pt>
                <c:pt idx="2647">
                  <c:v>0</c:v>
                </c:pt>
                <c:pt idx="2648">
                  <c:v>-0.15736745001088456</c:v>
                </c:pt>
                <c:pt idx="2649">
                  <c:v>0</c:v>
                </c:pt>
                <c:pt idx="2650">
                  <c:v>-0.44288314695250808</c:v>
                </c:pt>
                <c:pt idx="2651">
                  <c:v>-8.5801266441932478E-2</c:v>
                </c:pt>
                <c:pt idx="2652">
                  <c:v>0</c:v>
                </c:pt>
                <c:pt idx="2653">
                  <c:v>0</c:v>
                </c:pt>
                <c:pt idx="2654">
                  <c:v>-9.0512946587679513E-2</c:v>
                </c:pt>
                <c:pt idx="2655">
                  <c:v>-1.0337186221178087</c:v>
                </c:pt>
                <c:pt idx="2656">
                  <c:v>0</c:v>
                </c:pt>
                <c:pt idx="2657">
                  <c:v>0</c:v>
                </c:pt>
                <c:pt idx="2658">
                  <c:v>0</c:v>
                </c:pt>
                <c:pt idx="2659">
                  <c:v>-2.2864191731969332</c:v>
                </c:pt>
                <c:pt idx="2660">
                  <c:v>-2.0863212793078918</c:v>
                </c:pt>
                <c:pt idx="2661">
                  <c:v>-0.6971740280407287</c:v>
                </c:pt>
                <c:pt idx="2662">
                  <c:v>-0.29019057571168572</c:v>
                </c:pt>
                <c:pt idx="2663">
                  <c:v>0</c:v>
                </c:pt>
                <c:pt idx="2664">
                  <c:v>0</c:v>
                </c:pt>
                <c:pt idx="2665">
                  <c:v>-0.28140161801620284</c:v>
                </c:pt>
                <c:pt idx="2666">
                  <c:v>-4.0096510114807327</c:v>
                </c:pt>
                <c:pt idx="2667">
                  <c:v>-4.2429233472460348</c:v>
                </c:pt>
                <c:pt idx="2668">
                  <c:v>-3.2919921901744642</c:v>
                </c:pt>
                <c:pt idx="2669">
                  <c:v>-4.2354985559693858</c:v>
                </c:pt>
                <c:pt idx="2670">
                  <c:v>-2.4548774032056335</c:v>
                </c:pt>
                <c:pt idx="2671">
                  <c:v>-2.7855443371106894</c:v>
                </c:pt>
                <c:pt idx="2672">
                  <c:v>-0.58175065420830785</c:v>
                </c:pt>
                <c:pt idx="2673">
                  <c:v>-1.0779336319005559</c:v>
                </c:pt>
                <c:pt idx="2674">
                  <c:v>-2.1084987183613415</c:v>
                </c:pt>
                <c:pt idx="2675">
                  <c:v>-0.94278620161372595</c:v>
                </c:pt>
                <c:pt idx="2676">
                  <c:v>-2.0730788124350719</c:v>
                </c:pt>
                <c:pt idx="2677">
                  <c:v>-1.680072032647173</c:v>
                </c:pt>
                <c:pt idx="2678">
                  <c:v>-0.71309440043948147</c:v>
                </c:pt>
                <c:pt idx="2679">
                  <c:v>-1.3680380790361022</c:v>
                </c:pt>
                <c:pt idx="2680">
                  <c:v>-1.000247188747835</c:v>
                </c:pt>
                <c:pt idx="2681">
                  <c:v>-1.2996630544516208</c:v>
                </c:pt>
                <c:pt idx="2682">
                  <c:v>-3.0472885159272409</c:v>
                </c:pt>
                <c:pt idx="2683">
                  <c:v>-4.0419265385876697</c:v>
                </c:pt>
                <c:pt idx="2684">
                  <c:v>-4.4343450152416244</c:v>
                </c:pt>
                <c:pt idx="2685">
                  <c:v>-4.3092798834916417</c:v>
                </c:pt>
                <c:pt idx="2686">
                  <c:v>-3.269930822651657</c:v>
                </c:pt>
                <c:pt idx="2687">
                  <c:v>-0.57005559363185121</c:v>
                </c:pt>
                <c:pt idx="2688">
                  <c:v>-0.7714885580619244</c:v>
                </c:pt>
                <c:pt idx="2689">
                  <c:v>0</c:v>
                </c:pt>
                <c:pt idx="2690">
                  <c:v>-0.30252604852307752</c:v>
                </c:pt>
                <c:pt idx="2691">
                  <c:v>0</c:v>
                </c:pt>
                <c:pt idx="2692">
                  <c:v>0</c:v>
                </c:pt>
                <c:pt idx="2693">
                  <c:v>-0.40557465893926642</c:v>
                </c:pt>
                <c:pt idx="2694">
                  <c:v>-1.9526687222583159</c:v>
                </c:pt>
                <c:pt idx="2695">
                  <c:v>-3.2650385143416685</c:v>
                </c:pt>
                <c:pt idx="2696">
                  <c:v>-6.2591505563538297</c:v>
                </c:pt>
                <c:pt idx="2697">
                  <c:v>-6.3322950035362187</c:v>
                </c:pt>
                <c:pt idx="2698">
                  <c:v>-4.6873849930075666</c:v>
                </c:pt>
                <c:pt idx="2699">
                  <c:v>-8.0910119335255626</c:v>
                </c:pt>
                <c:pt idx="2700">
                  <c:v>-5.6053208035048492</c:v>
                </c:pt>
                <c:pt idx="2701">
                  <c:v>-4.5796484426253068</c:v>
                </c:pt>
                <c:pt idx="2702">
                  <c:v>-3.9397095343396895</c:v>
                </c:pt>
                <c:pt idx="2703">
                  <c:v>-4.6074401323600513</c:v>
                </c:pt>
                <c:pt idx="2704">
                  <c:v>-5.5027745686937788</c:v>
                </c:pt>
                <c:pt idx="2705">
                  <c:v>-3.6810838098956427</c:v>
                </c:pt>
                <c:pt idx="2706">
                  <c:v>-2.8859254642682277</c:v>
                </c:pt>
                <c:pt idx="2707">
                  <c:v>-2.6247895872069069</c:v>
                </c:pt>
                <c:pt idx="2708">
                  <c:v>-3.7023551031902788</c:v>
                </c:pt>
                <c:pt idx="2709">
                  <c:v>-4.0407156755130718</c:v>
                </c:pt>
                <c:pt idx="2710">
                  <c:v>-5.2395385639446896</c:v>
                </c:pt>
                <c:pt idx="2711">
                  <c:v>-7.1193528566536823</c:v>
                </c:pt>
                <c:pt idx="2712">
                  <c:v>-6.9113702113088449</c:v>
                </c:pt>
                <c:pt idx="2713">
                  <c:v>-5.6609541860145098</c:v>
                </c:pt>
                <c:pt idx="2714">
                  <c:v>-6.7095779423388926</c:v>
                </c:pt>
                <c:pt idx="2715">
                  <c:v>-5.4159892921489661</c:v>
                </c:pt>
                <c:pt idx="2716">
                  <c:v>-5.4061886962727339</c:v>
                </c:pt>
                <c:pt idx="2717">
                  <c:v>-4.0709275123927471</c:v>
                </c:pt>
                <c:pt idx="2718">
                  <c:v>-4.948790886485904</c:v>
                </c:pt>
                <c:pt idx="2719">
                  <c:v>-3.4420992796362015</c:v>
                </c:pt>
                <c:pt idx="2720">
                  <c:v>-3.7581084929963788</c:v>
                </c:pt>
                <c:pt idx="2721">
                  <c:v>-3.8064014292068942</c:v>
                </c:pt>
                <c:pt idx="2722">
                  <c:v>-3.6408113613307655</c:v>
                </c:pt>
                <c:pt idx="2723">
                  <c:v>-4.46657156755131</c:v>
                </c:pt>
                <c:pt idx="2724">
                  <c:v>-3.9862723653598131</c:v>
                </c:pt>
                <c:pt idx="2725">
                  <c:v>-4.9855631222378269</c:v>
                </c:pt>
                <c:pt idx="2726">
                  <c:v>-5.6055308162736317</c:v>
                </c:pt>
                <c:pt idx="2727">
                  <c:v>-4.3975773727042577</c:v>
                </c:pt>
                <c:pt idx="2728">
                  <c:v>-5.1863853322281921</c:v>
                </c:pt>
                <c:pt idx="2729">
                  <c:v>-5.7367087918945483</c:v>
                </c:pt>
                <c:pt idx="2730">
                  <c:v>-8.2678826872673898</c:v>
                </c:pt>
                <c:pt idx="2731">
                  <c:v>-7.9019604391947</c:v>
                </c:pt>
                <c:pt idx="2732">
                  <c:v>-8.3709889561285298</c:v>
                </c:pt>
                <c:pt idx="2733">
                  <c:v>-9.970056179415705</c:v>
                </c:pt>
                <c:pt idx="2734">
                  <c:v>-10.001798109325049</c:v>
                </c:pt>
                <c:pt idx="2735">
                  <c:v>-8.0482193317353659</c:v>
                </c:pt>
                <c:pt idx="2736">
                  <c:v>-5.5096249851990935</c:v>
                </c:pt>
                <c:pt idx="2737">
                  <c:v>-5.633602523033395</c:v>
                </c:pt>
                <c:pt idx="2738">
                  <c:v>-6.0842599230033185</c:v>
                </c:pt>
                <c:pt idx="2739">
                  <c:v>-6.3665070836306796</c:v>
                </c:pt>
                <c:pt idx="2740">
                  <c:v>-5.1299819028996954</c:v>
                </c:pt>
                <c:pt idx="2741">
                  <c:v>-3.6013789638410052</c:v>
                </c:pt>
                <c:pt idx="2742">
                  <c:v>-3.4275783967665192</c:v>
                </c:pt>
                <c:pt idx="2743">
                  <c:v>-2.5367142322253171</c:v>
                </c:pt>
                <c:pt idx="2744">
                  <c:v>-2.9637801978360199</c:v>
                </c:pt>
                <c:pt idx="2745">
                  <c:v>-2.9736207961444081</c:v>
                </c:pt>
                <c:pt idx="2746">
                  <c:v>-2.6137989189742732</c:v>
                </c:pt>
                <c:pt idx="2747">
                  <c:v>-3.995412921105602</c:v>
                </c:pt>
                <c:pt idx="2748">
                  <c:v>-2.7892395857668073</c:v>
                </c:pt>
                <c:pt idx="2749">
                  <c:v>-2.1727921057600339</c:v>
                </c:pt>
                <c:pt idx="2750">
                  <c:v>-2.5273836649268233</c:v>
                </c:pt>
                <c:pt idx="2751">
                  <c:v>-1.0339828661582606</c:v>
                </c:pt>
                <c:pt idx="2752">
                  <c:v>-1.6731417270169959</c:v>
                </c:pt>
                <c:pt idx="2753">
                  <c:v>-1.2202941938869896</c:v>
                </c:pt>
                <c:pt idx="2754">
                  <c:v>-1.953978801911157</c:v>
                </c:pt>
                <c:pt idx="2755">
                  <c:v>-2.3708141455000447</c:v>
                </c:pt>
                <c:pt idx="2756">
                  <c:v>-0.58956584560341163</c:v>
                </c:pt>
                <c:pt idx="2757">
                  <c:v>0</c:v>
                </c:pt>
                <c:pt idx="2758">
                  <c:v>0</c:v>
                </c:pt>
                <c:pt idx="2759">
                  <c:v>0</c:v>
                </c:pt>
                <c:pt idx="2760">
                  <c:v>-1.9295855777543045</c:v>
                </c:pt>
                <c:pt idx="2761">
                  <c:v>-1.3459422296159582</c:v>
                </c:pt>
                <c:pt idx="2762">
                  <c:v>-1.3113163299328956</c:v>
                </c:pt>
                <c:pt idx="2763">
                  <c:v>-1.0730011748703019</c:v>
                </c:pt>
                <c:pt idx="2764">
                  <c:v>-0.70804771946712242</c:v>
                </c:pt>
                <c:pt idx="2765">
                  <c:v>-1.4277157889693519</c:v>
                </c:pt>
                <c:pt idx="2766">
                  <c:v>-1.883162965219505E-2</c:v>
                </c:pt>
                <c:pt idx="2767">
                  <c:v>0</c:v>
                </c:pt>
                <c:pt idx="2768">
                  <c:v>0</c:v>
                </c:pt>
                <c:pt idx="2769">
                  <c:v>0</c:v>
                </c:pt>
                <c:pt idx="2770">
                  <c:v>0</c:v>
                </c:pt>
                <c:pt idx="2771">
                  <c:v>0</c:v>
                </c:pt>
                <c:pt idx="2772">
                  <c:v>-0.63375414134544594</c:v>
                </c:pt>
                <c:pt idx="2773">
                  <c:v>-1.8060131324759849</c:v>
                </c:pt>
                <c:pt idx="2774">
                  <c:v>-1.9036344423101488</c:v>
                </c:pt>
                <c:pt idx="2775">
                  <c:v>-1.9294147843457321</c:v>
                </c:pt>
                <c:pt idx="2776">
                  <c:v>-1.8536992050242169</c:v>
                </c:pt>
                <c:pt idx="2777">
                  <c:v>-1.0399740835740487</c:v>
                </c:pt>
                <c:pt idx="2778">
                  <c:v>-2.2351121832339742</c:v>
                </c:pt>
                <c:pt idx="2779">
                  <c:v>-1.764932800060776</c:v>
                </c:pt>
                <c:pt idx="2780">
                  <c:v>-1.9966345691328022</c:v>
                </c:pt>
                <c:pt idx="2781">
                  <c:v>-1.6042025737626846</c:v>
                </c:pt>
                <c:pt idx="2782">
                  <c:v>-2.9886296217263983</c:v>
                </c:pt>
                <c:pt idx="2783">
                  <c:v>-2.8333144012884168</c:v>
                </c:pt>
                <c:pt idx="2784">
                  <c:v>-2.2060998481719234</c:v>
                </c:pt>
                <c:pt idx="2785">
                  <c:v>-2.7257419550306943</c:v>
                </c:pt>
                <c:pt idx="2786">
                  <c:v>-3.7847677869712055</c:v>
                </c:pt>
                <c:pt idx="2787">
                  <c:v>-3.4882088011139181</c:v>
                </c:pt>
                <c:pt idx="2788">
                  <c:v>-2.9705796021926942</c:v>
                </c:pt>
                <c:pt idx="2789">
                  <c:v>-5.4049035193379948</c:v>
                </c:pt>
                <c:pt idx="2790">
                  <c:v>-3.4525340242868165</c:v>
                </c:pt>
                <c:pt idx="2791">
                  <c:v>-2.8678645957466617</c:v>
                </c:pt>
                <c:pt idx="2792">
                  <c:v>-1.6082756409977763</c:v>
                </c:pt>
                <c:pt idx="2793">
                  <c:v>-1.7208000297872521</c:v>
                </c:pt>
                <c:pt idx="2794">
                  <c:v>-3.6873449328491992</c:v>
                </c:pt>
                <c:pt idx="2795">
                  <c:v>-2.3791910302554209</c:v>
                </c:pt>
                <c:pt idx="2796">
                  <c:v>-5.2534534601509462</c:v>
                </c:pt>
                <c:pt idx="2797">
                  <c:v>-6.3885256309332297</c:v>
                </c:pt>
                <c:pt idx="2798">
                  <c:v>-5.6808231111316072</c:v>
                </c:pt>
                <c:pt idx="2799">
                  <c:v>-5.999401230765625</c:v>
                </c:pt>
                <c:pt idx="2800">
                  <c:v>-6.2322748335665326</c:v>
                </c:pt>
                <c:pt idx="2801">
                  <c:v>-4.3614517356653106</c:v>
                </c:pt>
                <c:pt idx="2802">
                  <c:v>-5.4866200213840752</c:v>
                </c:pt>
                <c:pt idx="2803">
                  <c:v>-7.7015653241547186</c:v>
                </c:pt>
                <c:pt idx="2804">
                  <c:v>-8.8714050456514215</c:v>
                </c:pt>
                <c:pt idx="2805">
                  <c:v>-8.0713544677956435</c:v>
                </c:pt>
                <c:pt idx="2806">
                  <c:v>-7.2044432154890696</c:v>
                </c:pt>
                <c:pt idx="2807">
                  <c:v>-5.0016793133356803</c:v>
                </c:pt>
                <c:pt idx="2808">
                  <c:v>-4.4250426160016136</c:v>
                </c:pt>
                <c:pt idx="2809">
                  <c:v>-4.9059386076309366</c:v>
                </c:pt>
                <c:pt idx="2810">
                  <c:v>-5.7989042598613079</c:v>
                </c:pt>
                <c:pt idx="2811">
                  <c:v>-4.3624062131380317</c:v>
                </c:pt>
                <c:pt idx="2812">
                  <c:v>-3.3775839169978812</c:v>
                </c:pt>
                <c:pt idx="2813">
                  <c:v>-2.7232187324047792</c:v>
                </c:pt>
                <c:pt idx="2814">
                  <c:v>-2.4915358638767708</c:v>
                </c:pt>
                <c:pt idx="2815">
                  <c:v>-2.6324299692318021</c:v>
                </c:pt>
                <c:pt idx="2816">
                  <c:v>-2.2410942054145067</c:v>
                </c:pt>
                <c:pt idx="2817">
                  <c:v>-1.3666510863182122</c:v>
                </c:pt>
                <c:pt idx="2818">
                  <c:v>-2.1885695935986171</c:v>
                </c:pt>
                <c:pt idx="2819">
                  <c:v>-2.0191923684139348</c:v>
                </c:pt>
                <c:pt idx="2820">
                  <c:v>-1.1342216463016428</c:v>
                </c:pt>
                <c:pt idx="2821">
                  <c:v>-1.2144828064586226</c:v>
                </c:pt>
                <c:pt idx="2822">
                  <c:v>-1.396655699941006</c:v>
                </c:pt>
                <c:pt idx="2823">
                  <c:v>-0.94470589146967743</c:v>
                </c:pt>
                <c:pt idx="2824">
                  <c:v>-1.1144138761745892</c:v>
                </c:pt>
                <c:pt idx="2825">
                  <c:v>-1.834675807473761</c:v>
                </c:pt>
                <c:pt idx="2826">
                  <c:v>-1.2626319423351979</c:v>
                </c:pt>
                <c:pt idx="2827">
                  <c:v>-0.47030223670928251</c:v>
                </c:pt>
                <c:pt idx="2828">
                  <c:v>-0.69878146302684374</c:v>
                </c:pt>
                <c:pt idx="2829">
                  <c:v>-1.0128234520974131</c:v>
                </c:pt>
                <c:pt idx="2830">
                  <c:v>-1.666706672818167</c:v>
                </c:pt>
                <c:pt idx="2831">
                  <c:v>-4.5225410722996795</c:v>
                </c:pt>
                <c:pt idx="2832">
                  <c:v>-4.0645808908317846</c:v>
                </c:pt>
                <c:pt idx="2833">
                  <c:v>-3.0862131304725255</c:v>
                </c:pt>
                <c:pt idx="2834">
                  <c:v>-4.9559966984529655</c:v>
                </c:pt>
                <c:pt idx="2835">
                  <c:v>-5.5148574341415308</c:v>
                </c:pt>
                <c:pt idx="2836">
                  <c:v>-4.3171488604956512</c:v>
                </c:pt>
                <c:pt idx="2837">
                  <c:v>-3.7800426509676162</c:v>
                </c:pt>
                <c:pt idx="2838">
                  <c:v>-1.8760112972331675</c:v>
                </c:pt>
                <c:pt idx="2839">
                  <c:v>-1.4321698221439869</c:v>
                </c:pt>
                <c:pt idx="2840">
                  <c:v>-1.2545236089530365</c:v>
                </c:pt>
                <c:pt idx="2841">
                  <c:v>-0.37258642415504151</c:v>
                </c:pt>
                <c:pt idx="2842">
                  <c:v>-0.75724084566325467</c:v>
                </c:pt>
                <c:pt idx="2843">
                  <c:v>-1.0283502490052154</c:v>
                </c:pt>
                <c:pt idx="2844">
                  <c:v>0</c:v>
                </c:pt>
                <c:pt idx="2845">
                  <c:v>0</c:v>
                </c:pt>
                <c:pt idx="2846">
                  <c:v>0</c:v>
                </c:pt>
                <c:pt idx="2847">
                  <c:v>-0.5183386569111208</c:v>
                </c:pt>
                <c:pt idx="2848">
                  <c:v>-0.16720661826520061</c:v>
                </c:pt>
                <c:pt idx="2849">
                  <c:v>0</c:v>
                </c:pt>
                <c:pt idx="2850">
                  <c:v>-0.58306418531014981</c:v>
                </c:pt>
                <c:pt idx="2851">
                  <c:v>0</c:v>
                </c:pt>
                <c:pt idx="2852">
                  <c:v>-1.0955972250638579</c:v>
                </c:pt>
                <c:pt idx="2853">
                  <c:v>-0.19547533317330967</c:v>
                </c:pt>
                <c:pt idx="2854">
                  <c:v>0</c:v>
                </c:pt>
                <c:pt idx="2855">
                  <c:v>-5.5442518353438719E-2</c:v>
                </c:pt>
                <c:pt idx="2856">
                  <c:v>-0.38528459404925602</c:v>
                </c:pt>
                <c:pt idx="2857">
                  <c:v>0</c:v>
                </c:pt>
                <c:pt idx="2858">
                  <c:v>-1.7809635412555445</c:v>
                </c:pt>
                <c:pt idx="2859">
                  <c:v>-1.1070666998720708</c:v>
                </c:pt>
                <c:pt idx="2860">
                  <c:v>-2.5820818416987663</c:v>
                </c:pt>
                <c:pt idx="2861">
                  <c:v>-3.212814096513652</c:v>
                </c:pt>
                <c:pt idx="2862">
                  <c:v>-2.7593304177921345</c:v>
                </c:pt>
                <c:pt idx="2863">
                  <c:v>-3.021813082374007</c:v>
                </c:pt>
                <c:pt idx="2864">
                  <c:v>-3.3914680312394925</c:v>
                </c:pt>
                <c:pt idx="2865">
                  <c:v>-3.3914680312394925</c:v>
                </c:pt>
                <c:pt idx="2866">
                  <c:v>-1.9016509952448788</c:v>
                </c:pt>
                <c:pt idx="2867">
                  <c:v>-0.81062728547589047</c:v>
                </c:pt>
                <c:pt idx="2868">
                  <c:v>-1.055515590035728</c:v>
                </c:pt>
                <c:pt idx="2869">
                  <c:v>-2.3007454697488914</c:v>
                </c:pt>
                <c:pt idx="2870">
                  <c:v>-1.7090803597754662</c:v>
                </c:pt>
                <c:pt idx="2871">
                  <c:v>-1.1776540311845525</c:v>
                </c:pt>
                <c:pt idx="2872">
                  <c:v>-1.2294971635938816</c:v>
                </c:pt>
                <c:pt idx="2873">
                  <c:v>-0.59567129464649182</c:v>
                </c:pt>
                <c:pt idx="2874">
                  <c:v>-0.56994593110804481</c:v>
                </c:pt>
                <c:pt idx="2875">
                  <c:v>0</c:v>
                </c:pt>
                <c:pt idx="2876">
                  <c:v>0</c:v>
                </c:pt>
                <c:pt idx="2877">
                  <c:v>0</c:v>
                </c:pt>
                <c:pt idx="2878">
                  <c:v>-0.13365039156091549</c:v>
                </c:pt>
                <c:pt idx="2879">
                  <c:v>-0.40831220486701347</c:v>
                </c:pt>
                <c:pt idx="2880">
                  <c:v>-0.1456728076076019</c:v>
                </c:pt>
                <c:pt idx="2881">
                  <c:v>0</c:v>
                </c:pt>
                <c:pt idx="2882">
                  <c:v>0</c:v>
                </c:pt>
                <c:pt idx="2883">
                  <c:v>-0.59416411125106616</c:v>
                </c:pt>
                <c:pt idx="2884">
                  <c:v>0</c:v>
                </c:pt>
                <c:pt idx="2885">
                  <c:v>0</c:v>
                </c:pt>
                <c:pt idx="2886">
                  <c:v>0</c:v>
                </c:pt>
                <c:pt idx="2887">
                  <c:v>-8.8333966668461029E-3</c:v>
                </c:pt>
                <c:pt idx="2888">
                  <c:v>0</c:v>
                </c:pt>
                <c:pt idx="2889">
                  <c:v>0</c:v>
                </c:pt>
                <c:pt idx="2890">
                  <c:v>0</c:v>
                </c:pt>
                <c:pt idx="2891">
                  <c:v>-0.57099123573417887</c:v>
                </c:pt>
                <c:pt idx="2892">
                  <c:v>-1.3291957898760447</c:v>
                </c:pt>
                <c:pt idx="2893">
                  <c:v>-1.3291957898760447</c:v>
                </c:pt>
                <c:pt idx="2894">
                  <c:v>0</c:v>
                </c:pt>
                <c:pt idx="2895">
                  <c:v>-0.73072222957821142</c:v>
                </c:pt>
                <c:pt idx="2896">
                  <c:v>-1.4296497266243418</c:v>
                </c:pt>
                <c:pt idx="2897">
                  <c:v>-1.6117989662073469</c:v>
                </c:pt>
                <c:pt idx="2898">
                  <c:v>-1.9617181299974504</c:v>
                </c:pt>
                <c:pt idx="2899">
                  <c:v>-2.2146591427566666</c:v>
                </c:pt>
                <c:pt idx="2900">
                  <c:v>-2.5888502535566729</c:v>
                </c:pt>
                <c:pt idx="2901">
                  <c:v>-1.0523634787316911</c:v>
                </c:pt>
                <c:pt idx="2902">
                  <c:v>-0.79335026241197337</c:v>
                </c:pt>
                <c:pt idx="2903">
                  <c:v>-1.8206068661441759</c:v>
                </c:pt>
                <c:pt idx="2904">
                  <c:v>-1.5761500711375509</c:v>
                </c:pt>
                <c:pt idx="2905">
                  <c:v>-7.9950680213305467E-2</c:v>
                </c:pt>
                <c:pt idx="2906">
                  <c:v>0</c:v>
                </c:pt>
                <c:pt idx="2907">
                  <c:v>-1.5443082851884253</c:v>
                </c:pt>
                <c:pt idx="2908">
                  <c:v>-0.39564491922246398</c:v>
                </c:pt>
                <c:pt idx="2909">
                  <c:v>0</c:v>
                </c:pt>
                <c:pt idx="2910">
                  <c:v>-0.96318315689853795</c:v>
                </c:pt>
                <c:pt idx="2911">
                  <c:v>-4.2214423560477252</c:v>
                </c:pt>
                <c:pt idx="2912">
                  <c:v>-2.5505818194504553</c:v>
                </c:pt>
                <c:pt idx="2913">
                  <c:v>-3.4659684961544106</c:v>
                </c:pt>
                <c:pt idx="2914">
                  <c:v>-3.3461635606763149</c:v>
                </c:pt>
                <c:pt idx="2915">
                  <c:v>-4.8248760558541965</c:v>
                </c:pt>
                <c:pt idx="2916">
                  <c:v>-4.0981486874624702</c:v>
                </c:pt>
                <c:pt idx="2917">
                  <c:v>-3.3221774747813519</c:v>
                </c:pt>
                <c:pt idx="2918">
                  <c:v>-2.9276578143480299</c:v>
                </c:pt>
                <c:pt idx="2919">
                  <c:v>-3.62900193034866</c:v>
                </c:pt>
                <c:pt idx="2920">
                  <c:v>-4.8167440448706378</c:v>
                </c:pt>
                <c:pt idx="2921">
                  <c:v>-5.8206876518843398</c:v>
                </c:pt>
                <c:pt idx="2922">
                  <c:v>-3.4778736933042209</c:v>
                </c:pt>
                <c:pt idx="2923">
                  <c:v>-2.3873141297957634</c:v>
                </c:pt>
                <c:pt idx="2924">
                  <c:v>-3.2337544047347131</c:v>
                </c:pt>
                <c:pt idx="2925">
                  <c:v>-4.3060504085959028</c:v>
                </c:pt>
                <c:pt idx="2926">
                  <c:v>-3.5293513307341593</c:v>
                </c:pt>
                <c:pt idx="2927">
                  <c:v>-3.8069356850796852</c:v>
                </c:pt>
                <c:pt idx="2928">
                  <c:v>-2.5182796647101662</c:v>
                </c:pt>
                <c:pt idx="2929">
                  <c:v>-4.1340985343723453</c:v>
                </c:pt>
                <c:pt idx="2930">
                  <c:v>-4.8910950547584742</c:v>
                </c:pt>
                <c:pt idx="2931">
                  <c:v>-11.553261785580464</c:v>
                </c:pt>
                <c:pt idx="2932">
                  <c:v>-13.841226501353711</c:v>
                </c:pt>
                <c:pt idx="2933">
                  <c:v>-12.847288949007019</c:v>
                </c:pt>
                <c:pt idx="2934">
                  <c:v>-10.794341023912214</c:v>
                </c:pt>
                <c:pt idx="2935">
                  <c:v>-11.704816702213543</c:v>
                </c:pt>
                <c:pt idx="2936">
                  <c:v>-10.293360622978973</c:v>
                </c:pt>
                <c:pt idx="2937">
                  <c:v>-14.468947472647116</c:v>
                </c:pt>
                <c:pt idx="2938">
                  <c:v>-18.013291152848925</c:v>
                </c:pt>
                <c:pt idx="2939">
                  <c:v>-27.993887271085359</c:v>
                </c:pt>
                <c:pt idx="2940">
                  <c:v>-22.850917398763787</c:v>
                </c:pt>
                <c:pt idx="2941">
                  <c:v>-28.743563308332977</c:v>
                </c:pt>
                <c:pt idx="2942">
                  <c:v>-39.275521484028424</c:v>
                </c:pt>
                <c:pt idx="2943">
                  <c:v>-30.82945759068426</c:v>
                </c:pt>
                <c:pt idx="2944">
                  <c:v>-40.458913139999517</c:v>
                </c:pt>
                <c:pt idx="2945">
                  <c:v>-37.573228884401033</c:v>
                </c:pt>
                <c:pt idx="2946">
                  <c:v>-44.0339024541857</c:v>
                </c:pt>
                <c:pt idx="2947">
                  <c:v>-42.831795460179372</c:v>
                </c:pt>
                <c:pt idx="2948">
                  <c:v>-43.887986401135876</c:v>
                </c:pt>
                <c:pt idx="2949">
                  <c:v>-46.815962133608771</c:v>
                </c:pt>
                <c:pt idx="2950">
                  <c:v>-41.662609724630194</c:v>
                </c:pt>
                <c:pt idx="2951">
                  <c:v>-37.290172991801143</c:v>
                </c:pt>
                <c:pt idx="2952">
                  <c:v>-34.986027916725192</c:v>
                </c:pt>
                <c:pt idx="2953">
                  <c:v>-38.567526186204816</c:v>
                </c:pt>
                <c:pt idx="2954">
                  <c:v>-37.554622307829582</c:v>
                </c:pt>
                <c:pt idx="2955">
                  <c:v>-38.909723216297358</c:v>
                </c:pt>
                <c:pt idx="2956">
                  <c:v>-40.627367914849479</c:v>
                </c:pt>
                <c:pt idx="2957">
                  <c:v>-39.550830213901165</c:v>
                </c:pt>
                <c:pt idx="2958">
                  <c:v>-41.823024517427477</c:v>
                </c:pt>
                <c:pt idx="2959">
                  <c:v>-38.028571301882259</c:v>
                </c:pt>
                <c:pt idx="2960">
                  <c:v>-36.11678739049708</c:v>
                </c:pt>
                <c:pt idx="2961">
                  <c:v>-34.220548002164861</c:v>
                </c:pt>
                <c:pt idx="2962">
                  <c:v>-35.009219207307972</c:v>
                </c:pt>
                <c:pt idx="2963">
                  <c:v>-34.043852454867547</c:v>
                </c:pt>
                <c:pt idx="2964">
                  <c:v>-33.138170647238638</c:v>
                </c:pt>
                <c:pt idx="2965">
                  <c:v>-34.047500147037127</c:v>
                </c:pt>
                <c:pt idx="2966">
                  <c:v>-34.900533039933947</c:v>
                </c:pt>
                <c:pt idx="2967">
                  <c:v>-33.91461873710707</c:v>
                </c:pt>
                <c:pt idx="2968">
                  <c:v>-33.929284802183403</c:v>
                </c:pt>
                <c:pt idx="2969">
                  <c:v>-32.494980449290267</c:v>
                </c:pt>
                <c:pt idx="2970">
                  <c:v>-33.343194372715331</c:v>
                </c:pt>
                <c:pt idx="2971">
                  <c:v>-36.976404535085322</c:v>
                </c:pt>
                <c:pt idx="2972">
                  <c:v>-34.54350261943619</c:v>
                </c:pt>
                <c:pt idx="2973">
                  <c:v>-31.972021866408635</c:v>
                </c:pt>
                <c:pt idx="2974">
                  <c:v>-30.417092683925883</c:v>
                </c:pt>
                <c:pt idx="2975">
                  <c:v>-32.646627394854235</c:v>
                </c:pt>
                <c:pt idx="2976">
                  <c:v>-34.010052738433778</c:v>
                </c:pt>
                <c:pt idx="2977">
                  <c:v>-33.512628000739248</c:v>
                </c:pt>
                <c:pt idx="2978">
                  <c:v>-33.853218707674543</c:v>
                </c:pt>
                <c:pt idx="2979">
                  <c:v>-34.643922915563536</c:v>
                </c:pt>
                <c:pt idx="2980">
                  <c:v>-32.849542821187036</c:v>
                </c:pt>
                <c:pt idx="2981">
                  <c:v>-33.852449011161681</c:v>
                </c:pt>
                <c:pt idx="2982">
                  <c:v>-34.850251778605504</c:v>
                </c:pt>
                <c:pt idx="2983">
                  <c:v>-34.933705286384416</c:v>
                </c:pt>
                <c:pt idx="2984">
                  <c:v>-33.897451158363971</c:v>
                </c:pt>
                <c:pt idx="2985">
                  <c:v>-35.114065258384201</c:v>
                </c:pt>
                <c:pt idx="2986">
                  <c:v>-32.07069361284919</c:v>
                </c:pt>
                <c:pt idx="2987">
                  <c:v>-32.448798658519372</c:v>
                </c:pt>
                <c:pt idx="2988">
                  <c:v>-31.965981422036066</c:v>
                </c:pt>
                <c:pt idx="2989">
                  <c:v>-30.53732429899263</c:v>
                </c:pt>
                <c:pt idx="2990">
                  <c:v>-31.251703058113005</c:v>
                </c:pt>
                <c:pt idx="2991">
                  <c:v>-28.33165017996258</c:v>
                </c:pt>
                <c:pt idx="2992">
                  <c:v>-28.494432626163508</c:v>
                </c:pt>
                <c:pt idx="2993">
                  <c:v>-26.421823974925296</c:v>
                </c:pt>
                <c:pt idx="2994">
                  <c:v>-27.256074599655332</c:v>
                </c:pt>
                <c:pt idx="2995">
                  <c:v>-26.876664416419874</c:v>
                </c:pt>
                <c:pt idx="2996">
                  <c:v>-25.858063110596269</c:v>
                </c:pt>
                <c:pt idx="2997">
                  <c:v>-23.828172615821128</c:v>
                </c:pt>
                <c:pt idx="2998">
                  <c:v>-22.191931689769142</c:v>
                </c:pt>
                <c:pt idx="2999">
                  <c:v>-21.500484866971764</c:v>
                </c:pt>
                <c:pt idx="3000">
                  <c:v>-20.824114056306485</c:v>
                </c:pt>
                <c:pt idx="3001">
                  <c:v>-18.307867394342217</c:v>
                </c:pt>
                <c:pt idx="3002">
                  <c:v>-19.059258516210857</c:v>
                </c:pt>
                <c:pt idx="3003">
                  <c:v>-20.783186280862431</c:v>
                </c:pt>
                <c:pt idx="3004">
                  <c:v>-22.365004643696189</c:v>
                </c:pt>
                <c:pt idx="3005">
                  <c:v>-22.716178677683143</c:v>
                </c:pt>
                <c:pt idx="3006">
                  <c:v>-21.749331096082141</c:v>
                </c:pt>
                <c:pt idx="3007">
                  <c:v>-20.062591385774159</c:v>
                </c:pt>
                <c:pt idx="3008">
                  <c:v>-19.579063016643097</c:v>
                </c:pt>
                <c:pt idx="3009">
                  <c:v>-19.205208034326454</c:v>
                </c:pt>
                <c:pt idx="3010">
                  <c:v>-20.239395694535229</c:v>
                </c:pt>
                <c:pt idx="3011">
                  <c:v>-19.704623943434669</c:v>
                </c:pt>
                <c:pt idx="3012">
                  <c:v>-21.041385995857194</c:v>
                </c:pt>
                <c:pt idx="3013">
                  <c:v>-19.697989494144583</c:v>
                </c:pt>
                <c:pt idx="3014">
                  <c:v>-21.495565502302689</c:v>
                </c:pt>
                <c:pt idx="3015">
                  <c:v>-19.905255379028262</c:v>
                </c:pt>
                <c:pt idx="3016">
                  <c:v>-20.473768282697481</c:v>
                </c:pt>
                <c:pt idx="3017">
                  <c:v>-19.513839603445668</c:v>
                </c:pt>
                <c:pt idx="3018">
                  <c:v>-19.487268341219512</c:v>
                </c:pt>
                <c:pt idx="3019">
                  <c:v>-19.043948248618332</c:v>
                </c:pt>
                <c:pt idx="3020">
                  <c:v>-17.226535822721491</c:v>
                </c:pt>
                <c:pt idx="3021">
                  <c:v>-18.21050915173338</c:v>
                </c:pt>
                <c:pt idx="3022">
                  <c:v>-16.529860083396617</c:v>
                </c:pt>
                <c:pt idx="3023">
                  <c:v>-17.039825854490719</c:v>
                </c:pt>
                <c:pt idx="3024">
                  <c:v>-16.310705733896004</c:v>
                </c:pt>
                <c:pt idx="3025">
                  <c:v>-17.427409880041967</c:v>
                </c:pt>
                <c:pt idx="3026">
                  <c:v>-15.969027412322998</c:v>
                </c:pt>
                <c:pt idx="3027">
                  <c:v>-14.839322088123064</c:v>
                </c:pt>
                <c:pt idx="3028">
                  <c:v>-15.874455136440002</c:v>
                </c:pt>
                <c:pt idx="3029">
                  <c:v>-13.920948654298597</c:v>
                </c:pt>
                <c:pt idx="3030">
                  <c:v>-12.634116480013875</c:v>
                </c:pt>
                <c:pt idx="3031">
                  <c:v>-12.731692245550255</c:v>
                </c:pt>
                <c:pt idx="3032">
                  <c:v>-12.748567004967803</c:v>
                </c:pt>
                <c:pt idx="3033">
                  <c:v>-14.41869131011801</c:v>
                </c:pt>
                <c:pt idx="3034">
                  <c:v>-14.344842276216808</c:v>
                </c:pt>
                <c:pt idx="3035">
                  <c:v>-12.591691142876339</c:v>
                </c:pt>
                <c:pt idx="3036">
                  <c:v>-12.899578114282026</c:v>
                </c:pt>
                <c:pt idx="3037">
                  <c:v>-11.647900991595003</c:v>
                </c:pt>
                <c:pt idx="3038">
                  <c:v>-12.146923686180347</c:v>
                </c:pt>
                <c:pt idx="3039">
                  <c:v>-13.900877981099432</c:v>
                </c:pt>
                <c:pt idx="3040">
                  <c:v>-13.969715621400676</c:v>
                </c:pt>
                <c:pt idx="3041">
                  <c:v>-15.320106321860486</c:v>
                </c:pt>
                <c:pt idx="3042">
                  <c:v>-13.993308492772766</c:v>
                </c:pt>
                <c:pt idx="3043">
                  <c:v>-12.885715210784319</c:v>
                </c:pt>
                <c:pt idx="3044">
                  <c:v>-14.015236477122485</c:v>
                </c:pt>
                <c:pt idx="3045">
                  <c:v>-13.455591815883915</c:v>
                </c:pt>
                <c:pt idx="3046">
                  <c:v>-14.518174584403631</c:v>
                </c:pt>
                <c:pt idx="3047">
                  <c:v>-14.565536018743122</c:v>
                </c:pt>
                <c:pt idx="3048">
                  <c:v>-15.95198532757656</c:v>
                </c:pt>
                <c:pt idx="3049">
                  <c:v>-15.205003228123914</c:v>
                </c:pt>
                <c:pt idx="3050">
                  <c:v>-16.675826334045109</c:v>
                </c:pt>
                <c:pt idx="3051">
                  <c:v>-14.609408719975455</c:v>
                </c:pt>
                <c:pt idx="3052">
                  <c:v>-15.623090661129986</c:v>
                </c:pt>
                <c:pt idx="3053">
                  <c:v>-15.109276407471652</c:v>
                </c:pt>
                <c:pt idx="3054">
                  <c:v>-15.0645838121278</c:v>
                </c:pt>
                <c:pt idx="3055">
                  <c:v>-14.414809362487993</c:v>
                </c:pt>
                <c:pt idx="3056">
                  <c:v>-14.565661512739778</c:v>
                </c:pt>
                <c:pt idx="3057">
                  <c:v>-15.81249456715573</c:v>
                </c:pt>
                <c:pt idx="3058">
                  <c:v>-15.815581719473569</c:v>
                </c:pt>
                <c:pt idx="3059">
                  <c:v>-14.544503224902906</c:v>
                </c:pt>
                <c:pt idx="3060">
                  <c:v>-16.86512147860709</c:v>
                </c:pt>
                <c:pt idx="3061">
                  <c:v>-14.523821814253331</c:v>
                </c:pt>
                <c:pt idx="3062">
                  <c:v>-14.738433281074846</c:v>
                </c:pt>
                <c:pt idx="3063">
                  <c:v>-15.733826563782788</c:v>
                </c:pt>
                <c:pt idx="3064">
                  <c:v>-15.298471156836296</c:v>
                </c:pt>
                <c:pt idx="3065">
                  <c:v>-16.295144478310171</c:v>
                </c:pt>
                <c:pt idx="3066">
                  <c:v>-15.256372104090078</c:v>
                </c:pt>
                <c:pt idx="3067">
                  <c:v>-17.312348617637618</c:v>
                </c:pt>
                <c:pt idx="3068">
                  <c:v>-17.706709319008503</c:v>
                </c:pt>
                <c:pt idx="3069">
                  <c:v>-16.107664813566537</c:v>
                </c:pt>
                <c:pt idx="3070">
                  <c:v>-16.088096116354016</c:v>
                </c:pt>
                <c:pt idx="3071">
                  <c:v>-16.608670313299118</c:v>
                </c:pt>
                <c:pt idx="3072">
                  <c:v>-16.255488375365598</c:v>
                </c:pt>
                <c:pt idx="3073">
                  <c:v>-17.768209743638351</c:v>
                </c:pt>
                <c:pt idx="3074">
                  <c:v>-18.854979388447678</c:v>
                </c:pt>
                <c:pt idx="3075">
                  <c:v>-18.601632107990437</c:v>
                </c:pt>
                <c:pt idx="3076">
                  <c:v>-19.905698791149792</c:v>
                </c:pt>
                <c:pt idx="3077">
                  <c:v>-18.83711740958973</c:v>
                </c:pt>
                <c:pt idx="3078">
                  <c:v>-18.847734201707169</c:v>
                </c:pt>
                <c:pt idx="3079">
                  <c:v>-20.799592529359117</c:v>
                </c:pt>
                <c:pt idx="3080">
                  <c:v>-21.708185797710534</c:v>
                </c:pt>
                <c:pt idx="3081">
                  <c:v>-20.852291641689874</c:v>
                </c:pt>
                <c:pt idx="3082">
                  <c:v>-20.120126200109549</c:v>
                </c:pt>
                <c:pt idx="3083">
                  <c:v>-21.343977120603839</c:v>
                </c:pt>
                <c:pt idx="3084">
                  <c:v>-19.609223407173722</c:v>
                </c:pt>
                <c:pt idx="3085">
                  <c:v>-20.005918296882491</c:v>
                </c:pt>
                <c:pt idx="3086">
                  <c:v>-20.080185644105892</c:v>
                </c:pt>
                <c:pt idx="3087">
                  <c:v>-18.077744869533518</c:v>
                </c:pt>
                <c:pt idx="3088">
                  <c:v>-18.442865469682619</c:v>
                </c:pt>
                <c:pt idx="3089">
                  <c:v>-17.58991623945024</c:v>
                </c:pt>
                <c:pt idx="3090">
                  <c:v>-16.894169155700659</c:v>
                </c:pt>
                <c:pt idx="3091">
                  <c:v>-17.128734167991123</c:v>
                </c:pt>
                <c:pt idx="3092">
                  <c:v>-17.751970820470557</c:v>
                </c:pt>
                <c:pt idx="3093">
                  <c:v>-17.460381336097779</c:v>
                </c:pt>
                <c:pt idx="3094">
                  <c:v>-15.885699398540741</c:v>
                </c:pt>
                <c:pt idx="3095">
                  <c:v>-15.875149536554856</c:v>
                </c:pt>
                <c:pt idx="3096">
                  <c:v>-14.73291154522181</c:v>
                </c:pt>
                <c:pt idx="3097">
                  <c:v>-15.283395144704205</c:v>
                </c:pt>
                <c:pt idx="3098">
                  <c:v>-15.486519727698102</c:v>
                </c:pt>
                <c:pt idx="3099">
                  <c:v>-16.667351306137341</c:v>
                </c:pt>
                <c:pt idx="3100">
                  <c:v>-20.211954340598915</c:v>
                </c:pt>
                <c:pt idx="3101">
                  <c:v>-19.196791570283793</c:v>
                </c:pt>
                <c:pt idx="3102">
                  <c:v>-21.396918854661479</c:v>
                </c:pt>
                <c:pt idx="3103">
                  <c:v>-19.700817292202647</c:v>
                </c:pt>
                <c:pt idx="3104">
                  <c:v>-18.122019151555172</c:v>
                </c:pt>
                <c:pt idx="3105">
                  <c:v>-15.708694299385012</c:v>
                </c:pt>
                <c:pt idx="3106">
                  <c:v>-15.563363884986263</c:v>
                </c:pt>
                <c:pt idx="3107">
                  <c:v>-13.396459044657709</c:v>
                </c:pt>
                <c:pt idx="3108">
                  <c:v>-12.098181817877588</c:v>
                </c:pt>
                <c:pt idx="3109">
                  <c:v>-12.314140253596598</c:v>
                </c:pt>
                <c:pt idx="3110">
                  <c:v>-14.239904196209704</c:v>
                </c:pt>
                <c:pt idx="3111">
                  <c:v>-12.385947918485462</c:v>
                </c:pt>
                <c:pt idx="3112">
                  <c:v>-10.957893166625999</c:v>
                </c:pt>
                <c:pt idx="3113">
                  <c:v>-10.272938566589165</c:v>
                </c:pt>
                <c:pt idx="3114">
                  <c:v>-11.217941826504889</c:v>
                </c:pt>
                <c:pt idx="3115">
                  <c:v>-10.757119504502858</c:v>
                </c:pt>
                <c:pt idx="3116">
                  <c:v>-11.282035793732385</c:v>
                </c:pt>
                <c:pt idx="3117">
                  <c:v>-10.163934481090276</c:v>
                </c:pt>
                <c:pt idx="3118">
                  <c:v>-8.1498562298942936</c:v>
                </c:pt>
                <c:pt idx="3119">
                  <c:v>-7.8601909868036417</c:v>
                </c:pt>
                <c:pt idx="3120">
                  <c:v>-7.7810795713091672</c:v>
                </c:pt>
                <c:pt idx="3121">
                  <c:v>-7.4896155809330471</c:v>
                </c:pt>
                <c:pt idx="3122">
                  <c:v>-8.8969470908107162</c:v>
                </c:pt>
                <c:pt idx="3123">
                  <c:v>-6.7998671102238051</c:v>
                </c:pt>
                <c:pt idx="3124">
                  <c:v>-6.3994408656810187</c:v>
                </c:pt>
                <c:pt idx="3125">
                  <c:v>-6.0538638639451046</c:v>
                </c:pt>
                <c:pt idx="3126">
                  <c:v>-4.8335351416237424</c:v>
                </c:pt>
                <c:pt idx="3127">
                  <c:v>-4.9677718867177409</c:v>
                </c:pt>
                <c:pt idx="3128">
                  <c:v>-4.7976940561776438</c:v>
                </c:pt>
                <c:pt idx="3129">
                  <c:v>-5.4602186958781003</c:v>
                </c:pt>
                <c:pt idx="3130">
                  <c:v>-3.6803206087161602</c:v>
                </c:pt>
                <c:pt idx="3131">
                  <c:v>-3.6808476835021362</c:v>
                </c:pt>
                <c:pt idx="3132">
                  <c:v>-4.1132832634596781</c:v>
                </c:pt>
                <c:pt idx="3133">
                  <c:v>-2.8269614314280305</c:v>
                </c:pt>
                <c:pt idx="3134">
                  <c:v>-1.3974007516086437</c:v>
                </c:pt>
                <c:pt idx="3135">
                  <c:v>-0.94292842583760561</c:v>
                </c:pt>
                <c:pt idx="3136">
                  <c:v>-1.2582530081120209</c:v>
                </c:pt>
                <c:pt idx="3137">
                  <c:v>-3.0997519151011339</c:v>
                </c:pt>
                <c:pt idx="3138">
                  <c:v>-2.419064110950758</c:v>
                </c:pt>
                <c:pt idx="3139">
                  <c:v>-1.4396503971508503</c:v>
                </c:pt>
                <c:pt idx="3140">
                  <c:v>-1.4396503971508503</c:v>
                </c:pt>
                <c:pt idx="3141">
                  <c:v>-0.33793860047254975</c:v>
                </c:pt>
                <c:pt idx="3142">
                  <c:v>-9.9123524828535869E-2</c:v>
                </c:pt>
                <c:pt idx="3143">
                  <c:v>-0.42700587303538051</c:v>
                </c:pt>
                <c:pt idx="3144">
                  <c:v>-0.42700587303538051</c:v>
                </c:pt>
                <c:pt idx="3145">
                  <c:v>-0.56298280154973224</c:v>
                </c:pt>
                <c:pt idx="3146">
                  <c:v>-0.12668200649506581</c:v>
                </c:pt>
                <c:pt idx="3147">
                  <c:v>-0.35769972181327692</c:v>
                </c:pt>
                <c:pt idx="3148">
                  <c:v>0</c:v>
                </c:pt>
                <c:pt idx="3149">
                  <c:v>0</c:v>
                </c:pt>
                <c:pt idx="3150">
                  <c:v>-1.4563072254185294</c:v>
                </c:pt>
                <c:pt idx="3151">
                  <c:v>-0.86237532942805106</c:v>
                </c:pt>
                <c:pt idx="3152">
                  <c:v>-2.5132992470296029</c:v>
                </c:pt>
                <c:pt idx="3153">
                  <c:v>-1.276105696164024</c:v>
                </c:pt>
                <c:pt idx="3154">
                  <c:v>-3.7799467414496228</c:v>
                </c:pt>
                <c:pt idx="3155">
                  <c:v>-3.0661203455833435</c:v>
                </c:pt>
                <c:pt idx="3156">
                  <c:v>-3.5500156983762716</c:v>
                </c:pt>
                <c:pt idx="3157">
                  <c:v>-4.3415224730631223</c:v>
                </c:pt>
                <c:pt idx="3158">
                  <c:v>-5.394804768884482</c:v>
                </c:pt>
                <c:pt idx="3159">
                  <c:v>-6.1531398791284984</c:v>
                </c:pt>
                <c:pt idx="3160">
                  <c:v>-6.1531398791284984</c:v>
                </c:pt>
                <c:pt idx="3161">
                  <c:v>-6.8858347078906803</c:v>
                </c:pt>
                <c:pt idx="3162">
                  <c:v>-7.3509575689719187</c:v>
                </c:pt>
                <c:pt idx="3163">
                  <c:v>-4.9516684291861752</c:v>
                </c:pt>
                <c:pt idx="3164">
                  <c:v>-8.0023582343080406</c:v>
                </c:pt>
                <c:pt idx="3165">
                  <c:v>-6.0435430663585974</c:v>
                </c:pt>
                <c:pt idx="3166">
                  <c:v>-5.4709021181654851</c:v>
                </c:pt>
                <c:pt idx="3167">
                  <c:v>-4.278904860164527</c:v>
                </c:pt>
                <c:pt idx="3168">
                  <c:v>-4.6497974881478639</c:v>
                </c:pt>
                <c:pt idx="3169">
                  <c:v>-3.8667255425733882</c:v>
                </c:pt>
                <c:pt idx="3170">
                  <c:v>-4.3015789600343428</c:v>
                </c:pt>
                <c:pt idx="3171">
                  <c:v>-4.4812608078743477</c:v>
                </c:pt>
                <c:pt idx="3172">
                  <c:v>-5.3097848894713602</c:v>
                </c:pt>
                <c:pt idx="3173">
                  <c:v>-4.6186086081788442</c:v>
                </c:pt>
                <c:pt idx="3174">
                  <c:v>-4.5155597812317163</c:v>
                </c:pt>
                <c:pt idx="3175">
                  <c:v>-3.774358167469023</c:v>
                </c:pt>
                <c:pt idx="3176">
                  <c:v>-4.6992471735127523</c:v>
                </c:pt>
                <c:pt idx="3177">
                  <c:v>-5.3136225368400201</c:v>
                </c:pt>
                <c:pt idx="3178">
                  <c:v>-9.9210619921563339</c:v>
                </c:pt>
                <c:pt idx="3179">
                  <c:v>-7.8745086112409632</c:v>
                </c:pt>
                <c:pt idx="3180">
                  <c:v>-7.5224684259561574</c:v>
                </c:pt>
                <c:pt idx="3181">
                  <c:v>-10.249932381452878</c:v>
                </c:pt>
                <c:pt idx="3182">
                  <c:v>-12.025795706200276</c:v>
                </c:pt>
                <c:pt idx="3183">
                  <c:v>-11.786214579014484</c:v>
                </c:pt>
                <c:pt idx="3184">
                  <c:v>-10.822829172803905</c:v>
                </c:pt>
                <c:pt idx="3185">
                  <c:v>-11.107334759499041</c:v>
                </c:pt>
                <c:pt idx="3186">
                  <c:v>-9.9030970054118068</c:v>
                </c:pt>
                <c:pt idx="3187">
                  <c:v>-7.8946802452224754</c:v>
                </c:pt>
                <c:pt idx="3188">
                  <c:v>-11.564950222915346</c:v>
                </c:pt>
                <c:pt idx="3189">
                  <c:v>-10.990070647090516</c:v>
                </c:pt>
                <c:pt idx="3190">
                  <c:v>-9.8340833135654506</c:v>
                </c:pt>
                <c:pt idx="3191">
                  <c:v>-8.0693491661871697</c:v>
                </c:pt>
                <c:pt idx="3192">
                  <c:v>-8.7276336114908197</c:v>
                </c:pt>
                <c:pt idx="3193">
                  <c:v>-8.1756999688910703</c:v>
                </c:pt>
                <c:pt idx="3194">
                  <c:v>-8.8408601990635702</c:v>
                </c:pt>
                <c:pt idx="3195">
                  <c:v>-6.8175725553206883</c:v>
                </c:pt>
                <c:pt idx="3196">
                  <c:v>-8.1879404649773608</c:v>
                </c:pt>
                <c:pt idx="3197">
                  <c:v>-7.0796998607973398</c:v>
                </c:pt>
                <c:pt idx="3198">
                  <c:v>-8.0732667645426677</c:v>
                </c:pt>
                <c:pt idx="3199">
                  <c:v>-9.446073179298164</c:v>
                </c:pt>
                <c:pt idx="3200">
                  <c:v>-10.403574192876802</c:v>
                </c:pt>
                <c:pt idx="3201">
                  <c:v>-9.0558324124978515</c:v>
                </c:pt>
                <c:pt idx="3202">
                  <c:v>-8.2317616008682108</c:v>
                </c:pt>
                <c:pt idx="3203">
                  <c:v>-7.721594353797351</c:v>
                </c:pt>
                <c:pt idx="3204">
                  <c:v>-6.577535707509873</c:v>
                </c:pt>
                <c:pt idx="3205">
                  <c:v>-6.7501898636060176</c:v>
                </c:pt>
                <c:pt idx="3206">
                  <c:v>-7.8538412811410154</c:v>
                </c:pt>
                <c:pt idx="3207">
                  <c:v>-6.0428474927730322</c:v>
                </c:pt>
                <c:pt idx="3208">
                  <c:v>-6.0584939008990002</c:v>
                </c:pt>
                <c:pt idx="3209">
                  <c:v>-5.9587870252020725</c:v>
                </c:pt>
                <c:pt idx="3210">
                  <c:v>-5.4074050444115809</c:v>
                </c:pt>
                <c:pt idx="3211">
                  <c:v>-5.9217537280945374</c:v>
                </c:pt>
                <c:pt idx="3212">
                  <c:v>-5.0088413798804776</c:v>
                </c:pt>
                <c:pt idx="3213">
                  <c:v>-4.620767284823712</c:v>
                </c:pt>
                <c:pt idx="3214">
                  <c:v>-3.8232162155312399</c:v>
                </c:pt>
                <c:pt idx="3215">
                  <c:v>-3.4986232040310061</c:v>
                </c:pt>
                <c:pt idx="3216">
                  <c:v>-3.1682177557870008</c:v>
                </c:pt>
                <c:pt idx="3217">
                  <c:v>-3.3122494585919089</c:v>
                </c:pt>
                <c:pt idx="3218">
                  <c:v>-4.0092541668255688</c:v>
                </c:pt>
                <c:pt idx="3219">
                  <c:v>-4.5613237261029571</c:v>
                </c:pt>
                <c:pt idx="3220">
                  <c:v>-3.635027582690713</c:v>
                </c:pt>
                <c:pt idx="3221">
                  <c:v>-3.5834192206809572</c:v>
                </c:pt>
                <c:pt idx="3222">
                  <c:v>-4.5478200044244952</c:v>
                </c:pt>
                <c:pt idx="3223">
                  <c:v>-3.2173156568097494</c:v>
                </c:pt>
                <c:pt idx="3224">
                  <c:v>-4.0062480097201245</c:v>
                </c:pt>
                <c:pt idx="3225">
                  <c:v>-4.943201619679078</c:v>
                </c:pt>
                <c:pt idx="3226">
                  <c:v>-4.6908443247951341</c:v>
                </c:pt>
                <c:pt idx="3227">
                  <c:v>-5.8880943626319358</c:v>
                </c:pt>
                <c:pt idx="3228">
                  <c:v>-4.4070503018829346</c:v>
                </c:pt>
                <c:pt idx="3229">
                  <c:v>-4.1222888720298938</c:v>
                </c:pt>
                <c:pt idx="3230">
                  <c:v>-2.4293267255441755</c:v>
                </c:pt>
                <c:pt idx="3231">
                  <c:v>-2.5325274593663143</c:v>
                </c:pt>
                <c:pt idx="3232">
                  <c:v>-1.6890605383275914</c:v>
                </c:pt>
                <c:pt idx="3233">
                  <c:v>-4.2906496601323569</c:v>
                </c:pt>
                <c:pt idx="3234">
                  <c:v>-3.4944337723202179</c:v>
                </c:pt>
                <c:pt idx="3235">
                  <c:v>-2.5550816327558534</c:v>
                </c:pt>
                <c:pt idx="3236">
                  <c:v>-1.7099597262894031</c:v>
                </c:pt>
                <c:pt idx="3237">
                  <c:v>-1.6763083559254821</c:v>
                </c:pt>
                <c:pt idx="3238">
                  <c:v>-1.9510679173239649</c:v>
                </c:pt>
                <c:pt idx="3239">
                  <c:v>-1.899507525906327</c:v>
                </c:pt>
                <c:pt idx="3240">
                  <c:v>-1.9861104348590168</c:v>
                </c:pt>
                <c:pt idx="3241">
                  <c:v>-0.83549580765008569</c:v>
                </c:pt>
                <c:pt idx="3242">
                  <c:v>-1.6701121544448378</c:v>
                </c:pt>
                <c:pt idx="3243">
                  <c:v>-0.86943500156664466</c:v>
                </c:pt>
                <c:pt idx="3244">
                  <c:v>-0.56769997720597176</c:v>
                </c:pt>
                <c:pt idx="3245">
                  <c:v>0</c:v>
                </c:pt>
                <c:pt idx="3246">
                  <c:v>0</c:v>
                </c:pt>
                <c:pt idx="3247">
                  <c:v>0</c:v>
                </c:pt>
                <c:pt idx="3248">
                  <c:v>0</c:v>
                </c:pt>
                <c:pt idx="3249">
                  <c:v>0</c:v>
                </c:pt>
                <c:pt idx="3250">
                  <c:v>0</c:v>
                </c:pt>
                <c:pt idx="3251">
                  <c:v>-0.75637575532625556</c:v>
                </c:pt>
                <c:pt idx="3252">
                  <c:v>-0.66485303488163505</c:v>
                </c:pt>
                <c:pt idx="3253">
                  <c:v>-0.53534177110266701</c:v>
                </c:pt>
                <c:pt idx="3254">
                  <c:v>-1.021010921935612</c:v>
                </c:pt>
                <c:pt idx="3255">
                  <c:v>-0.43456660753514198</c:v>
                </c:pt>
                <c:pt idx="3256">
                  <c:v>-0.52394062011403308</c:v>
                </c:pt>
                <c:pt idx="3257">
                  <c:v>-1.1598281553679417</c:v>
                </c:pt>
                <c:pt idx="3258">
                  <c:v>-2.0791616093653711</c:v>
                </c:pt>
                <c:pt idx="3259">
                  <c:v>-1.812958880078166</c:v>
                </c:pt>
                <c:pt idx="3260">
                  <c:v>-1.1556454393446132</c:v>
                </c:pt>
                <c:pt idx="3261">
                  <c:v>-1.5360737846399863</c:v>
                </c:pt>
                <c:pt idx="3262">
                  <c:v>-1.795654517444188</c:v>
                </c:pt>
                <c:pt idx="3263">
                  <c:v>-0.96550390984542445</c:v>
                </c:pt>
                <c:pt idx="3264">
                  <c:v>-2.6921244962866759</c:v>
                </c:pt>
                <c:pt idx="3265">
                  <c:v>-2.5594092873271319</c:v>
                </c:pt>
                <c:pt idx="3266">
                  <c:v>-2.6371986293843692</c:v>
                </c:pt>
                <c:pt idx="3267">
                  <c:v>-3.0392440463396002</c:v>
                </c:pt>
                <c:pt idx="3268">
                  <c:v>-3.9074978969808529</c:v>
                </c:pt>
                <c:pt idx="3269">
                  <c:v>-2.4122266218481454</c:v>
                </c:pt>
                <c:pt idx="3270">
                  <c:v>-2.9487153900321528</c:v>
                </c:pt>
                <c:pt idx="3271">
                  <c:v>-4.3443584986786972</c:v>
                </c:pt>
                <c:pt idx="3272">
                  <c:v>-2.8732735686680755</c:v>
                </c:pt>
                <c:pt idx="3273">
                  <c:v>-4.0898092597380238</c:v>
                </c:pt>
                <c:pt idx="3274">
                  <c:v>-4.0898092597380238</c:v>
                </c:pt>
                <c:pt idx="3275">
                  <c:v>-2.4334995943836004</c:v>
                </c:pt>
                <c:pt idx="3276">
                  <c:v>-1.9946508644114094</c:v>
                </c:pt>
                <c:pt idx="3277">
                  <c:v>-1.8120718690019293</c:v>
                </c:pt>
                <c:pt idx="3278">
                  <c:v>-2.5298091159810561</c:v>
                </c:pt>
                <c:pt idx="3279">
                  <c:v>-3.6826329425055548</c:v>
                </c:pt>
                <c:pt idx="3280">
                  <c:v>-4.8798608493727471</c:v>
                </c:pt>
                <c:pt idx="3281">
                  <c:v>-4.1100040550170176</c:v>
                </c:pt>
                <c:pt idx="3282">
                  <c:v>-3.7063451955006852</c:v>
                </c:pt>
                <c:pt idx="3283">
                  <c:v>-3.5400994385296354</c:v>
                </c:pt>
                <c:pt idx="3284">
                  <c:v>-4.3765508834286262</c:v>
                </c:pt>
                <c:pt idx="3285">
                  <c:v>-3.6492935606742751</c:v>
                </c:pt>
                <c:pt idx="3286">
                  <c:v>-4.713576859165661</c:v>
                </c:pt>
                <c:pt idx="3287">
                  <c:v>-3.4338645688548906</c:v>
                </c:pt>
                <c:pt idx="3288">
                  <c:v>-3.9005088614318195</c:v>
                </c:pt>
                <c:pt idx="3289">
                  <c:v>-6.8632329091508799</c:v>
                </c:pt>
                <c:pt idx="3290">
                  <c:v>-6.3165358669428322</c:v>
                </c:pt>
                <c:pt idx="3291">
                  <c:v>-5.5053642377168321</c:v>
                </c:pt>
                <c:pt idx="3292">
                  <c:v>-6.8629117499680934</c:v>
                </c:pt>
                <c:pt idx="3293">
                  <c:v>-6.991597175848498</c:v>
                </c:pt>
                <c:pt idx="3294">
                  <c:v>-6.0912503468710364</c:v>
                </c:pt>
                <c:pt idx="3295">
                  <c:v>-5.9314201269083453</c:v>
                </c:pt>
                <c:pt idx="3296">
                  <c:v>-6.5560823840594349</c:v>
                </c:pt>
                <c:pt idx="3297">
                  <c:v>-6.6678228397246739</c:v>
                </c:pt>
                <c:pt idx="3298">
                  <c:v>-7.7042188158448068</c:v>
                </c:pt>
                <c:pt idx="3299">
                  <c:v>-7.3274149813265081</c:v>
                </c:pt>
                <c:pt idx="3300">
                  <c:v>-8.8672356230989031</c:v>
                </c:pt>
                <c:pt idx="3301">
                  <c:v>-9.8431160332069467</c:v>
                </c:pt>
                <c:pt idx="3302">
                  <c:v>-10.807503532559849</c:v>
                </c:pt>
                <c:pt idx="3303">
                  <c:v>-10.408295021719155</c:v>
                </c:pt>
                <c:pt idx="3304">
                  <c:v>-9.7292115763815552</c:v>
                </c:pt>
                <c:pt idx="3305">
                  <c:v>-10.173558245697025</c:v>
                </c:pt>
                <c:pt idx="3306">
                  <c:v>-8.0790804019720124</c:v>
                </c:pt>
                <c:pt idx="3307">
                  <c:v>-7.6149595029740462</c:v>
                </c:pt>
                <c:pt idx="3308">
                  <c:v>-9.2159686157129297</c:v>
                </c:pt>
                <c:pt idx="3309">
                  <c:v>-7.7220966770194597</c:v>
                </c:pt>
                <c:pt idx="3310">
                  <c:v>-8.4390769059249031</c:v>
                </c:pt>
                <c:pt idx="3311">
                  <c:v>-9.1723368467383306</c:v>
                </c:pt>
                <c:pt idx="3312">
                  <c:v>-8.7023968492143098</c:v>
                </c:pt>
                <c:pt idx="3313">
                  <c:v>-10.781153186277603</c:v>
                </c:pt>
                <c:pt idx="3314">
                  <c:v>-10.585276671371648</c:v>
                </c:pt>
                <c:pt idx="3315">
                  <c:v>-9.8700169380882325</c:v>
                </c:pt>
                <c:pt idx="3316">
                  <c:v>-13.277202354830894</c:v>
                </c:pt>
                <c:pt idx="3317">
                  <c:v>-11.787620185221678</c:v>
                </c:pt>
                <c:pt idx="3318">
                  <c:v>-12.6095812336596</c:v>
                </c:pt>
                <c:pt idx="3319">
                  <c:v>-10.990181934383052</c:v>
                </c:pt>
                <c:pt idx="3320">
                  <c:v>-11.160832160146485</c:v>
                </c:pt>
                <c:pt idx="3321">
                  <c:v>-12.015734964760815</c:v>
                </c:pt>
                <c:pt idx="3322">
                  <c:v>-12.985528643690483</c:v>
                </c:pt>
                <c:pt idx="3323">
                  <c:v>-14.786245241587032</c:v>
                </c:pt>
                <c:pt idx="3324">
                  <c:v>-16.771031931098811</c:v>
                </c:pt>
                <c:pt idx="3325">
                  <c:v>-15.69592098015948</c:v>
                </c:pt>
                <c:pt idx="3326">
                  <c:v>-14.14170170169252</c:v>
                </c:pt>
                <c:pt idx="3327">
                  <c:v>-12.779007995869589</c:v>
                </c:pt>
                <c:pt idx="3328">
                  <c:v>-13.376738761550552</c:v>
                </c:pt>
                <c:pt idx="3329">
                  <c:v>-13.147079359275201</c:v>
                </c:pt>
                <c:pt idx="3330">
                  <c:v>-15.792176975226466</c:v>
                </c:pt>
                <c:pt idx="3331">
                  <c:v>-15.040526847875386</c:v>
                </c:pt>
                <c:pt idx="3332">
                  <c:v>-15.138197472676042</c:v>
                </c:pt>
                <c:pt idx="3333">
                  <c:v>-13.66962828959719</c:v>
                </c:pt>
                <c:pt idx="3334">
                  <c:v>-15.586298645771137</c:v>
                </c:pt>
                <c:pt idx="3335">
                  <c:v>-15.536939538036988</c:v>
                </c:pt>
                <c:pt idx="3336">
                  <c:v>-15.458997263035561</c:v>
                </c:pt>
                <c:pt idx="3337">
                  <c:v>-15.439223033353079</c:v>
                </c:pt>
                <c:pt idx="3338">
                  <c:v>-13.720432613653843</c:v>
                </c:pt>
                <c:pt idx="3339">
                  <c:v>-14.219544570280226</c:v>
                </c:pt>
                <c:pt idx="3340">
                  <c:v>-13.244260598654485</c:v>
                </c:pt>
                <c:pt idx="3341">
                  <c:v>-13.451056525774904</c:v>
                </c:pt>
                <c:pt idx="3342">
                  <c:v>-12.332726724810241</c:v>
                </c:pt>
                <c:pt idx="3343">
                  <c:v>-12.500807677111458</c:v>
                </c:pt>
                <c:pt idx="3344">
                  <c:v>-15.372444863276806</c:v>
                </c:pt>
                <c:pt idx="3345">
                  <c:v>-15.285525424452011</c:v>
                </c:pt>
                <c:pt idx="3346">
                  <c:v>-17.618838647103185</c:v>
                </c:pt>
                <c:pt idx="3347">
                  <c:v>-18.71906118747691</c:v>
                </c:pt>
                <c:pt idx="3348">
                  <c:v>-16.869818966391993</c:v>
                </c:pt>
                <c:pt idx="3349">
                  <c:v>-18.62473979415379</c:v>
                </c:pt>
                <c:pt idx="3350">
                  <c:v>-18.667889824354216</c:v>
                </c:pt>
                <c:pt idx="3351">
                  <c:v>-19.171146263767884</c:v>
                </c:pt>
                <c:pt idx="3352">
                  <c:v>-20.856658474813507</c:v>
                </c:pt>
                <c:pt idx="3353">
                  <c:v>-19.288981097258702</c:v>
                </c:pt>
                <c:pt idx="3354">
                  <c:v>-19.238497932384828</c:v>
                </c:pt>
                <c:pt idx="3355">
                  <c:v>-20.924423062379745</c:v>
                </c:pt>
                <c:pt idx="3356">
                  <c:v>-19.844609423406865</c:v>
                </c:pt>
                <c:pt idx="3357">
                  <c:v>-19.877566472877685</c:v>
                </c:pt>
                <c:pt idx="3358">
                  <c:v>-19.301047506554518</c:v>
                </c:pt>
                <c:pt idx="3359">
                  <c:v>-18.97038354129538</c:v>
                </c:pt>
                <c:pt idx="3360">
                  <c:v>-17.726151694034403</c:v>
                </c:pt>
                <c:pt idx="3361">
                  <c:v>-18.689728648783156</c:v>
                </c:pt>
                <c:pt idx="3362">
                  <c:v>-20.166204465076117</c:v>
                </c:pt>
                <c:pt idx="3363">
                  <c:v>-21.278952213578204</c:v>
                </c:pt>
                <c:pt idx="3364">
                  <c:v>-21.678451297012831</c:v>
                </c:pt>
                <c:pt idx="3365">
                  <c:v>-21.212755188689815</c:v>
                </c:pt>
                <c:pt idx="3366">
                  <c:v>-21.91062644621995</c:v>
                </c:pt>
                <c:pt idx="3367">
                  <c:v>-20.739580659396385</c:v>
                </c:pt>
                <c:pt idx="3368">
                  <c:v>-20.081686073474952</c:v>
                </c:pt>
                <c:pt idx="3369">
                  <c:v>-19.08987005058334</c:v>
                </c:pt>
                <c:pt idx="3370">
                  <c:v>-21.832714757807366</c:v>
                </c:pt>
                <c:pt idx="3371">
                  <c:v>-21.381738445361691</c:v>
                </c:pt>
                <c:pt idx="3372">
                  <c:v>-22.068850870268747</c:v>
                </c:pt>
                <c:pt idx="3373">
                  <c:v>-22.941241557050066</c:v>
                </c:pt>
                <c:pt idx="3374">
                  <c:v>-20.118351746842144</c:v>
                </c:pt>
                <c:pt idx="3375">
                  <c:v>-19.656914821014549</c:v>
                </c:pt>
                <c:pt idx="3376">
                  <c:v>-18.288791995673225</c:v>
                </c:pt>
                <c:pt idx="3377">
                  <c:v>-17.754444288707735</c:v>
                </c:pt>
                <c:pt idx="3378">
                  <c:v>-17.34316172192402</c:v>
                </c:pt>
                <c:pt idx="3379">
                  <c:v>-18.722838631198151</c:v>
                </c:pt>
                <c:pt idx="3380">
                  <c:v>-17.600999019164568</c:v>
                </c:pt>
                <c:pt idx="3381">
                  <c:v>-17.887763582796783</c:v>
                </c:pt>
                <c:pt idx="3382">
                  <c:v>-18.364455569806363</c:v>
                </c:pt>
                <c:pt idx="3383">
                  <c:v>-17.85116672925448</c:v>
                </c:pt>
                <c:pt idx="3384">
                  <c:v>-17.166677104340106</c:v>
                </c:pt>
                <c:pt idx="3385">
                  <c:v>-18.027513707188625</c:v>
                </c:pt>
                <c:pt idx="3386">
                  <c:v>-19.695079237234708</c:v>
                </c:pt>
                <c:pt idx="3387">
                  <c:v>-19.327963704730223</c:v>
                </c:pt>
                <c:pt idx="3388">
                  <c:v>-19.523840219636181</c:v>
                </c:pt>
                <c:pt idx="3389">
                  <c:v>-19.793308067281622</c:v>
                </c:pt>
                <c:pt idx="3390">
                  <c:v>-19.793308067281622</c:v>
                </c:pt>
                <c:pt idx="3391">
                  <c:v>-19.286274184146716</c:v>
                </c:pt>
                <c:pt idx="3392">
                  <c:v>-19.814068714454088</c:v>
                </c:pt>
                <c:pt idx="3393">
                  <c:v>-20.392866381645536</c:v>
                </c:pt>
                <c:pt idx="3394">
                  <c:v>-19.845978173257276</c:v>
                </c:pt>
                <c:pt idx="3395">
                  <c:v>-19.845978173257276</c:v>
                </c:pt>
                <c:pt idx="3396">
                  <c:v>-20.534826387080781</c:v>
                </c:pt>
                <c:pt idx="3397">
                  <c:v>-20.846771359972266</c:v>
                </c:pt>
                <c:pt idx="3398">
                  <c:v>-22.76455047999152</c:v>
                </c:pt>
                <c:pt idx="3399">
                  <c:v>-22.339848047355993</c:v>
                </c:pt>
                <c:pt idx="3400">
                  <c:v>-21.454045141370067</c:v>
                </c:pt>
                <c:pt idx="3401">
                  <c:v>-22.046102094821947</c:v>
                </c:pt>
                <c:pt idx="3402">
                  <c:v>-20.643875222928447</c:v>
                </c:pt>
                <c:pt idx="3403">
                  <c:v>-19.185904292881268</c:v>
                </c:pt>
                <c:pt idx="3404">
                  <c:v>-19.305314335697144</c:v>
                </c:pt>
                <c:pt idx="3405">
                  <c:v>-18.236091303108743</c:v>
                </c:pt>
                <c:pt idx="3406">
                  <c:v>-18.659654385310123</c:v>
                </c:pt>
                <c:pt idx="3407">
                  <c:v>-18.435003536956664</c:v>
                </c:pt>
                <c:pt idx="3408">
                  <c:v>-17.405910108921137</c:v>
                </c:pt>
                <c:pt idx="3409">
                  <c:v>-16.573557266926176</c:v>
                </c:pt>
                <c:pt idx="3410">
                  <c:v>-16.696140668333797</c:v>
                </c:pt>
                <c:pt idx="3411">
                  <c:v>-17.464299907009124</c:v>
                </c:pt>
                <c:pt idx="3412">
                  <c:v>-15.731064970732074</c:v>
                </c:pt>
                <c:pt idx="3413">
                  <c:v>-14.901090236019128</c:v>
                </c:pt>
                <c:pt idx="3414">
                  <c:v>-13.889844082569422</c:v>
                </c:pt>
                <c:pt idx="3415">
                  <c:v>-14.426294617517382</c:v>
                </c:pt>
                <c:pt idx="3416">
                  <c:v>-14.247814225011931</c:v>
                </c:pt>
                <c:pt idx="3417">
                  <c:v>-13.41830593577872</c:v>
                </c:pt>
                <c:pt idx="3418">
                  <c:v>-14.438330440224364</c:v>
                </c:pt>
                <c:pt idx="3419">
                  <c:v>-14.590055214145503</c:v>
                </c:pt>
                <c:pt idx="3420">
                  <c:v>-14.170254282370953</c:v>
                </c:pt>
                <c:pt idx="3421">
                  <c:v>-14.36030405210365</c:v>
                </c:pt>
                <c:pt idx="3422">
                  <c:v>-14.17826796864599</c:v>
                </c:pt>
                <c:pt idx="3423">
                  <c:v>-14.004742603531975</c:v>
                </c:pt>
                <c:pt idx="3424">
                  <c:v>-13.311665793801888</c:v>
                </c:pt>
                <c:pt idx="3425">
                  <c:v>-13.155230685199998</c:v>
                </c:pt>
                <c:pt idx="3426">
                  <c:v>-12.905307667820775</c:v>
                </c:pt>
                <c:pt idx="3427">
                  <c:v>-12.194941788751132</c:v>
                </c:pt>
                <c:pt idx="3428">
                  <c:v>-11.925191015158948</c:v>
                </c:pt>
                <c:pt idx="3429">
                  <c:v>-13.188776526505924</c:v>
                </c:pt>
                <c:pt idx="3430">
                  <c:v>-13.684761004423812</c:v>
                </c:pt>
                <c:pt idx="3431">
                  <c:v>-14.567604657939853</c:v>
                </c:pt>
                <c:pt idx="3432">
                  <c:v>-13.675623261009051</c:v>
                </c:pt>
                <c:pt idx="3433">
                  <c:v>-14.351732160582346</c:v>
                </c:pt>
                <c:pt idx="3434">
                  <c:v>-14.669633871649657</c:v>
                </c:pt>
                <c:pt idx="3435">
                  <c:v>-13.484350027722922</c:v>
                </c:pt>
                <c:pt idx="3436">
                  <c:v>-11.930803654210358</c:v>
                </c:pt>
                <c:pt idx="3437">
                  <c:v>-11.936966851860815</c:v>
                </c:pt>
                <c:pt idx="3438">
                  <c:v>-12.465938965838378</c:v>
                </c:pt>
                <c:pt idx="3439">
                  <c:v>-14.668418054743414</c:v>
                </c:pt>
                <c:pt idx="3440">
                  <c:v>-14.966644942541951</c:v>
                </c:pt>
                <c:pt idx="3441">
                  <c:v>-12.904428303391743</c:v>
                </c:pt>
                <c:pt idx="3442">
                  <c:v>-13.085814421836622</c:v>
                </c:pt>
                <c:pt idx="3443">
                  <c:v>-14.576956507476469</c:v>
                </c:pt>
                <c:pt idx="3444">
                  <c:v>-15.942227133408842</c:v>
                </c:pt>
                <c:pt idx="3445">
                  <c:v>-16.682667275951516</c:v>
                </c:pt>
                <c:pt idx="3446">
                  <c:v>-15.036244725438348</c:v>
                </c:pt>
                <c:pt idx="3447">
                  <c:v>-13.534519680061225</c:v>
                </c:pt>
                <c:pt idx="3448">
                  <c:v>-11.825815188030672</c:v>
                </c:pt>
                <c:pt idx="3449">
                  <c:v>-11.180728736184328</c:v>
                </c:pt>
                <c:pt idx="3450">
                  <c:v>-10.325902398042093</c:v>
                </c:pt>
                <c:pt idx="3451">
                  <c:v>-10.184515891147536</c:v>
                </c:pt>
                <c:pt idx="3452">
                  <c:v>-8.9644398024198129</c:v>
                </c:pt>
                <c:pt idx="3453">
                  <c:v>-8.9428609639959902</c:v>
                </c:pt>
                <c:pt idx="3454">
                  <c:v>-9.2054085959172909</c:v>
                </c:pt>
                <c:pt idx="3455">
                  <c:v>-8.2293981928066966</c:v>
                </c:pt>
                <c:pt idx="3456">
                  <c:v>-8.0416041840006667</c:v>
                </c:pt>
                <c:pt idx="3457">
                  <c:v>-8.2408222837369571</c:v>
                </c:pt>
                <c:pt idx="3458">
                  <c:v>-7.039595180379445</c:v>
                </c:pt>
                <c:pt idx="3459">
                  <c:v>-7.261837334862058</c:v>
                </c:pt>
                <c:pt idx="3460">
                  <c:v>-9.0927199559981418</c:v>
                </c:pt>
                <c:pt idx="3461">
                  <c:v>-9.5954105435183337</c:v>
                </c:pt>
                <c:pt idx="3462">
                  <c:v>-9.1103301845204854</c:v>
                </c:pt>
                <c:pt idx="3463">
                  <c:v>-9.5231420807460019</c:v>
                </c:pt>
                <c:pt idx="3464">
                  <c:v>-10.570281596194782</c:v>
                </c:pt>
                <c:pt idx="3465">
                  <c:v>-11.186593714593636</c:v>
                </c:pt>
                <c:pt idx="3466">
                  <c:v>-10.700955150349523</c:v>
                </c:pt>
                <c:pt idx="3467">
                  <c:v>-11.160021615542332</c:v>
                </c:pt>
                <c:pt idx="3468">
                  <c:v>-11.538041266966861</c:v>
                </c:pt>
                <c:pt idx="3469">
                  <c:v>-12.020231193319704</c:v>
                </c:pt>
                <c:pt idx="3470">
                  <c:v>-12.565345379555485</c:v>
                </c:pt>
                <c:pt idx="3471">
                  <c:v>-15.0629468174922</c:v>
                </c:pt>
                <c:pt idx="3472">
                  <c:v>-15.363123600329025</c:v>
                </c:pt>
                <c:pt idx="3473">
                  <c:v>-17.253443610220724</c:v>
                </c:pt>
                <c:pt idx="3474">
                  <c:v>-16.38439450826974</c:v>
                </c:pt>
                <c:pt idx="3475">
                  <c:v>-15.94884148324463</c:v>
                </c:pt>
                <c:pt idx="3476">
                  <c:v>-17.51090622174803</c:v>
                </c:pt>
                <c:pt idx="3477">
                  <c:v>-18.457194107157211</c:v>
                </c:pt>
                <c:pt idx="3478">
                  <c:v>-18.541727792052797</c:v>
                </c:pt>
                <c:pt idx="3479">
                  <c:v>-17.153364291549224</c:v>
                </c:pt>
                <c:pt idx="3480">
                  <c:v>-19.477600943963306</c:v>
                </c:pt>
                <c:pt idx="3481">
                  <c:v>-19.607181027567165</c:v>
                </c:pt>
                <c:pt idx="3482">
                  <c:v>-21.048352273696135</c:v>
                </c:pt>
                <c:pt idx="3483">
                  <c:v>-21.155466507799925</c:v>
                </c:pt>
                <c:pt idx="3484">
                  <c:v>-20.171373598589415</c:v>
                </c:pt>
                <c:pt idx="3485">
                  <c:v>-19.184390256733888</c:v>
                </c:pt>
                <c:pt idx="3486">
                  <c:v>-18.238851742751198</c:v>
                </c:pt>
                <c:pt idx="3487">
                  <c:v>-17.238242075569215</c:v>
                </c:pt>
                <c:pt idx="3488">
                  <c:v>-16.812637338563029</c:v>
                </c:pt>
                <c:pt idx="3489">
                  <c:v>-18.756552698742677</c:v>
                </c:pt>
                <c:pt idx="3490">
                  <c:v>-18.176883313769387</c:v>
                </c:pt>
                <c:pt idx="3491">
                  <c:v>-17.043145518678578</c:v>
                </c:pt>
                <c:pt idx="3492">
                  <c:v>-15.622444347128113</c:v>
                </c:pt>
                <c:pt idx="3493">
                  <c:v>-15.442771077658056</c:v>
                </c:pt>
                <c:pt idx="3494">
                  <c:v>-15.443520449084536</c:v>
                </c:pt>
                <c:pt idx="3495">
                  <c:v>-14.441756138173997</c:v>
                </c:pt>
                <c:pt idx="3496">
                  <c:v>-14.402146505631343</c:v>
                </c:pt>
                <c:pt idx="3497">
                  <c:v>-15.097662595821093</c:v>
                </c:pt>
                <c:pt idx="3498">
                  <c:v>-14.85419334868628</c:v>
                </c:pt>
                <c:pt idx="3499">
                  <c:v>-14.846982560368177</c:v>
                </c:pt>
                <c:pt idx="3500">
                  <c:v>-14.057106843619261</c:v>
                </c:pt>
                <c:pt idx="3501">
                  <c:v>-15.043975485766643</c:v>
                </c:pt>
                <c:pt idx="3502">
                  <c:v>-15.744721882647363</c:v>
                </c:pt>
                <c:pt idx="3503">
                  <c:v>-15.83353768998</c:v>
                </c:pt>
                <c:pt idx="3504">
                  <c:v>-17.13506586477807</c:v>
                </c:pt>
                <c:pt idx="3505">
                  <c:v>-18.109218132616871</c:v>
                </c:pt>
                <c:pt idx="3506">
                  <c:v>-19.342224701775031</c:v>
                </c:pt>
                <c:pt idx="3507">
                  <c:v>-21.546791325368133</c:v>
                </c:pt>
                <c:pt idx="3508">
                  <c:v>-21.955833424519604</c:v>
                </c:pt>
                <c:pt idx="3509">
                  <c:v>-21.387251677999377</c:v>
                </c:pt>
                <c:pt idx="3510">
                  <c:v>-23.667390115959108</c:v>
                </c:pt>
                <c:pt idx="3511">
                  <c:v>-23.646185963248534</c:v>
                </c:pt>
                <c:pt idx="3512">
                  <c:v>-23.774779629362424</c:v>
                </c:pt>
                <c:pt idx="3513">
                  <c:v>-23.898792953798115</c:v>
                </c:pt>
                <c:pt idx="3514">
                  <c:v>-25.00142418804268</c:v>
                </c:pt>
                <c:pt idx="3515">
                  <c:v>-24.548803846447072</c:v>
                </c:pt>
                <c:pt idx="3516">
                  <c:v>-22.949629929038348</c:v>
                </c:pt>
                <c:pt idx="3517">
                  <c:v>-23.081297547330259</c:v>
                </c:pt>
                <c:pt idx="3518">
                  <c:v>-23.822892333601501</c:v>
                </c:pt>
                <c:pt idx="3519">
                  <c:v>-24.648447306227656</c:v>
                </c:pt>
                <c:pt idx="3520">
                  <c:v>-24.333443674452564</c:v>
                </c:pt>
                <c:pt idx="3521">
                  <c:v>-24.597360056224275</c:v>
                </c:pt>
                <c:pt idx="3522">
                  <c:v>-24.837556538353635</c:v>
                </c:pt>
                <c:pt idx="3523">
                  <c:v>-24.513078710686585</c:v>
                </c:pt>
                <c:pt idx="3524">
                  <c:v>-22.975536769782469</c:v>
                </c:pt>
                <c:pt idx="3525">
                  <c:v>-23.312585685461134</c:v>
                </c:pt>
                <c:pt idx="3526">
                  <c:v>-24.900396685117261</c:v>
                </c:pt>
                <c:pt idx="3527">
                  <c:v>-24.855472632764336</c:v>
                </c:pt>
                <c:pt idx="3528">
                  <c:v>-25.153730107151699</c:v>
                </c:pt>
                <c:pt idx="3529">
                  <c:v>-26.499777062000621</c:v>
                </c:pt>
                <c:pt idx="3530">
                  <c:v>-26.170856532305137</c:v>
                </c:pt>
                <c:pt idx="3531">
                  <c:v>-25.89165450276262</c:v>
                </c:pt>
                <c:pt idx="3532">
                  <c:v>-24.875667428043329</c:v>
                </c:pt>
                <c:pt idx="3533">
                  <c:v>-24.843528569823871</c:v>
                </c:pt>
                <c:pt idx="3534">
                  <c:v>-24.272828702026754</c:v>
                </c:pt>
                <c:pt idx="3535">
                  <c:v>-24.355680124536352</c:v>
                </c:pt>
                <c:pt idx="3536">
                  <c:v>-23.327183134983127</c:v>
                </c:pt>
                <c:pt idx="3537">
                  <c:v>-23.708108512347081</c:v>
                </c:pt>
                <c:pt idx="3538">
                  <c:v>-22.433970627851672</c:v>
                </c:pt>
                <c:pt idx="3539">
                  <c:v>-21.547953615743896</c:v>
                </c:pt>
                <c:pt idx="3540">
                  <c:v>-21.113601114330606</c:v>
                </c:pt>
                <c:pt idx="3541">
                  <c:v>-21.832087732736223</c:v>
                </c:pt>
                <c:pt idx="3542">
                  <c:v>-20.962954517665938</c:v>
                </c:pt>
                <c:pt idx="3543">
                  <c:v>-20.647163281228323</c:v>
                </c:pt>
                <c:pt idx="3544">
                  <c:v>-19.027955148131998</c:v>
                </c:pt>
                <c:pt idx="3545">
                  <c:v>-18.584679009425798</c:v>
                </c:pt>
                <c:pt idx="3546">
                  <c:v>-17.108608465434902</c:v>
                </c:pt>
                <c:pt idx="3547">
                  <c:v>-16.918375176169192</c:v>
                </c:pt>
                <c:pt idx="3548">
                  <c:v>-15.706603346310466</c:v>
                </c:pt>
                <c:pt idx="3549">
                  <c:v>-16.10256203208732</c:v>
                </c:pt>
                <c:pt idx="3550">
                  <c:v>-13.773148599512748</c:v>
                </c:pt>
                <c:pt idx="3551">
                  <c:v>-13.56843256043318</c:v>
                </c:pt>
                <c:pt idx="3552">
                  <c:v>-13.20108762851242</c:v>
                </c:pt>
                <c:pt idx="3553">
                  <c:v>-13.051687435342826</c:v>
                </c:pt>
                <c:pt idx="3554">
                  <c:v>-12.97131352652894</c:v>
                </c:pt>
                <c:pt idx="3555">
                  <c:v>-14.742781698851021</c:v>
                </c:pt>
                <c:pt idx="3556">
                  <c:v>-15.504143068157553</c:v>
                </c:pt>
                <c:pt idx="3557">
                  <c:v>-13.702157126824307</c:v>
                </c:pt>
                <c:pt idx="3558">
                  <c:v>-13.671004686094815</c:v>
                </c:pt>
                <c:pt idx="3559">
                  <c:v>-13.186299012810201</c:v>
                </c:pt>
                <c:pt idx="3560">
                  <c:v>-14.129023560619983</c:v>
                </c:pt>
                <c:pt idx="3561">
                  <c:v>-14.110472794490933</c:v>
                </c:pt>
                <c:pt idx="3562">
                  <c:v>-15.55758548550131</c:v>
                </c:pt>
                <c:pt idx="3563">
                  <c:v>-16.251717532546234</c:v>
                </c:pt>
                <c:pt idx="3564">
                  <c:v>-15.576962089528934</c:v>
                </c:pt>
                <c:pt idx="3565">
                  <c:v>-15.22602686251871</c:v>
                </c:pt>
                <c:pt idx="3566">
                  <c:v>-14.202056688113215</c:v>
                </c:pt>
                <c:pt idx="3567">
                  <c:v>-16.067517447928434</c:v>
                </c:pt>
                <c:pt idx="3568">
                  <c:v>-15.95138781676523</c:v>
                </c:pt>
                <c:pt idx="3569">
                  <c:v>-14.127838330302582</c:v>
                </c:pt>
                <c:pt idx="3570">
                  <c:v>-13.282012095925355</c:v>
                </c:pt>
                <c:pt idx="3571">
                  <c:v>-15.27976749910362</c:v>
                </c:pt>
                <c:pt idx="3572">
                  <c:v>-15.468861437935189</c:v>
                </c:pt>
                <c:pt idx="3573">
                  <c:v>-15.922322910723796</c:v>
                </c:pt>
                <c:pt idx="3574">
                  <c:v>-16.437156374011895</c:v>
                </c:pt>
                <c:pt idx="3575">
                  <c:v>-14.492216363106245</c:v>
                </c:pt>
                <c:pt idx="3576">
                  <c:v>-13.96228841822756</c:v>
                </c:pt>
                <c:pt idx="3577">
                  <c:v>-14.406596854306979</c:v>
                </c:pt>
                <c:pt idx="3578">
                  <c:v>-12.77432824777768</c:v>
                </c:pt>
                <c:pt idx="3579">
                  <c:v>-14.574716039844235</c:v>
                </c:pt>
                <c:pt idx="3580">
                  <c:v>-16.564251297272818</c:v>
                </c:pt>
                <c:pt idx="3581">
                  <c:v>-17.128428575000644</c:v>
                </c:pt>
                <c:pt idx="3582">
                  <c:v>-17.071193420641226</c:v>
                </c:pt>
                <c:pt idx="3583">
                  <c:v>-17.672869856282027</c:v>
                </c:pt>
                <c:pt idx="3584">
                  <c:v>-15.858748685828102</c:v>
                </c:pt>
                <c:pt idx="3585">
                  <c:v>-11.196075557132803</c:v>
                </c:pt>
                <c:pt idx="3586">
                  <c:v>-11.122927729931439</c:v>
                </c:pt>
                <c:pt idx="3587">
                  <c:v>-10.382961679515708</c:v>
                </c:pt>
                <c:pt idx="3588">
                  <c:v>-10.105380739181506</c:v>
                </c:pt>
                <c:pt idx="3589">
                  <c:v>-11.011951938987098</c:v>
                </c:pt>
                <c:pt idx="3590">
                  <c:v>-11.344282873337804</c:v>
                </c:pt>
                <c:pt idx="3591">
                  <c:v>-12.195752333355285</c:v>
                </c:pt>
                <c:pt idx="3592">
                  <c:v>-12.598753581211639</c:v>
                </c:pt>
                <c:pt idx="3593">
                  <c:v>-14.302235413198439</c:v>
                </c:pt>
                <c:pt idx="3594">
                  <c:v>-13.115751045659897</c:v>
                </c:pt>
                <c:pt idx="3595">
                  <c:v>-11.495357682246173</c:v>
                </c:pt>
                <c:pt idx="3596">
                  <c:v>-11.089190722445286</c:v>
                </c:pt>
                <c:pt idx="3597">
                  <c:v>-10.403385874210974</c:v>
                </c:pt>
                <c:pt idx="3598">
                  <c:v>-8.2946852666772113</c:v>
                </c:pt>
                <c:pt idx="3599">
                  <c:v>-11.289181133549693</c:v>
                </c:pt>
                <c:pt idx="3600">
                  <c:v>-12.349855214558426</c:v>
                </c:pt>
                <c:pt idx="3601">
                  <c:v>-13.773507991931572</c:v>
                </c:pt>
                <c:pt idx="3602">
                  <c:v>-12.338255250742362</c:v>
                </c:pt>
                <c:pt idx="3603">
                  <c:v>-12.416029299505178</c:v>
                </c:pt>
                <c:pt idx="3604">
                  <c:v>-11.270538607654126</c:v>
                </c:pt>
                <c:pt idx="3605">
                  <c:v>-10.588778835793375</c:v>
                </c:pt>
                <c:pt idx="3606">
                  <c:v>-10.613477506278475</c:v>
                </c:pt>
                <c:pt idx="3607">
                  <c:v>-9.6506881561922473</c:v>
                </c:pt>
                <c:pt idx="3608">
                  <c:v>-11.801735895969513</c:v>
                </c:pt>
                <c:pt idx="3609">
                  <c:v>-11.176278387508679</c:v>
                </c:pt>
                <c:pt idx="3610">
                  <c:v>-13.14931218026023</c:v>
                </c:pt>
                <c:pt idx="3611">
                  <c:v>-16.0585785173411</c:v>
                </c:pt>
                <c:pt idx="3612">
                  <c:v>-14.163716399007249</c:v>
                </c:pt>
                <c:pt idx="3613">
                  <c:v>-13.469561412020701</c:v>
                </c:pt>
                <c:pt idx="3614">
                  <c:v>-15.700814834373242</c:v>
                </c:pt>
                <c:pt idx="3615">
                  <c:v>-16.114154349256179</c:v>
                </c:pt>
                <c:pt idx="3616">
                  <c:v>-16.750821842525411</c:v>
                </c:pt>
                <c:pt idx="3617">
                  <c:v>-16.079438570927287</c:v>
                </c:pt>
                <c:pt idx="3618">
                  <c:v>-16.623604572909144</c:v>
                </c:pt>
                <c:pt idx="3619">
                  <c:v>-16.773012412725954</c:v>
                </c:pt>
                <c:pt idx="3620">
                  <c:v>-14.486657250585294</c:v>
                </c:pt>
                <c:pt idx="3621">
                  <c:v>-16.669362109807849</c:v>
                </c:pt>
                <c:pt idx="3622">
                  <c:v>-16.818127631259102</c:v>
                </c:pt>
                <c:pt idx="3623">
                  <c:v>-15.191334024131445</c:v>
                </c:pt>
                <c:pt idx="3624">
                  <c:v>-13.9859165581034</c:v>
                </c:pt>
                <c:pt idx="3625">
                  <c:v>-15.179107035244234</c:v>
                </c:pt>
                <c:pt idx="3626">
                  <c:v>-14.415719304427332</c:v>
                </c:pt>
                <c:pt idx="3627">
                  <c:v>-16.344601356194055</c:v>
                </c:pt>
                <c:pt idx="3628">
                  <c:v>-15.742687874489766</c:v>
                </c:pt>
                <c:pt idx="3629">
                  <c:v>-16.599127655193101</c:v>
                </c:pt>
                <c:pt idx="3630">
                  <c:v>-17.990442761519358</c:v>
                </c:pt>
                <c:pt idx="3631">
                  <c:v>-17.783585661221263</c:v>
                </c:pt>
                <c:pt idx="3632">
                  <c:v>-19.447671966787247</c:v>
                </c:pt>
                <c:pt idx="3633">
                  <c:v>-20.82686713728722</c:v>
                </c:pt>
                <c:pt idx="3634">
                  <c:v>-20.669269738309556</c:v>
                </c:pt>
                <c:pt idx="3635">
                  <c:v>-20.675448229254435</c:v>
                </c:pt>
                <c:pt idx="3636">
                  <c:v>-21.349874866441755</c:v>
                </c:pt>
                <c:pt idx="3637">
                  <c:v>-19.909208299028563</c:v>
                </c:pt>
                <c:pt idx="3638">
                  <c:v>-18.284785152535704</c:v>
                </c:pt>
                <c:pt idx="3639">
                  <c:v>-17.84966798640151</c:v>
                </c:pt>
                <c:pt idx="3640">
                  <c:v>-17.75914697674127</c:v>
                </c:pt>
                <c:pt idx="3641">
                  <c:v>-16.118138252452066</c:v>
                </c:pt>
                <c:pt idx="3642">
                  <c:v>-16.852078744867093</c:v>
                </c:pt>
                <c:pt idx="3643">
                  <c:v>-16.974081001086819</c:v>
                </c:pt>
                <c:pt idx="3644">
                  <c:v>-15.7058769148256</c:v>
                </c:pt>
                <c:pt idx="3645">
                  <c:v>-16.089822717837109</c:v>
                </c:pt>
                <c:pt idx="3646">
                  <c:v>-16.089822717837109</c:v>
                </c:pt>
                <c:pt idx="3647">
                  <c:v>-18.658010356160183</c:v>
                </c:pt>
                <c:pt idx="3648">
                  <c:v>-20.34813349547284</c:v>
                </c:pt>
                <c:pt idx="3649">
                  <c:v>-19.454454542861637</c:v>
                </c:pt>
                <c:pt idx="3650">
                  <c:v>-17.690480084804374</c:v>
                </c:pt>
                <c:pt idx="3651">
                  <c:v>-16.679302751179559</c:v>
                </c:pt>
                <c:pt idx="3652">
                  <c:v>-16.55246781392373</c:v>
                </c:pt>
                <c:pt idx="3653">
                  <c:v>-15.262371376703127</c:v>
                </c:pt>
                <c:pt idx="3654">
                  <c:v>-13.962158425225004</c:v>
                </c:pt>
                <c:pt idx="3655">
                  <c:v>-14.472082741004927</c:v>
                </c:pt>
                <c:pt idx="3656">
                  <c:v>-15.186386643387214</c:v>
                </c:pt>
                <c:pt idx="3657">
                  <c:v>-16.488931822264085</c:v>
                </c:pt>
                <c:pt idx="3658">
                  <c:v>-14.786436407767257</c:v>
                </c:pt>
                <c:pt idx="3659">
                  <c:v>-14.182909483501865</c:v>
                </c:pt>
                <c:pt idx="3660">
                  <c:v>-13.652622146204353</c:v>
                </c:pt>
                <c:pt idx="3661">
                  <c:v>-14.326475284850993</c:v>
                </c:pt>
                <c:pt idx="3662">
                  <c:v>-14.558443974583465</c:v>
                </c:pt>
                <c:pt idx="3663">
                  <c:v>-13.571361226314229</c:v>
                </c:pt>
                <c:pt idx="3664">
                  <c:v>-12.621708816133076</c:v>
                </c:pt>
                <c:pt idx="3665">
                  <c:v>-12.692455596110824</c:v>
                </c:pt>
                <c:pt idx="3666">
                  <c:v>-14.115794860948396</c:v>
                </c:pt>
                <c:pt idx="3667">
                  <c:v>-14.148790143655274</c:v>
                </c:pt>
                <c:pt idx="3668">
                  <c:v>-13.263667789270951</c:v>
                </c:pt>
                <c:pt idx="3669">
                  <c:v>-14.301310168886143</c:v>
                </c:pt>
                <c:pt idx="3670">
                  <c:v>-15.779338254562546</c:v>
                </c:pt>
                <c:pt idx="3671">
                  <c:v>-17.015931101261721</c:v>
                </c:pt>
                <c:pt idx="3672">
                  <c:v>-16.864443373404061</c:v>
                </c:pt>
                <c:pt idx="3673">
                  <c:v>-17.546409604739456</c:v>
                </c:pt>
                <c:pt idx="3674">
                  <c:v>-15.923974586520934</c:v>
                </c:pt>
                <c:pt idx="3675">
                  <c:v>-17.41005459170842</c:v>
                </c:pt>
                <c:pt idx="3676">
                  <c:v>-17.356359835006764</c:v>
                </c:pt>
                <c:pt idx="3677">
                  <c:v>-16.776591043619764</c:v>
                </c:pt>
                <c:pt idx="3678">
                  <c:v>-17.531819801864671</c:v>
                </c:pt>
                <c:pt idx="3679">
                  <c:v>-16.192639536209438</c:v>
                </c:pt>
                <c:pt idx="3680">
                  <c:v>-15.931644173671566</c:v>
                </c:pt>
                <c:pt idx="3681">
                  <c:v>-16.516260939389085</c:v>
                </c:pt>
                <c:pt idx="3682">
                  <c:v>-18.064607592799518</c:v>
                </c:pt>
                <c:pt idx="3683">
                  <c:v>-17.727528090532026</c:v>
                </c:pt>
                <c:pt idx="3684">
                  <c:v>-19.099673052305292</c:v>
                </c:pt>
                <c:pt idx="3685">
                  <c:v>-19.166489455617597</c:v>
                </c:pt>
                <c:pt idx="3686">
                  <c:v>-19.76225503296585</c:v>
                </c:pt>
                <c:pt idx="3687">
                  <c:v>-20.180725448126026</c:v>
                </c:pt>
                <c:pt idx="3688">
                  <c:v>-20.990551267443248</c:v>
                </c:pt>
                <c:pt idx="3689">
                  <c:v>-20.577341745562862</c:v>
                </c:pt>
                <c:pt idx="3690">
                  <c:v>-19.93935902897368</c:v>
                </c:pt>
                <c:pt idx="3691">
                  <c:v>-20.300578996480027</c:v>
                </c:pt>
                <c:pt idx="3692">
                  <c:v>-18.532375942516175</c:v>
                </c:pt>
                <c:pt idx="3693">
                  <c:v>-19.655767823933196</c:v>
                </c:pt>
                <c:pt idx="3694">
                  <c:v>-20.766818016754879</c:v>
                </c:pt>
                <c:pt idx="3695">
                  <c:v>-21.146734036687239</c:v>
                </c:pt>
                <c:pt idx="3696">
                  <c:v>-21.291240375643071</c:v>
                </c:pt>
                <c:pt idx="3697">
                  <c:v>-21.487705682384124</c:v>
                </c:pt>
                <c:pt idx="3698">
                  <c:v>-20.907164579629011</c:v>
                </c:pt>
                <c:pt idx="3699">
                  <c:v>-22.01832182551162</c:v>
                </c:pt>
                <c:pt idx="3700">
                  <c:v>-22.82782648564606</c:v>
                </c:pt>
                <c:pt idx="3701">
                  <c:v>-22.770293112045479</c:v>
                </c:pt>
                <c:pt idx="3702">
                  <c:v>-23.364819932545867</c:v>
                </c:pt>
                <c:pt idx="3703">
                  <c:v>-25.119182555061411</c:v>
                </c:pt>
                <c:pt idx="3704">
                  <c:v>-24.428743838618427</c:v>
                </c:pt>
                <c:pt idx="3705">
                  <c:v>-23.785507875396661</c:v>
                </c:pt>
                <c:pt idx="3706">
                  <c:v>-22.62733139582587</c:v>
                </c:pt>
                <c:pt idx="3707">
                  <c:v>-22.162851104409079</c:v>
                </c:pt>
                <c:pt idx="3708">
                  <c:v>-20.693983702089078</c:v>
                </c:pt>
                <c:pt idx="3709">
                  <c:v>-22.094275972238702</c:v>
                </c:pt>
                <c:pt idx="3710">
                  <c:v>-22.381805200591828</c:v>
                </c:pt>
                <c:pt idx="3711">
                  <c:v>-22.104025447430185</c:v>
                </c:pt>
                <c:pt idx="3712">
                  <c:v>-22.785800512585347</c:v>
                </c:pt>
                <c:pt idx="3713">
                  <c:v>-22.905179968812391</c:v>
                </c:pt>
                <c:pt idx="3714">
                  <c:v>-22.121467449713929</c:v>
                </c:pt>
                <c:pt idx="3715">
                  <c:v>-18.782084853773554</c:v>
                </c:pt>
                <c:pt idx="3716">
                  <c:v>-18.265209735680639</c:v>
                </c:pt>
                <c:pt idx="3717">
                  <c:v>-18.595437842048867</c:v>
                </c:pt>
                <c:pt idx="3718">
                  <c:v>-18.73191520143525</c:v>
                </c:pt>
                <c:pt idx="3719">
                  <c:v>-18.933557288336793</c:v>
                </c:pt>
                <c:pt idx="3720">
                  <c:v>-18.820723362120674</c:v>
                </c:pt>
                <c:pt idx="3721">
                  <c:v>-20.54144073691657</c:v>
                </c:pt>
                <c:pt idx="3722">
                  <c:v>-20.194374713394101</c:v>
                </c:pt>
                <c:pt idx="3723">
                  <c:v>-20.515717415705463</c:v>
                </c:pt>
                <c:pt idx="3724">
                  <c:v>-21.071238688792704</c:v>
                </c:pt>
                <c:pt idx="3725">
                  <c:v>-21.76554660872343</c:v>
                </c:pt>
                <c:pt idx="3726">
                  <c:v>-21.298175884661649</c:v>
                </c:pt>
                <c:pt idx="3727">
                  <c:v>-20.144816792832518</c:v>
                </c:pt>
                <c:pt idx="3728">
                  <c:v>-22.060057225978387</c:v>
                </c:pt>
                <c:pt idx="3729">
                  <c:v>-22.159356586634569</c:v>
                </c:pt>
                <c:pt idx="3730">
                  <c:v>-21.870886820674734</c:v>
                </c:pt>
                <c:pt idx="3731">
                  <c:v>-19.596666887654777</c:v>
                </c:pt>
                <c:pt idx="3732">
                  <c:v>-18.913308966527346</c:v>
                </c:pt>
                <c:pt idx="3733">
                  <c:v>-18.093963071434899</c:v>
                </c:pt>
                <c:pt idx="3734">
                  <c:v>-17.83814448905753</c:v>
                </c:pt>
                <c:pt idx="3735">
                  <c:v>-17.220150108272708</c:v>
                </c:pt>
                <c:pt idx="3736">
                  <c:v>-17.061528058569042</c:v>
                </c:pt>
                <c:pt idx="3737">
                  <c:v>-16.629278385138228</c:v>
                </c:pt>
                <c:pt idx="3738">
                  <c:v>-17.268109879567611</c:v>
                </c:pt>
                <c:pt idx="3739">
                  <c:v>-16.299837883432527</c:v>
                </c:pt>
                <c:pt idx="3740">
                  <c:v>-15.80394516528113</c:v>
                </c:pt>
                <c:pt idx="3741">
                  <c:v>-15.317580169552174</c:v>
                </c:pt>
                <c:pt idx="3742">
                  <c:v>-15.723915355591657</c:v>
                </c:pt>
                <c:pt idx="3743">
                  <c:v>-15.94153128851282</c:v>
                </c:pt>
                <c:pt idx="3744">
                  <c:v>-16.804830111762641</c:v>
                </c:pt>
                <c:pt idx="3745">
                  <c:v>-15.845298233387448</c:v>
                </c:pt>
                <c:pt idx="3746">
                  <c:v>-15.194469149487141</c:v>
                </c:pt>
                <c:pt idx="3747">
                  <c:v>-15.631941482961709</c:v>
                </c:pt>
                <c:pt idx="3748">
                  <c:v>-16.676756417658957</c:v>
                </c:pt>
                <c:pt idx="3749">
                  <c:v>-17.159993934679431</c:v>
                </c:pt>
                <c:pt idx="3750">
                  <c:v>-15.455105119606181</c:v>
                </c:pt>
                <c:pt idx="3751">
                  <c:v>-13.930753645137614</c:v>
                </c:pt>
                <c:pt idx="3752">
                  <c:v>-13.825099920650738</c:v>
                </c:pt>
                <c:pt idx="3753">
                  <c:v>-12.361699871085174</c:v>
                </c:pt>
                <c:pt idx="3754">
                  <c:v>-11.690278366251002</c:v>
                </c:pt>
                <c:pt idx="3755">
                  <c:v>-10.519331985841168</c:v>
                </c:pt>
                <c:pt idx="3756">
                  <c:v>-10.277040322376536</c:v>
                </c:pt>
                <c:pt idx="3757">
                  <c:v>-10.730968240644881</c:v>
                </c:pt>
                <c:pt idx="3758">
                  <c:v>-8.9523122199463252</c:v>
                </c:pt>
                <c:pt idx="3759">
                  <c:v>-8.8359073094835967</c:v>
                </c:pt>
                <c:pt idx="3760">
                  <c:v>-9.1896259160778975</c:v>
                </c:pt>
                <c:pt idx="3761">
                  <c:v>-8.3489994018027947</c:v>
                </c:pt>
                <c:pt idx="3762">
                  <c:v>-8.528970890514012</c:v>
                </c:pt>
                <c:pt idx="3763">
                  <c:v>-7.918875496296085</c:v>
                </c:pt>
                <c:pt idx="3764">
                  <c:v>-9.0552131514379521</c:v>
                </c:pt>
                <c:pt idx="3765">
                  <c:v>-9.0224090349113002</c:v>
                </c:pt>
                <c:pt idx="3766">
                  <c:v>-9.5837876397606436</c:v>
                </c:pt>
                <c:pt idx="3767">
                  <c:v>-10.134407411986905</c:v>
                </c:pt>
                <c:pt idx="3768">
                  <c:v>-10.777911007860981</c:v>
                </c:pt>
                <c:pt idx="3769">
                  <c:v>-9.4769639782508026</c:v>
                </c:pt>
                <c:pt idx="3770">
                  <c:v>-9.7030371029851246</c:v>
                </c:pt>
                <c:pt idx="3771">
                  <c:v>-8.4904470818750255</c:v>
                </c:pt>
                <c:pt idx="3772">
                  <c:v>-8.9465007680674855</c:v>
                </c:pt>
                <c:pt idx="3773">
                  <c:v>-8.5849367014367335</c:v>
                </c:pt>
                <c:pt idx="3774">
                  <c:v>-10.208709882916837</c:v>
                </c:pt>
                <c:pt idx="3775">
                  <c:v>-9.082901660981765</c:v>
                </c:pt>
                <c:pt idx="3776">
                  <c:v>-9.8135770350385432</c:v>
                </c:pt>
                <c:pt idx="3777">
                  <c:v>-10.109441108849486</c:v>
                </c:pt>
                <c:pt idx="3778">
                  <c:v>-10.024586264771122</c:v>
                </c:pt>
                <c:pt idx="3779">
                  <c:v>-8.8031108396041606</c:v>
                </c:pt>
                <c:pt idx="3780">
                  <c:v>-9.9909027838154501</c:v>
                </c:pt>
                <c:pt idx="3781">
                  <c:v>-9.6017496140545973</c:v>
                </c:pt>
                <c:pt idx="3782">
                  <c:v>-9.8909993380297525</c:v>
                </c:pt>
                <c:pt idx="3783">
                  <c:v>-10.112079202136592</c:v>
                </c:pt>
                <c:pt idx="3784">
                  <c:v>-9.7061722283408223</c:v>
                </c:pt>
                <c:pt idx="3785">
                  <c:v>-8.0744771203521868</c:v>
                </c:pt>
                <c:pt idx="3786">
                  <c:v>-7.2142904825164393</c:v>
                </c:pt>
                <c:pt idx="3787">
                  <c:v>-6.7049626052188209</c:v>
                </c:pt>
                <c:pt idx="3788">
                  <c:v>-6.2824012338018198</c:v>
                </c:pt>
                <c:pt idx="3789">
                  <c:v>-8.2481554184103931</c:v>
                </c:pt>
                <c:pt idx="3790">
                  <c:v>-8.0971570759741063</c:v>
                </c:pt>
                <c:pt idx="3791">
                  <c:v>-6.7545052324859913</c:v>
                </c:pt>
                <c:pt idx="3792">
                  <c:v>-7.2856337009764882</c:v>
                </c:pt>
                <c:pt idx="3793">
                  <c:v>-7.5836006027699083</c:v>
                </c:pt>
                <c:pt idx="3794">
                  <c:v>-7.7923158383397846</c:v>
                </c:pt>
                <c:pt idx="3795">
                  <c:v>-8.6166932272957553</c:v>
                </c:pt>
                <c:pt idx="3796">
                  <c:v>-8.7147079512208165</c:v>
                </c:pt>
                <c:pt idx="3797">
                  <c:v>-8.9358948683885835</c:v>
                </c:pt>
                <c:pt idx="3798">
                  <c:v>-9.4569909357408655</c:v>
                </c:pt>
                <c:pt idx="3799">
                  <c:v>-9.5022361472765642</c:v>
                </c:pt>
                <c:pt idx="3800">
                  <c:v>-9.7197526737840167</c:v>
                </c:pt>
                <c:pt idx="3801">
                  <c:v>-10.67985805069987</c:v>
                </c:pt>
                <c:pt idx="3802">
                  <c:v>-11.167813549048313</c:v>
                </c:pt>
                <c:pt idx="3803">
                  <c:v>-11.611242620698693</c:v>
                </c:pt>
                <c:pt idx="3804">
                  <c:v>-12.077091661965891</c:v>
                </c:pt>
                <c:pt idx="3805">
                  <c:v>-11.751176264623544</c:v>
                </c:pt>
                <c:pt idx="3806">
                  <c:v>-12.499913019387995</c:v>
                </c:pt>
                <c:pt idx="3807">
                  <c:v>-11.179597032397398</c:v>
                </c:pt>
                <c:pt idx="3808">
                  <c:v>-9.6666467089174564</c:v>
                </c:pt>
                <c:pt idx="3809">
                  <c:v>-10.514652237749248</c:v>
                </c:pt>
                <c:pt idx="3810">
                  <c:v>-11.423379792067786</c:v>
                </c:pt>
                <c:pt idx="3811">
                  <c:v>-10.441718516669734</c:v>
                </c:pt>
                <c:pt idx="3812">
                  <c:v>-9.4609366057007147</c:v>
                </c:pt>
                <c:pt idx="3813">
                  <c:v>-10.12505556245028</c:v>
                </c:pt>
                <c:pt idx="3814">
                  <c:v>-11.496321159794515</c:v>
                </c:pt>
                <c:pt idx="3815">
                  <c:v>-9.8514126454287148</c:v>
                </c:pt>
                <c:pt idx="3816">
                  <c:v>-9.9403737390583249</c:v>
                </c:pt>
                <c:pt idx="3817">
                  <c:v>-10.280894232569869</c:v>
                </c:pt>
                <c:pt idx="3818">
                  <c:v>-11.31010236031354</c:v>
                </c:pt>
                <c:pt idx="3819">
                  <c:v>-11.823911172875636</c:v>
                </c:pt>
                <c:pt idx="3820">
                  <c:v>-10.623433440944606</c:v>
                </c:pt>
                <c:pt idx="3821">
                  <c:v>-9.7939404450058163</c:v>
                </c:pt>
                <c:pt idx="3822">
                  <c:v>-9.6350048827665784</c:v>
                </c:pt>
                <c:pt idx="3823">
                  <c:v>-8.7054937413339601</c:v>
                </c:pt>
                <c:pt idx="3824">
                  <c:v>-9.1903064676794983</c:v>
                </c:pt>
                <c:pt idx="3825">
                  <c:v>-9.5491789144926642</c:v>
                </c:pt>
                <c:pt idx="3826">
                  <c:v>-9.8874895269608203</c:v>
                </c:pt>
                <c:pt idx="3827">
                  <c:v>-9.2378762599667326</c:v>
                </c:pt>
                <c:pt idx="3828">
                  <c:v>-11.187977757738466</c:v>
                </c:pt>
                <c:pt idx="3829">
                  <c:v>-11.292285672316549</c:v>
                </c:pt>
                <c:pt idx="3830">
                  <c:v>-11.356540448813844</c:v>
                </c:pt>
                <c:pt idx="3831">
                  <c:v>-12.680312720342926</c:v>
                </c:pt>
                <c:pt idx="3832">
                  <c:v>-12.578138220336152</c:v>
                </c:pt>
                <c:pt idx="3833">
                  <c:v>-11.504770704960471</c:v>
                </c:pt>
                <c:pt idx="3834">
                  <c:v>-10.866726815193617</c:v>
                </c:pt>
                <c:pt idx="3835">
                  <c:v>-12.020078260375527</c:v>
                </c:pt>
                <c:pt idx="3836">
                  <c:v>-13.272461433561309</c:v>
                </c:pt>
                <c:pt idx="3837">
                  <c:v>-13.128390953496385</c:v>
                </c:pt>
                <c:pt idx="3838">
                  <c:v>-13.375660584294076</c:v>
                </c:pt>
                <c:pt idx="3839">
                  <c:v>-12.698511740700358</c:v>
                </c:pt>
                <c:pt idx="3840">
                  <c:v>-11.944215873414953</c:v>
                </c:pt>
                <c:pt idx="3841">
                  <c:v>-10.735372709437277</c:v>
                </c:pt>
                <c:pt idx="3842">
                  <c:v>-10.495428566665801</c:v>
                </c:pt>
                <c:pt idx="3843">
                  <c:v>-11.486938723669059</c:v>
                </c:pt>
                <c:pt idx="3844">
                  <c:v>-10.890676114252225</c:v>
                </c:pt>
                <c:pt idx="3845">
                  <c:v>-11.368912723998024</c:v>
                </c:pt>
                <c:pt idx="3846">
                  <c:v>-12.782617213352243</c:v>
                </c:pt>
                <c:pt idx="3847">
                  <c:v>-12.824933759006891</c:v>
                </c:pt>
                <c:pt idx="3848">
                  <c:v>-13.474149400346105</c:v>
                </c:pt>
                <c:pt idx="3849">
                  <c:v>-13.757656492267291</c:v>
                </c:pt>
                <c:pt idx="3850">
                  <c:v>-13.010288487353256</c:v>
                </c:pt>
                <c:pt idx="3851">
                  <c:v>-13.722902480702349</c:v>
                </c:pt>
                <c:pt idx="3852">
                  <c:v>-12.234184382227758</c:v>
                </c:pt>
                <c:pt idx="3853">
                  <c:v>-13.362454824564118</c:v>
                </c:pt>
                <c:pt idx="3854">
                  <c:v>-13.951116666655198</c:v>
                </c:pt>
                <c:pt idx="3855">
                  <c:v>-13.483027157755764</c:v>
                </c:pt>
                <c:pt idx="3856">
                  <c:v>-12.023060452787036</c:v>
                </c:pt>
                <c:pt idx="3857">
                  <c:v>-9.6472395183009905</c:v>
                </c:pt>
                <c:pt idx="3858">
                  <c:v>-9.4398012728150178</c:v>
                </c:pt>
                <c:pt idx="3859">
                  <c:v>-8.7999221877180052</c:v>
                </c:pt>
                <c:pt idx="3860">
                  <c:v>-8.8698048965611314</c:v>
                </c:pt>
                <c:pt idx="3861">
                  <c:v>-8.9787925592311222</c:v>
                </c:pt>
                <c:pt idx="3862">
                  <c:v>-7.8057968773692679</c:v>
                </c:pt>
                <c:pt idx="3863">
                  <c:v>-7.9265909633299731</c:v>
                </c:pt>
                <c:pt idx="3864">
                  <c:v>-5.8194885050628908</c:v>
                </c:pt>
                <c:pt idx="3865">
                  <c:v>-4.6927703321099452</c:v>
                </c:pt>
                <c:pt idx="3866">
                  <c:v>-4.5903281994508616</c:v>
                </c:pt>
                <c:pt idx="3867">
                  <c:v>-3.6850798696124349</c:v>
                </c:pt>
                <c:pt idx="3868">
                  <c:v>-3.9382068321722321</c:v>
                </c:pt>
                <c:pt idx="3869">
                  <c:v>-3.6252525018491517</c:v>
                </c:pt>
                <c:pt idx="3870">
                  <c:v>-3.211989453438306</c:v>
                </c:pt>
                <c:pt idx="3871">
                  <c:v>-4.021371767217401</c:v>
                </c:pt>
                <c:pt idx="3872">
                  <c:v>-3.8575958772948691</c:v>
                </c:pt>
                <c:pt idx="3873">
                  <c:v>-3.240610853941619</c:v>
                </c:pt>
                <c:pt idx="3874">
                  <c:v>-3.5255861021269417</c:v>
                </c:pt>
                <c:pt idx="3875">
                  <c:v>-2.6343846632114594</c:v>
                </c:pt>
                <c:pt idx="3876">
                  <c:v>-1.9815215711535441</c:v>
                </c:pt>
                <c:pt idx="3877">
                  <c:v>-3.0383799752049896</c:v>
                </c:pt>
                <c:pt idx="3878">
                  <c:v>-2.9615617573432886</c:v>
                </c:pt>
                <c:pt idx="3879">
                  <c:v>-3.9407913989288805</c:v>
                </c:pt>
                <c:pt idx="3880">
                  <c:v>-3.6449273251179259</c:v>
                </c:pt>
                <c:pt idx="3881">
                  <c:v>-2.8160307676614393</c:v>
                </c:pt>
                <c:pt idx="3882">
                  <c:v>-2.9514987696162311</c:v>
                </c:pt>
                <c:pt idx="3883">
                  <c:v>-3.344062344032297</c:v>
                </c:pt>
                <c:pt idx="3884">
                  <c:v>-1.0026207353979451</c:v>
                </c:pt>
                <c:pt idx="3885">
                  <c:v>0</c:v>
                </c:pt>
                <c:pt idx="3886">
                  <c:v>-0.49295299394865272</c:v>
                </c:pt>
                <c:pt idx="3887">
                  <c:v>0</c:v>
                </c:pt>
                <c:pt idx="3888">
                  <c:v>0</c:v>
                </c:pt>
                <c:pt idx="3889">
                  <c:v>-0.79387398948357268</c:v>
                </c:pt>
                <c:pt idx="3890">
                  <c:v>0</c:v>
                </c:pt>
                <c:pt idx="3891">
                  <c:v>0</c:v>
                </c:pt>
                <c:pt idx="3892">
                  <c:v>0</c:v>
                </c:pt>
                <c:pt idx="3893">
                  <c:v>0</c:v>
                </c:pt>
                <c:pt idx="3894">
                  <c:v>-6.3192226879249464E-3</c:v>
                </c:pt>
                <c:pt idx="3895">
                  <c:v>-6.3192226879249464E-3</c:v>
                </c:pt>
                <c:pt idx="3896">
                  <c:v>-1.1156185252186144</c:v>
                </c:pt>
                <c:pt idx="3897">
                  <c:v>-1.0132888483902149</c:v>
                </c:pt>
                <c:pt idx="3898">
                  <c:v>-2.2115863544136025</c:v>
                </c:pt>
                <c:pt idx="3899">
                  <c:v>-1.6176613927984027</c:v>
                </c:pt>
                <c:pt idx="3900">
                  <c:v>-1.3168872582114819</c:v>
                </c:pt>
                <c:pt idx="3901">
                  <c:v>-2.0471375262568205</c:v>
                </c:pt>
                <c:pt idx="3902">
                  <c:v>-2.4983508915320365</c:v>
                </c:pt>
                <c:pt idx="3903">
                  <c:v>-2.6416809966964183</c:v>
                </c:pt>
                <c:pt idx="3904">
                  <c:v>-2.3891207427590522</c:v>
                </c:pt>
                <c:pt idx="3905">
                  <c:v>-1.9917549047749761</c:v>
                </c:pt>
                <c:pt idx="3906">
                  <c:v>-3.6511991768318279</c:v>
                </c:pt>
                <c:pt idx="3907">
                  <c:v>-4.2251530101408612</c:v>
                </c:pt>
                <c:pt idx="3908">
                  <c:v>-5.1254112338490918</c:v>
                </c:pt>
                <c:pt idx="3909">
                  <c:v>-4.8870170675647167</c:v>
                </c:pt>
                <c:pt idx="3910">
                  <c:v>-5.6576194474674359</c:v>
                </c:pt>
                <c:pt idx="3911">
                  <c:v>-4.4198789630394009</c:v>
                </c:pt>
                <c:pt idx="3912">
                  <c:v>-4.7528453641496808</c:v>
                </c:pt>
                <c:pt idx="3913">
                  <c:v>-4.4897704601973958</c:v>
                </c:pt>
                <c:pt idx="3914">
                  <c:v>-3.8946680962417575</c:v>
                </c:pt>
                <c:pt idx="3915">
                  <c:v>-4.2409287111200111</c:v>
                </c:pt>
                <c:pt idx="3916">
                  <c:v>-5.0612726139494484</c:v>
                </c:pt>
                <c:pt idx="3917">
                  <c:v>-4.8001053998652115</c:v>
                </c:pt>
                <c:pt idx="3918">
                  <c:v>-4.2570546520358761</c:v>
                </c:pt>
                <c:pt idx="3919">
                  <c:v>-5.2248868277889606</c:v>
                </c:pt>
                <c:pt idx="3920">
                  <c:v>-4.9184343350791648</c:v>
                </c:pt>
                <c:pt idx="3921">
                  <c:v>-2.8148932751845641</c:v>
                </c:pt>
                <c:pt idx="3922">
                  <c:v>-3.1624579749335564</c:v>
                </c:pt>
                <c:pt idx="3923">
                  <c:v>-4.4538596888140543</c:v>
                </c:pt>
                <c:pt idx="3924">
                  <c:v>-4.5963551796611677</c:v>
                </c:pt>
                <c:pt idx="3925">
                  <c:v>-5.3470684023067596</c:v>
                </c:pt>
                <c:pt idx="3926">
                  <c:v>-4.7614672281236388</c:v>
                </c:pt>
                <c:pt idx="3927">
                  <c:v>-4.0745870969222677</c:v>
                </c:pt>
                <c:pt idx="3928">
                  <c:v>-3.8436821037526916</c:v>
                </c:pt>
                <c:pt idx="3929">
                  <c:v>-3.1876379908091086</c:v>
                </c:pt>
                <c:pt idx="3930">
                  <c:v>-3.101590745081066</c:v>
                </c:pt>
                <c:pt idx="3931">
                  <c:v>-2.9458681076878994</c:v>
                </c:pt>
                <c:pt idx="3932">
                  <c:v>-3.5582812668133839</c:v>
                </c:pt>
                <c:pt idx="3933">
                  <c:v>-3.4164564481855022</c:v>
                </c:pt>
                <c:pt idx="3934">
                  <c:v>-1.8662199691610051</c:v>
                </c:pt>
                <c:pt idx="3935">
                  <c:v>-3.0092987958005848</c:v>
                </c:pt>
                <c:pt idx="3936">
                  <c:v>-3.8553965118486895</c:v>
                </c:pt>
                <c:pt idx="3937">
                  <c:v>-3.7359050781213945</c:v>
                </c:pt>
                <c:pt idx="3938">
                  <c:v>-4.3617391335451519</c:v>
                </c:pt>
                <c:pt idx="3939">
                  <c:v>-4.5423958736668162</c:v>
                </c:pt>
                <c:pt idx="3940">
                  <c:v>-3.952114897776144</c:v>
                </c:pt>
                <c:pt idx="3941">
                  <c:v>-4.3623203828018227</c:v>
                </c:pt>
                <c:pt idx="3942">
                  <c:v>-5.3079458561846318</c:v>
                </c:pt>
                <c:pt idx="3943">
                  <c:v>-6.013813463103939</c:v>
                </c:pt>
                <c:pt idx="3944">
                  <c:v>-4.8630293578566901</c:v>
                </c:pt>
                <c:pt idx="3945">
                  <c:v>-4.6109981897811601</c:v>
                </c:pt>
                <c:pt idx="3946">
                  <c:v>-4.8465382731770159</c:v>
                </c:pt>
                <c:pt idx="3947">
                  <c:v>-5.5530989080562074</c:v>
                </c:pt>
                <c:pt idx="3948">
                  <c:v>-5.3948426200570401</c:v>
                </c:pt>
                <c:pt idx="3949">
                  <c:v>-4.9666035042474377</c:v>
                </c:pt>
                <c:pt idx="3950">
                  <c:v>-3.7772930059618286</c:v>
                </c:pt>
                <c:pt idx="3951">
                  <c:v>-4.4973416043612131</c:v>
                </c:pt>
                <c:pt idx="3952">
                  <c:v>-5.3405032664717806</c:v>
                </c:pt>
                <c:pt idx="3953">
                  <c:v>-5.4117659157224338</c:v>
                </c:pt>
                <c:pt idx="3954">
                  <c:v>-5.4627742639521406</c:v>
                </c:pt>
                <c:pt idx="3955">
                  <c:v>-4.8460538987964599</c:v>
                </c:pt>
                <c:pt idx="3956">
                  <c:v>-4.5364417947427018</c:v>
                </c:pt>
                <c:pt idx="3957">
                  <c:v>-5.3678145296218069</c:v>
                </c:pt>
                <c:pt idx="3958">
                  <c:v>-4.9519455903003493</c:v>
                </c:pt>
                <c:pt idx="3959">
                  <c:v>-5.1234364767591227</c:v>
                </c:pt>
                <c:pt idx="3960">
                  <c:v>-5.0421062923063777</c:v>
                </c:pt>
                <c:pt idx="3961">
                  <c:v>-5.5131566514438957</c:v>
                </c:pt>
                <c:pt idx="3962">
                  <c:v>-3.9767583758763059</c:v>
                </c:pt>
                <c:pt idx="3963">
                  <c:v>-3.2068192162792761</c:v>
                </c:pt>
                <c:pt idx="3964">
                  <c:v>-4.5754600140751718</c:v>
                </c:pt>
                <c:pt idx="3965">
                  <c:v>-5.0653413587461431</c:v>
                </c:pt>
                <c:pt idx="3966">
                  <c:v>-6.146062572823829</c:v>
                </c:pt>
                <c:pt idx="3967">
                  <c:v>-6.6022687201755801</c:v>
                </c:pt>
                <c:pt idx="3968">
                  <c:v>-7.3066757520396681</c:v>
                </c:pt>
                <c:pt idx="3969">
                  <c:v>-7.4687325159478464</c:v>
                </c:pt>
                <c:pt idx="3970">
                  <c:v>-7.4500803763395247</c:v>
                </c:pt>
                <c:pt idx="3971">
                  <c:v>-6.7584533762086618</c:v>
                </c:pt>
                <c:pt idx="3972">
                  <c:v>-6.423966784734783</c:v>
                </c:pt>
                <c:pt idx="3973">
                  <c:v>-6.7407401777072691</c:v>
                </c:pt>
                <c:pt idx="3974">
                  <c:v>-7.0443162317878949</c:v>
                </c:pt>
                <c:pt idx="3975">
                  <c:v>-7.1151913815340988</c:v>
                </c:pt>
                <c:pt idx="3976">
                  <c:v>-5.713717452649794</c:v>
                </c:pt>
                <c:pt idx="3977">
                  <c:v>-5.0985470855119059</c:v>
                </c:pt>
                <c:pt idx="3978">
                  <c:v>-6.1623822634919119</c:v>
                </c:pt>
                <c:pt idx="3979">
                  <c:v>-5.2695983090713936</c:v>
                </c:pt>
                <c:pt idx="3980">
                  <c:v>-4.2364501110782262</c:v>
                </c:pt>
                <c:pt idx="3981">
                  <c:v>-4.268478435503539</c:v>
                </c:pt>
                <c:pt idx="3982">
                  <c:v>-3.7134673664311606</c:v>
                </c:pt>
                <c:pt idx="3983">
                  <c:v>-3.5119601722047809</c:v>
                </c:pt>
                <c:pt idx="3984">
                  <c:v>-4.4751572577315866</c:v>
                </c:pt>
                <c:pt idx="3985">
                  <c:v>-4.9139035716425443</c:v>
                </c:pt>
                <c:pt idx="3986">
                  <c:v>-4.5001584276820159</c:v>
                </c:pt>
                <c:pt idx="3987">
                  <c:v>-4.2313679060391172</c:v>
                </c:pt>
                <c:pt idx="3988">
                  <c:v>-4.5949467680007707</c:v>
                </c:pt>
                <c:pt idx="3989">
                  <c:v>-4.4041554254550848</c:v>
                </c:pt>
                <c:pt idx="3990">
                  <c:v>-4.5031988084092127</c:v>
                </c:pt>
                <c:pt idx="3991">
                  <c:v>-4.8011188601076142</c:v>
                </c:pt>
                <c:pt idx="3992">
                  <c:v>-5.0540144501545958</c:v>
                </c:pt>
                <c:pt idx="3993">
                  <c:v>-6.3666839252984433</c:v>
                </c:pt>
                <c:pt idx="3994">
                  <c:v>-7.052729442182545</c:v>
                </c:pt>
                <c:pt idx="3995">
                  <c:v>-7.3685638940480933</c:v>
                </c:pt>
                <c:pt idx="3996">
                  <c:v>-7.2268955656047158</c:v>
                </c:pt>
                <c:pt idx="3997">
                  <c:v>-7.7605569023647361</c:v>
                </c:pt>
                <c:pt idx="3998">
                  <c:v>-8.5595957843630845</c:v>
                </c:pt>
                <c:pt idx="3999">
                  <c:v>-9.0135589057371721</c:v>
                </c:pt>
                <c:pt idx="4000">
                  <c:v>-9.063121582738745</c:v>
                </c:pt>
                <c:pt idx="4001">
                  <c:v>-9.2341579024711464</c:v>
                </c:pt>
                <c:pt idx="4002">
                  <c:v>-9.5283072859147211</c:v>
                </c:pt>
                <c:pt idx="4003">
                  <c:v>-8.4168767361095576</c:v>
                </c:pt>
                <c:pt idx="4004">
                  <c:v>-10.005334079716993</c:v>
                </c:pt>
                <c:pt idx="4005">
                  <c:v>-10.01105714932115</c:v>
                </c:pt>
                <c:pt idx="4006">
                  <c:v>-9.3586048587072508</c:v>
                </c:pt>
                <c:pt idx="4007">
                  <c:v>-10.624714778008984</c:v>
                </c:pt>
                <c:pt idx="4008">
                  <c:v>-10.899310340305048</c:v>
                </c:pt>
                <c:pt idx="4009">
                  <c:v>-10.828628940311065</c:v>
                </c:pt>
                <c:pt idx="4010">
                  <c:v>-11.219496709682092</c:v>
                </c:pt>
                <c:pt idx="4011">
                  <c:v>-10.852430352180415</c:v>
                </c:pt>
                <c:pt idx="4012">
                  <c:v>-10.382289126495639</c:v>
                </c:pt>
                <c:pt idx="4013">
                  <c:v>-10.244749158157324</c:v>
                </c:pt>
                <c:pt idx="4014">
                  <c:v>-9.5776389535963364</c:v>
                </c:pt>
                <c:pt idx="4015">
                  <c:v>-8.6119976404260896</c:v>
                </c:pt>
                <c:pt idx="4016">
                  <c:v>-8.8397057626839786</c:v>
                </c:pt>
                <c:pt idx="4017">
                  <c:v>-8.6087635099466642</c:v>
                </c:pt>
                <c:pt idx="4018">
                  <c:v>-7.3668797615864579</c:v>
                </c:pt>
                <c:pt idx="4019">
                  <c:v>-7.6659101484033672</c:v>
                </c:pt>
                <c:pt idx="4020">
                  <c:v>-7.0611724602313686</c:v>
                </c:pt>
                <c:pt idx="4021">
                  <c:v>-7.0097468048430276</c:v>
                </c:pt>
                <c:pt idx="4022">
                  <c:v>-6.3578459558316158</c:v>
                </c:pt>
                <c:pt idx="4023">
                  <c:v>-5.9836928285466753</c:v>
                </c:pt>
                <c:pt idx="4024">
                  <c:v>-5.9068859556169979</c:v>
                </c:pt>
                <c:pt idx="4025">
                  <c:v>-5.6972710794514123</c:v>
                </c:pt>
                <c:pt idx="4026">
                  <c:v>-5.2800533437779347</c:v>
                </c:pt>
                <c:pt idx="4027">
                  <c:v>-5.198067390933045</c:v>
                </c:pt>
                <c:pt idx="4028">
                  <c:v>-4.3967109638215556</c:v>
                </c:pt>
                <c:pt idx="4029">
                  <c:v>-3.9470848561318701</c:v>
                </c:pt>
                <c:pt idx="4030">
                  <c:v>-3.6311386255631</c:v>
                </c:pt>
                <c:pt idx="4031">
                  <c:v>-3.788061021037346</c:v>
                </c:pt>
                <c:pt idx="4032">
                  <c:v>-3.5347406719181751</c:v>
                </c:pt>
                <c:pt idx="4033">
                  <c:v>-4.8747884774339694</c:v>
                </c:pt>
                <c:pt idx="4034">
                  <c:v>-4.9013172896615398</c:v>
                </c:pt>
                <c:pt idx="4035">
                  <c:v>-4.7201091079373878</c:v>
                </c:pt>
                <c:pt idx="4036">
                  <c:v>-5.6663456382310624</c:v>
                </c:pt>
                <c:pt idx="4037">
                  <c:v>-5.7908745655161846</c:v>
                </c:pt>
                <c:pt idx="4038">
                  <c:v>-6.1401010419861706</c:v>
                </c:pt>
                <c:pt idx="4039">
                  <c:v>-4.9936986619045927</c:v>
                </c:pt>
                <c:pt idx="4040">
                  <c:v>-5.3950810812905408</c:v>
                </c:pt>
                <c:pt idx="4041">
                  <c:v>-6.0021512184027648</c:v>
                </c:pt>
                <c:pt idx="4042">
                  <c:v>-4.874974775272646</c:v>
                </c:pt>
                <c:pt idx="4043">
                  <c:v>-5.066272847939528</c:v>
                </c:pt>
                <c:pt idx="4044">
                  <c:v>-6.2146201774568919</c:v>
                </c:pt>
                <c:pt idx="4045">
                  <c:v>-6.6502217838509932</c:v>
                </c:pt>
                <c:pt idx="4046">
                  <c:v>-5.9071467725911493</c:v>
                </c:pt>
                <c:pt idx="4047">
                  <c:v>-4.9777590188274061</c:v>
                </c:pt>
                <c:pt idx="4048">
                  <c:v>-4.123024534978236</c:v>
                </c:pt>
                <c:pt idx="4049">
                  <c:v>-2.6671367333732192</c:v>
                </c:pt>
                <c:pt idx="4050">
                  <c:v>-2.2935648553449499</c:v>
                </c:pt>
                <c:pt idx="4051">
                  <c:v>-1.338177375215472</c:v>
                </c:pt>
                <c:pt idx="4052">
                  <c:v>-0.65283233820479647</c:v>
                </c:pt>
                <c:pt idx="4053">
                  <c:v>-3.0031211594691881E-2</c:v>
                </c:pt>
                <c:pt idx="4054">
                  <c:v>-0.17919616506644359</c:v>
                </c:pt>
                <c:pt idx="4055">
                  <c:v>0</c:v>
                </c:pt>
                <c:pt idx="4056">
                  <c:v>0</c:v>
                </c:pt>
                <c:pt idx="4057">
                  <c:v>0</c:v>
                </c:pt>
                <c:pt idx="4058">
                  <c:v>-0.9454972074980994</c:v>
                </c:pt>
                <c:pt idx="4059">
                  <c:v>-0.62667237758919181</c:v>
                </c:pt>
                <c:pt idx="4060">
                  <c:v>0</c:v>
                </c:pt>
                <c:pt idx="4061">
                  <c:v>-8.2402705087942146E-2</c:v>
                </c:pt>
                <c:pt idx="4062">
                  <c:v>0</c:v>
                </c:pt>
                <c:pt idx="4063">
                  <c:v>-0.94842903903454223</c:v>
                </c:pt>
                <c:pt idx="4064">
                  <c:v>-0.97561625571301624</c:v>
                </c:pt>
                <c:pt idx="4065">
                  <c:v>-1.775025272316296</c:v>
                </c:pt>
                <c:pt idx="4066">
                  <c:v>-2.1773654989997242</c:v>
                </c:pt>
                <c:pt idx="4067">
                  <c:v>-0.89791353038020849</c:v>
                </c:pt>
                <c:pt idx="4068">
                  <c:v>-0.61267346594637384</c:v>
                </c:pt>
                <c:pt idx="4069">
                  <c:v>-2.0179336608613734</c:v>
                </c:pt>
                <c:pt idx="4070">
                  <c:v>-1.8979720695398621</c:v>
                </c:pt>
                <c:pt idx="4071">
                  <c:v>-2.2020480551165154</c:v>
                </c:pt>
                <c:pt idx="4072">
                  <c:v>-1.9419929351097727</c:v>
                </c:pt>
                <c:pt idx="4073">
                  <c:v>-2.4133059801100818</c:v>
                </c:pt>
                <c:pt idx="4074">
                  <c:v>-1.7925870202082279</c:v>
                </c:pt>
                <c:pt idx="4075">
                  <c:v>-1.6205590693613252</c:v>
                </c:pt>
                <c:pt idx="4076">
                  <c:v>-1.7356205544095202</c:v>
                </c:pt>
                <c:pt idx="4077">
                  <c:v>-2.6184405925094851</c:v>
                </c:pt>
                <c:pt idx="4078">
                  <c:v>-3.0735170297987469</c:v>
                </c:pt>
                <c:pt idx="4079">
                  <c:v>-4.5713841365867047</c:v>
                </c:pt>
                <c:pt idx="4080">
                  <c:v>-4.9333003067626686</c:v>
                </c:pt>
                <c:pt idx="4081">
                  <c:v>-3.7775232343671918</c:v>
                </c:pt>
                <c:pt idx="4082">
                  <c:v>-4.1920372763388949</c:v>
                </c:pt>
                <c:pt idx="4083">
                  <c:v>-3.1557121259646168</c:v>
                </c:pt>
                <c:pt idx="4084">
                  <c:v>-3.3591575486828882</c:v>
                </c:pt>
                <c:pt idx="4085">
                  <c:v>-4.0245817872150988</c:v>
                </c:pt>
                <c:pt idx="4086">
                  <c:v>-3.5304064335992558</c:v>
                </c:pt>
                <c:pt idx="4087">
                  <c:v>-2.7879056348746531</c:v>
                </c:pt>
                <c:pt idx="4088">
                  <c:v>-4.1301051753568068</c:v>
                </c:pt>
                <c:pt idx="4089">
                  <c:v>-4.0427041713374248</c:v>
                </c:pt>
                <c:pt idx="4090">
                  <c:v>-3.8779426485154462</c:v>
                </c:pt>
                <c:pt idx="4091">
                  <c:v>-4.2464408336558677</c:v>
                </c:pt>
                <c:pt idx="4092">
                  <c:v>-5.3747540117526791</c:v>
                </c:pt>
                <c:pt idx="4093">
                  <c:v>-5.090212922359302</c:v>
                </c:pt>
                <c:pt idx="4094">
                  <c:v>-5.3527435789677238</c:v>
                </c:pt>
                <c:pt idx="4095">
                  <c:v>-4.6152084154264896</c:v>
                </c:pt>
                <c:pt idx="4096">
                  <c:v>-4.5875260914276739</c:v>
                </c:pt>
                <c:pt idx="4097">
                  <c:v>-4.0731605525281136</c:v>
                </c:pt>
                <c:pt idx="4098">
                  <c:v>-4.7694489076913094</c:v>
                </c:pt>
                <c:pt idx="4099">
                  <c:v>-4.9836192286868659</c:v>
                </c:pt>
                <c:pt idx="4100">
                  <c:v>-5.0838784610549999</c:v>
                </c:pt>
                <c:pt idx="4101">
                  <c:v>-5.3825373900679701</c:v>
                </c:pt>
                <c:pt idx="4102">
                  <c:v>-5.905501778163373</c:v>
                </c:pt>
                <c:pt idx="4103">
                  <c:v>-5.2983837075907783</c:v>
                </c:pt>
                <c:pt idx="4104">
                  <c:v>-5.4248035370466861</c:v>
                </c:pt>
                <c:pt idx="4105">
                  <c:v>-4.4642516496539093</c:v>
                </c:pt>
                <c:pt idx="4106">
                  <c:v>-4.815668632242728</c:v>
                </c:pt>
                <c:pt idx="4107">
                  <c:v>-4.8816344016875517</c:v>
                </c:pt>
                <c:pt idx="4108">
                  <c:v>-5.555854076145752</c:v>
                </c:pt>
                <c:pt idx="4109">
                  <c:v>-6.7154099823537869</c:v>
                </c:pt>
                <c:pt idx="4110">
                  <c:v>-4.9723118512091826</c:v>
                </c:pt>
                <c:pt idx="4111">
                  <c:v>-4.8660385210969537</c:v>
                </c:pt>
                <c:pt idx="4112">
                  <c:v>-5.0989064244252127</c:v>
                </c:pt>
                <c:pt idx="4113">
                  <c:v>-5.5788838475314062</c:v>
                </c:pt>
                <c:pt idx="4114">
                  <c:v>-6.9272503865477519</c:v>
                </c:pt>
                <c:pt idx="4115">
                  <c:v>-6.8952868404260332</c:v>
                </c:pt>
                <c:pt idx="4116">
                  <c:v>-7.0229808431328076</c:v>
                </c:pt>
                <c:pt idx="4117">
                  <c:v>-6.9970896426752143</c:v>
                </c:pt>
                <c:pt idx="4118">
                  <c:v>-6.9550637683666512</c:v>
                </c:pt>
                <c:pt idx="4119">
                  <c:v>-6.972108565968238</c:v>
                </c:pt>
                <c:pt idx="4120">
                  <c:v>-6.6597104088159327</c:v>
                </c:pt>
                <c:pt idx="4121">
                  <c:v>-7.5881385683068929</c:v>
                </c:pt>
                <c:pt idx="4122">
                  <c:v>-5.9838452306166197</c:v>
                </c:pt>
                <c:pt idx="4123">
                  <c:v>-6.0489445622508526</c:v>
                </c:pt>
                <c:pt idx="4124">
                  <c:v>-5.4036449800923076</c:v>
                </c:pt>
                <c:pt idx="4125">
                  <c:v>-7.0446126644375129</c:v>
                </c:pt>
                <c:pt idx="4126">
                  <c:v>-9.271285027750757</c:v>
                </c:pt>
                <c:pt idx="4127">
                  <c:v>-8.5013785826475292</c:v>
                </c:pt>
                <c:pt idx="4128">
                  <c:v>-8.8161284995714393</c:v>
                </c:pt>
                <c:pt idx="4129">
                  <c:v>-8.1581745567842923</c:v>
                </c:pt>
                <c:pt idx="4130">
                  <c:v>-8.1961667626301065</c:v>
                </c:pt>
                <c:pt idx="4131">
                  <c:v>-6.9070237963140064</c:v>
                </c:pt>
                <c:pt idx="4132">
                  <c:v>-8.2990835563500536</c:v>
                </c:pt>
                <c:pt idx="4133">
                  <c:v>-7.3783878082443453</c:v>
                </c:pt>
                <c:pt idx="4134">
                  <c:v>-6.636964596040472</c:v>
                </c:pt>
                <c:pt idx="4135">
                  <c:v>-5.6432405181851424</c:v>
                </c:pt>
                <c:pt idx="4136">
                  <c:v>-8.2287928788422775</c:v>
                </c:pt>
                <c:pt idx="4137">
                  <c:v>-9.2699671685598624</c:v>
                </c:pt>
                <c:pt idx="4138">
                  <c:v>-10.036043812920491</c:v>
                </c:pt>
                <c:pt idx="4139">
                  <c:v>-9.2074817123374046</c:v>
                </c:pt>
                <c:pt idx="4140">
                  <c:v>-12.066114884120124</c:v>
                </c:pt>
                <c:pt idx="4141">
                  <c:v>-11.763203856944266</c:v>
                </c:pt>
                <c:pt idx="4142">
                  <c:v>-11.097546626731891</c:v>
                </c:pt>
                <c:pt idx="4143">
                  <c:v>-12.06998108981275</c:v>
                </c:pt>
                <c:pt idx="4144">
                  <c:v>-12.06998108981275</c:v>
                </c:pt>
                <c:pt idx="4145">
                  <c:v>-11.843593267588901</c:v>
                </c:pt>
                <c:pt idx="4146">
                  <c:v>-12.432035598798807</c:v>
                </c:pt>
                <c:pt idx="4147">
                  <c:v>-12.421776683881838</c:v>
                </c:pt>
                <c:pt idx="4148">
                  <c:v>-12.421776683881838</c:v>
                </c:pt>
                <c:pt idx="4149">
                  <c:v>-12.536823606950019</c:v>
                </c:pt>
                <c:pt idx="4150">
                  <c:v>-13.696474166028125</c:v>
                </c:pt>
                <c:pt idx="4151">
                  <c:v>-12.612451250131414</c:v>
                </c:pt>
                <c:pt idx="4152">
                  <c:v>-11.781588356706759</c:v>
                </c:pt>
                <c:pt idx="4153">
                  <c:v>-12.901513834317868</c:v>
                </c:pt>
                <c:pt idx="4154">
                  <c:v>-12.787893985290649</c:v>
                </c:pt>
                <c:pt idx="4155">
                  <c:v>-13.4607157096679</c:v>
                </c:pt>
                <c:pt idx="4156">
                  <c:v>-13.351173215043458</c:v>
                </c:pt>
                <c:pt idx="4157">
                  <c:v>-13.138757612639097</c:v>
                </c:pt>
                <c:pt idx="4158">
                  <c:v>-10.698511969510706</c:v>
                </c:pt>
                <c:pt idx="4159">
                  <c:v>-11.729543840151393</c:v>
                </c:pt>
                <c:pt idx="4160">
                  <c:v>-10.916810611839056</c:v>
                </c:pt>
                <c:pt idx="4161">
                  <c:v>-10.549288079359295</c:v>
                </c:pt>
                <c:pt idx="4162">
                  <c:v>-10.197477923310203</c:v>
                </c:pt>
                <c:pt idx="4163">
                  <c:v>-10.464377173921582</c:v>
                </c:pt>
                <c:pt idx="4164">
                  <c:v>-10.820017130713273</c:v>
                </c:pt>
                <c:pt idx="4165">
                  <c:v>-10.846505372351277</c:v>
                </c:pt>
                <c:pt idx="4166">
                  <c:v>-9.0884666497165156</c:v>
                </c:pt>
                <c:pt idx="4167">
                  <c:v>-9.6753144441153385</c:v>
                </c:pt>
                <c:pt idx="4168">
                  <c:v>-10.1291967990438</c:v>
                </c:pt>
                <c:pt idx="4169">
                  <c:v>-7.5949317319815108</c:v>
                </c:pt>
                <c:pt idx="4170">
                  <c:v>-8.1612762585263976</c:v>
                </c:pt>
              </c:numCache>
            </c:numRef>
          </c:val>
          <c:smooth val="0"/>
          <c:extLst>
            <c:ext xmlns:c16="http://schemas.microsoft.com/office/drawing/2014/chart" uri="{C3380CC4-5D6E-409C-BE32-E72D297353CC}">
              <c16:uniqueId val="{00000001-BE51-4C7D-8CEA-814109814366}"/>
            </c:ext>
          </c:extLst>
        </c:ser>
        <c:dLbls>
          <c:showLegendKey val="0"/>
          <c:showVal val="0"/>
          <c:showCatName val="0"/>
          <c:showSerName val="0"/>
          <c:showPercent val="0"/>
          <c:showBubbleSize val="0"/>
        </c:dLbls>
        <c:smooth val="0"/>
        <c:axId val="1139475600"/>
        <c:axId val="1139485680"/>
      </c:lineChart>
      <c:dateAx>
        <c:axId val="1139475600"/>
        <c:scaling>
          <c:orientation val="minMax"/>
        </c:scaling>
        <c:delete val="0"/>
        <c:axPos val="b"/>
        <c:numFmt formatCode="[$-416]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85680"/>
        <c:crossesAt val="-60"/>
        <c:auto val="1"/>
        <c:lblOffset val="100"/>
        <c:baseTimeUnit val="days"/>
      </c:dateAx>
      <c:valAx>
        <c:axId val="1139485680"/>
        <c:scaling>
          <c:orientation val="minMax"/>
        </c:scaling>
        <c:delete val="0"/>
        <c:axPos val="l"/>
        <c:numFmt formatCode="#,##0.00\ \%"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39475600"/>
        <c:crosses val="autoZero"/>
        <c:crossBetween val="between"/>
      </c:valAx>
      <c:spPr>
        <a:noFill/>
        <a:ln>
          <a:noFill/>
        </a:ln>
        <a:effectLst/>
      </c:spPr>
    </c:plotArea>
    <c:legend>
      <c:legendPos val="b"/>
      <c:layout>
        <c:manualLayout>
          <c:xMode val="edge"/>
          <c:yMode val="edge"/>
          <c:x val="0.43948480392156863"/>
          <c:y val="0.71299880682040251"/>
          <c:w val="0.52776225490196083"/>
          <c:h val="9.4365740740740736E-2"/>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ontserrat" panose="00000500000000000000" pitchFamily="2" charset="0"/>
        </a:defRPr>
      </a:pPr>
      <a:endParaRPr lang="pt-B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Planilha1!$B$1</c:f>
              <c:strCache>
                <c:ptCount val="1"/>
                <c:pt idx="0">
                  <c:v>4UM MARLIM DIVIDENDOS FI AÇÕES</c:v>
                </c:pt>
              </c:strCache>
            </c:strRef>
          </c:tx>
          <c:spPr>
            <a:ln w="28575" cap="rnd">
              <a:solidFill>
                <a:schemeClr val="accent3">
                  <a:lumMod val="50000"/>
                </a:schemeClr>
              </a:solidFill>
              <a:round/>
            </a:ln>
            <a:effectLst/>
          </c:spPr>
          <c:marker>
            <c:symbol val="none"/>
          </c:marker>
          <c:dLbls>
            <c:dLbl>
              <c:idx val="198"/>
              <c:layout>
                <c:manualLayout>
                  <c:x val="0"/>
                  <c:y val="-0.128181499034579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AE-4D89-97ED-3FBA7F48A1E1}"/>
                </c:ext>
              </c:extLst>
            </c:dLbl>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Planilha1!$A$2:$A$200</c:f>
              <c:numCache>
                <c:formatCode>dd/mm/yy</c:formatCode>
                <c:ptCount val="199"/>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pt idx="132">
                  <c:v>43647</c:v>
                </c:pt>
                <c:pt idx="133">
                  <c:v>43678</c:v>
                </c:pt>
                <c:pt idx="134">
                  <c:v>43709</c:v>
                </c:pt>
                <c:pt idx="135">
                  <c:v>43739</c:v>
                </c:pt>
                <c:pt idx="136">
                  <c:v>43770</c:v>
                </c:pt>
                <c:pt idx="137">
                  <c:v>43800</c:v>
                </c:pt>
                <c:pt idx="138">
                  <c:v>43831</c:v>
                </c:pt>
                <c:pt idx="139">
                  <c:v>43862</c:v>
                </c:pt>
                <c:pt idx="140">
                  <c:v>43891</c:v>
                </c:pt>
                <c:pt idx="141">
                  <c:v>43922</c:v>
                </c:pt>
                <c:pt idx="142">
                  <c:v>43952</c:v>
                </c:pt>
                <c:pt idx="143">
                  <c:v>43983</c:v>
                </c:pt>
                <c:pt idx="144">
                  <c:v>44013</c:v>
                </c:pt>
                <c:pt idx="145">
                  <c:v>44044</c:v>
                </c:pt>
                <c:pt idx="146">
                  <c:v>44075</c:v>
                </c:pt>
                <c:pt idx="147">
                  <c:v>44105</c:v>
                </c:pt>
                <c:pt idx="148">
                  <c:v>44136</c:v>
                </c:pt>
                <c:pt idx="149">
                  <c:v>44166</c:v>
                </c:pt>
                <c:pt idx="150">
                  <c:v>44197</c:v>
                </c:pt>
                <c:pt idx="151">
                  <c:v>44228</c:v>
                </c:pt>
                <c:pt idx="152">
                  <c:v>44256</c:v>
                </c:pt>
                <c:pt idx="153">
                  <c:v>44287</c:v>
                </c:pt>
                <c:pt idx="154">
                  <c:v>44317</c:v>
                </c:pt>
                <c:pt idx="155">
                  <c:v>44348</c:v>
                </c:pt>
                <c:pt idx="156">
                  <c:v>44378</c:v>
                </c:pt>
                <c:pt idx="157">
                  <c:v>44409</c:v>
                </c:pt>
                <c:pt idx="158">
                  <c:v>44440</c:v>
                </c:pt>
                <c:pt idx="159">
                  <c:v>44470</c:v>
                </c:pt>
                <c:pt idx="160">
                  <c:v>44501</c:v>
                </c:pt>
                <c:pt idx="161">
                  <c:v>44531</c:v>
                </c:pt>
                <c:pt idx="162">
                  <c:v>44562</c:v>
                </c:pt>
                <c:pt idx="163">
                  <c:v>44593</c:v>
                </c:pt>
                <c:pt idx="164">
                  <c:v>44621</c:v>
                </c:pt>
                <c:pt idx="165">
                  <c:v>44652</c:v>
                </c:pt>
                <c:pt idx="166">
                  <c:v>44682</c:v>
                </c:pt>
                <c:pt idx="167">
                  <c:v>44713</c:v>
                </c:pt>
                <c:pt idx="168">
                  <c:v>44743</c:v>
                </c:pt>
                <c:pt idx="169">
                  <c:v>44774</c:v>
                </c:pt>
                <c:pt idx="170">
                  <c:v>44805</c:v>
                </c:pt>
                <c:pt idx="171">
                  <c:v>44835</c:v>
                </c:pt>
                <c:pt idx="172">
                  <c:v>44866</c:v>
                </c:pt>
                <c:pt idx="173">
                  <c:v>44896</c:v>
                </c:pt>
                <c:pt idx="174">
                  <c:v>44927</c:v>
                </c:pt>
                <c:pt idx="175">
                  <c:v>44958</c:v>
                </c:pt>
                <c:pt idx="176">
                  <c:v>44986</c:v>
                </c:pt>
                <c:pt idx="177">
                  <c:v>45017</c:v>
                </c:pt>
                <c:pt idx="178">
                  <c:v>45047</c:v>
                </c:pt>
                <c:pt idx="179">
                  <c:v>45078</c:v>
                </c:pt>
                <c:pt idx="180">
                  <c:v>45108</c:v>
                </c:pt>
                <c:pt idx="181">
                  <c:v>45139</c:v>
                </c:pt>
                <c:pt idx="182">
                  <c:v>45170</c:v>
                </c:pt>
                <c:pt idx="183">
                  <c:v>45200</c:v>
                </c:pt>
                <c:pt idx="184">
                  <c:v>45231</c:v>
                </c:pt>
                <c:pt idx="185">
                  <c:v>45261</c:v>
                </c:pt>
                <c:pt idx="186">
                  <c:v>45292</c:v>
                </c:pt>
                <c:pt idx="187">
                  <c:v>45323</c:v>
                </c:pt>
                <c:pt idx="188">
                  <c:v>45352</c:v>
                </c:pt>
                <c:pt idx="189">
                  <c:v>45383</c:v>
                </c:pt>
                <c:pt idx="190">
                  <c:v>45413</c:v>
                </c:pt>
                <c:pt idx="191">
                  <c:v>45444</c:v>
                </c:pt>
                <c:pt idx="192">
                  <c:v>45474</c:v>
                </c:pt>
                <c:pt idx="193">
                  <c:v>45505</c:v>
                </c:pt>
                <c:pt idx="194">
                  <c:v>45536</c:v>
                </c:pt>
                <c:pt idx="195">
                  <c:v>45566</c:v>
                </c:pt>
                <c:pt idx="196">
                  <c:v>45597</c:v>
                </c:pt>
                <c:pt idx="197">
                  <c:v>45627</c:v>
                </c:pt>
                <c:pt idx="198">
                  <c:v>45658</c:v>
                </c:pt>
              </c:numCache>
            </c:numRef>
          </c:cat>
          <c:val>
            <c:numRef>
              <c:f>Planilha1!$B$2:$B$200</c:f>
              <c:numCache>
                <c:formatCode>#,##0.00\ \%</c:formatCode>
                <c:ptCount val="199"/>
                <c:pt idx="0">
                  <c:v>24.11623957253035</c:v>
                </c:pt>
                <c:pt idx="1">
                  <c:v>16.067070381914839</c:v>
                </c:pt>
                <c:pt idx="2">
                  <c:v>32.905047781192678</c:v>
                </c:pt>
                <c:pt idx="3">
                  <c:v>49.676313387551268</c:v>
                </c:pt>
                <c:pt idx="4">
                  <c:v>23.420548445684378</c:v>
                </c:pt>
                <c:pt idx="5">
                  <c:v>19.757450962504258</c:v>
                </c:pt>
                <c:pt idx="6">
                  <c:v>15.77090992843031</c:v>
                </c:pt>
                <c:pt idx="7">
                  <c:v>10.923714319876709</c:v>
                </c:pt>
                <c:pt idx="8">
                  <c:v>20.11534277737924</c:v>
                </c:pt>
                <c:pt idx="9">
                  <c:v>11.963886073214768</c:v>
                </c:pt>
                <c:pt idx="10">
                  <c:v>12.960677917481174</c:v>
                </c:pt>
                <c:pt idx="11">
                  <c:v>11.87214474370731</c:v>
                </c:pt>
                <c:pt idx="12">
                  <c:v>12.977436234506396</c:v>
                </c:pt>
                <c:pt idx="13">
                  <c:v>10.455982350346925</c:v>
                </c:pt>
                <c:pt idx="14">
                  <c:v>8.6781076093229697</c:v>
                </c:pt>
                <c:pt idx="15">
                  <c:v>18.833139061001571</c:v>
                </c:pt>
                <c:pt idx="16">
                  <c:v>13.296083035992813</c:v>
                </c:pt>
                <c:pt idx="17">
                  <c:v>12.46807989315271</c:v>
                </c:pt>
                <c:pt idx="18">
                  <c:v>10.280507120272453</c:v>
                </c:pt>
                <c:pt idx="19">
                  <c:v>13.704295001326985</c:v>
                </c:pt>
                <c:pt idx="20">
                  <c:v>7.4533046338211086</c:v>
                </c:pt>
                <c:pt idx="21">
                  <c:v>9.1054916207857914</c:v>
                </c:pt>
                <c:pt idx="22">
                  <c:v>15.39976277507996</c:v>
                </c:pt>
                <c:pt idx="23">
                  <c:v>8.6293206244628475</c:v>
                </c:pt>
                <c:pt idx="24">
                  <c:v>7.5602609344521978</c:v>
                </c:pt>
                <c:pt idx="25">
                  <c:v>8.4448078735478713</c:v>
                </c:pt>
                <c:pt idx="26">
                  <c:v>8.7936639149342692</c:v>
                </c:pt>
                <c:pt idx="27">
                  <c:v>7.3543816826471149</c:v>
                </c:pt>
                <c:pt idx="28">
                  <c:v>9.8768577237315824</c:v>
                </c:pt>
                <c:pt idx="29">
                  <c:v>10.106472482098937</c:v>
                </c:pt>
                <c:pt idx="30">
                  <c:v>7.7260412980511921</c:v>
                </c:pt>
                <c:pt idx="31">
                  <c:v>9.6825984783769794</c:v>
                </c:pt>
                <c:pt idx="32">
                  <c:v>9.6077668553301319</c:v>
                </c:pt>
                <c:pt idx="33">
                  <c:v>6.1749020682016891</c:v>
                </c:pt>
                <c:pt idx="34">
                  <c:v>8.9809224929236748</c:v>
                </c:pt>
                <c:pt idx="35">
                  <c:v>7.9563868088352887</c:v>
                </c:pt>
                <c:pt idx="36">
                  <c:v>8.2249246308467328</c:v>
                </c:pt>
                <c:pt idx="37">
                  <c:v>22.144686630138754</c:v>
                </c:pt>
                <c:pt idx="38">
                  <c:v>16.007630233581626</c:v>
                </c:pt>
                <c:pt idx="39">
                  <c:v>11.697951257405617</c:v>
                </c:pt>
                <c:pt idx="40">
                  <c:v>10.243447479477833</c:v>
                </c:pt>
                <c:pt idx="41">
                  <c:v>7.4802108082398968</c:v>
                </c:pt>
                <c:pt idx="42">
                  <c:v>4.9332223316404624</c:v>
                </c:pt>
                <c:pt idx="43">
                  <c:v>6.5210989784926792</c:v>
                </c:pt>
                <c:pt idx="44">
                  <c:v>8.5060996134262883</c:v>
                </c:pt>
                <c:pt idx="45">
                  <c:v>9.1192588910977737</c:v>
                </c:pt>
                <c:pt idx="46">
                  <c:v>11.973248206826087</c:v>
                </c:pt>
                <c:pt idx="47">
                  <c:v>9.6684703521112549</c:v>
                </c:pt>
                <c:pt idx="48">
                  <c:v>12.331482197457444</c:v>
                </c:pt>
                <c:pt idx="49">
                  <c:v>12.374359026800745</c:v>
                </c:pt>
                <c:pt idx="50">
                  <c:v>20.570218567037454</c:v>
                </c:pt>
                <c:pt idx="51">
                  <c:v>9.6466487799723737</c:v>
                </c:pt>
                <c:pt idx="52">
                  <c:v>13.62231534013354</c:v>
                </c:pt>
                <c:pt idx="53">
                  <c:v>8.6856052290699584</c:v>
                </c:pt>
                <c:pt idx="54">
                  <c:v>10.322479807984797</c:v>
                </c:pt>
                <c:pt idx="55">
                  <c:v>8.1019192441576529</c:v>
                </c:pt>
                <c:pt idx="56">
                  <c:v>12.867766784444987</c:v>
                </c:pt>
                <c:pt idx="57">
                  <c:v>13.723894845966752</c:v>
                </c:pt>
                <c:pt idx="58">
                  <c:v>9.9070221127142055</c:v>
                </c:pt>
                <c:pt idx="59">
                  <c:v>16.998537983021709</c:v>
                </c:pt>
                <c:pt idx="60">
                  <c:v>17.268960681109675</c:v>
                </c:pt>
                <c:pt idx="61">
                  <c:v>13.23499576679016</c:v>
                </c:pt>
                <c:pt idx="62">
                  <c:v>9.6854394978176224</c:v>
                </c:pt>
                <c:pt idx="63">
                  <c:v>7.6273612691949033</c:v>
                </c:pt>
                <c:pt idx="64">
                  <c:v>9.9922240123161092</c:v>
                </c:pt>
                <c:pt idx="65">
                  <c:v>8.7662063209615706</c:v>
                </c:pt>
                <c:pt idx="66">
                  <c:v>10.989572824828684</c:v>
                </c:pt>
                <c:pt idx="67">
                  <c:v>16.532969143838184</c:v>
                </c:pt>
                <c:pt idx="68">
                  <c:v>12.406285911750183</c:v>
                </c:pt>
                <c:pt idx="69">
                  <c:v>9.0219839062584342</c:v>
                </c:pt>
                <c:pt idx="70">
                  <c:v>12.153323728725285</c:v>
                </c:pt>
                <c:pt idx="71">
                  <c:v>9.1417193934934087</c:v>
                </c:pt>
                <c:pt idx="72">
                  <c:v>8.9012987404291533</c:v>
                </c:pt>
                <c:pt idx="73">
                  <c:v>9.7326073755921492</c:v>
                </c:pt>
                <c:pt idx="74">
                  <c:v>10.793086429216077</c:v>
                </c:pt>
                <c:pt idx="75">
                  <c:v>20.829490297295553</c:v>
                </c:pt>
                <c:pt idx="76">
                  <c:v>13.684961320051061</c:v>
                </c:pt>
                <c:pt idx="77">
                  <c:v>16.890972465518271</c:v>
                </c:pt>
                <c:pt idx="78">
                  <c:v>17.72068885420062</c:v>
                </c:pt>
                <c:pt idx="79">
                  <c:v>9.683071808124792</c:v>
                </c:pt>
                <c:pt idx="80">
                  <c:v>14.107509683876598</c:v>
                </c:pt>
                <c:pt idx="81">
                  <c:v>8.0063571378773748</c:v>
                </c:pt>
                <c:pt idx="82">
                  <c:v>12.918266430812524</c:v>
                </c:pt>
                <c:pt idx="83">
                  <c:v>9.4488606968547693</c:v>
                </c:pt>
                <c:pt idx="84">
                  <c:v>8.8791851325150635</c:v>
                </c:pt>
                <c:pt idx="85">
                  <c:v>17.96628277920076</c:v>
                </c:pt>
                <c:pt idx="86">
                  <c:v>16.788217783897437</c:v>
                </c:pt>
                <c:pt idx="87">
                  <c:v>11.858092345875802</c:v>
                </c:pt>
                <c:pt idx="88">
                  <c:v>12.977242153296247</c:v>
                </c:pt>
                <c:pt idx="89">
                  <c:v>11.946097048415909</c:v>
                </c:pt>
                <c:pt idx="90">
                  <c:v>18.468359701983822</c:v>
                </c:pt>
                <c:pt idx="91">
                  <c:v>15.044230583851345</c:v>
                </c:pt>
                <c:pt idx="92">
                  <c:v>20.155519171195056</c:v>
                </c:pt>
                <c:pt idx="93">
                  <c:v>16.966456638252104</c:v>
                </c:pt>
                <c:pt idx="94">
                  <c:v>13.605285220979775</c:v>
                </c:pt>
                <c:pt idx="95">
                  <c:v>14.6282604304982</c:v>
                </c:pt>
                <c:pt idx="96">
                  <c:v>8.4451094557061381</c:v>
                </c:pt>
                <c:pt idx="97">
                  <c:v>9.1207919335970793</c:v>
                </c:pt>
                <c:pt idx="98">
                  <c:v>14.383152752256345</c:v>
                </c:pt>
                <c:pt idx="99">
                  <c:v>5.4451490181431943</c:v>
                </c:pt>
                <c:pt idx="100">
                  <c:v>16.866861913156292</c:v>
                </c:pt>
                <c:pt idx="101">
                  <c:v>15.132824721891522</c:v>
                </c:pt>
                <c:pt idx="102">
                  <c:v>11.024992614310449</c:v>
                </c:pt>
                <c:pt idx="103">
                  <c:v>9.2441019145100771</c:v>
                </c:pt>
                <c:pt idx="104">
                  <c:v>10.474680728959967</c:v>
                </c:pt>
                <c:pt idx="105">
                  <c:v>8.4776660993204551</c:v>
                </c:pt>
                <c:pt idx="106">
                  <c:v>26.638478828903047</c:v>
                </c:pt>
                <c:pt idx="107">
                  <c:v>7.2880558670583921</c:v>
                </c:pt>
                <c:pt idx="108">
                  <c:v>7.3215237529087984</c:v>
                </c:pt>
                <c:pt idx="109">
                  <c:v>10.882391867077439</c:v>
                </c:pt>
                <c:pt idx="110">
                  <c:v>11.714593268330976</c:v>
                </c:pt>
                <c:pt idx="111">
                  <c:v>12.709169318385301</c:v>
                </c:pt>
                <c:pt idx="112">
                  <c:v>17.738054136367907</c:v>
                </c:pt>
                <c:pt idx="113">
                  <c:v>7.2426183444746242</c:v>
                </c:pt>
                <c:pt idx="114">
                  <c:v>12.391844571404892</c:v>
                </c:pt>
                <c:pt idx="115">
                  <c:v>14.137046216094816</c:v>
                </c:pt>
                <c:pt idx="116">
                  <c:v>9.810367895010101</c:v>
                </c:pt>
                <c:pt idx="117">
                  <c:v>11.782324224464418</c:v>
                </c:pt>
                <c:pt idx="118">
                  <c:v>17.784740967815939</c:v>
                </c:pt>
                <c:pt idx="119">
                  <c:v>16.315650583362633</c:v>
                </c:pt>
                <c:pt idx="120">
                  <c:v>12.308477061928127</c:v>
                </c:pt>
                <c:pt idx="121">
                  <c:v>18.769461661936386</c:v>
                </c:pt>
                <c:pt idx="122">
                  <c:v>14.447046690512616</c:v>
                </c:pt>
                <c:pt idx="123">
                  <c:v>21.996844877040665</c:v>
                </c:pt>
                <c:pt idx="124">
                  <c:v>18.422643185342636</c:v>
                </c:pt>
                <c:pt idx="125">
                  <c:v>11.465939171736679</c:v>
                </c:pt>
                <c:pt idx="126">
                  <c:v>11.678052047642492</c:v>
                </c:pt>
                <c:pt idx="127">
                  <c:v>11.697945699639895</c:v>
                </c:pt>
                <c:pt idx="128">
                  <c:v>19.780001129703663</c:v>
                </c:pt>
                <c:pt idx="129">
                  <c:v>11.608591465742524</c:v>
                </c:pt>
                <c:pt idx="130">
                  <c:v>16.394600756085975</c:v>
                </c:pt>
                <c:pt idx="131">
                  <c:v>8.8366835720321006</c:v>
                </c:pt>
                <c:pt idx="132">
                  <c:v>11.569237596998017</c:v>
                </c:pt>
                <c:pt idx="133">
                  <c:v>20.082399685623106</c:v>
                </c:pt>
                <c:pt idx="134">
                  <c:v>10.526018329613407</c:v>
                </c:pt>
                <c:pt idx="135">
                  <c:v>14.02938084701395</c:v>
                </c:pt>
                <c:pt idx="136">
                  <c:v>9.5445411219586944</c:v>
                </c:pt>
                <c:pt idx="137">
                  <c:v>7.8044508133930979</c:v>
                </c:pt>
                <c:pt idx="138">
                  <c:v>14.886665477302968</c:v>
                </c:pt>
                <c:pt idx="139">
                  <c:v>26.905913611368316</c:v>
                </c:pt>
                <c:pt idx="140">
                  <c:v>95.514320114863594</c:v>
                </c:pt>
                <c:pt idx="141">
                  <c:v>42.395237093004027</c:v>
                </c:pt>
                <c:pt idx="142">
                  <c:v>31.517003096956689</c:v>
                </c:pt>
                <c:pt idx="143">
                  <c:v>25.27552392359329</c:v>
                </c:pt>
                <c:pt idx="144">
                  <c:v>16.772180513261443</c:v>
                </c:pt>
                <c:pt idx="145">
                  <c:v>17.85266232829823</c:v>
                </c:pt>
                <c:pt idx="146">
                  <c:v>16.106632330427392</c:v>
                </c:pt>
                <c:pt idx="147">
                  <c:v>19.346594297355605</c:v>
                </c:pt>
                <c:pt idx="148">
                  <c:v>19.061601820839453</c:v>
                </c:pt>
                <c:pt idx="149">
                  <c:v>11.512200638498957</c:v>
                </c:pt>
                <c:pt idx="150">
                  <c:v>16.965158181556042</c:v>
                </c:pt>
                <c:pt idx="151">
                  <c:v>20.328103947741276</c:v>
                </c:pt>
                <c:pt idx="152">
                  <c:v>20.753379052916944</c:v>
                </c:pt>
                <c:pt idx="153">
                  <c:v>10.283441621119323</c:v>
                </c:pt>
                <c:pt idx="154">
                  <c:v>11.391824252985304</c:v>
                </c:pt>
                <c:pt idx="155">
                  <c:v>12.509747076389839</c:v>
                </c:pt>
                <c:pt idx="156">
                  <c:v>12.771437604395643</c:v>
                </c:pt>
                <c:pt idx="157">
                  <c:v>16.629201695163314</c:v>
                </c:pt>
                <c:pt idx="158">
                  <c:v>22.498643821606873</c:v>
                </c:pt>
                <c:pt idx="159">
                  <c:v>22.971760202442251</c:v>
                </c:pt>
                <c:pt idx="160">
                  <c:v>19.41701872317315</c:v>
                </c:pt>
                <c:pt idx="161">
                  <c:v>14.930284330691707</c:v>
                </c:pt>
                <c:pt idx="162">
                  <c:v>16.290922671553108</c:v>
                </c:pt>
                <c:pt idx="163">
                  <c:v>11.305907178840094</c:v>
                </c:pt>
                <c:pt idx="164">
                  <c:v>19.298802324341743</c:v>
                </c:pt>
                <c:pt idx="165">
                  <c:v>15.807849066556731</c:v>
                </c:pt>
                <c:pt idx="166">
                  <c:v>17.818983444083933</c:v>
                </c:pt>
                <c:pt idx="167">
                  <c:v>14.205868797877727</c:v>
                </c:pt>
                <c:pt idx="168">
                  <c:v>12.047318156505904</c:v>
                </c:pt>
                <c:pt idx="169">
                  <c:v>14.235610684495978</c:v>
                </c:pt>
                <c:pt idx="170">
                  <c:v>16.871690298485515</c:v>
                </c:pt>
                <c:pt idx="171">
                  <c:v>27.342759007609445</c:v>
                </c:pt>
                <c:pt idx="172">
                  <c:v>27.855172844324503</c:v>
                </c:pt>
                <c:pt idx="173">
                  <c:v>20.827001775925702</c:v>
                </c:pt>
                <c:pt idx="174">
                  <c:v>19.200800427277539</c:v>
                </c:pt>
                <c:pt idx="175">
                  <c:v>16.650141784477778</c:v>
                </c:pt>
                <c:pt idx="176">
                  <c:v>12.426459088412221</c:v>
                </c:pt>
                <c:pt idx="177">
                  <c:v>13.351714863213369</c:v>
                </c:pt>
                <c:pt idx="178">
                  <c:v>11.720305886795146</c:v>
                </c:pt>
                <c:pt idx="179">
                  <c:v>14.587492739985327</c:v>
                </c:pt>
                <c:pt idx="180">
                  <c:v>11.365126546512741</c:v>
                </c:pt>
                <c:pt idx="181">
                  <c:v>9.7402367659668414</c:v>
                </c:pt>
                <c:pt idx="182">
                  <c:v>14.226395143424794</c:v>
                </c:pt>
                <c:pt idx="183">
                  <c:v>14.715217991914129</c:v>
                </c:pt>
                <c:pt idx="184">
                  <c:v>13.59639841531509</c:v>
                </c:pt>
                <c:pt idx="185">
                  <c:v>8.6182618823717423</c:v>
                </c:pt>
                <c:pt idx="186">
                  <c:v>11.173019251590556</c:v>
                </c:pt>
                <c:pt idx="187">
                  <c:v>12.733051069155502</c:v>
                </c:pt>
                <c:pt idx="188">
                  <c:v>8.9246864119544327</c:v>
                </c:pt>
                <c:pt idx="189">
                  <c:v>12.761952701089873</c:v>
                </c:pt>
                <c:pt idx="190">
                  <c:v>12.348108574958713</c:v>
                </c:pt>
                <c:pt idx="191">
                  <c:v>9.9583903892964791</c:v>
                </c:pt>
                <c:pt idx="192">
                  <c:v>10.244293585697022</c:v>
                </c:pt>
                <c:pt idx="193">
                  <c:v>11.554364434042391</c:v>
                </c:pt>
                <c:pt idx="194">
                  <c:v>11.018202266978095</c:v>
                </c:pt>
                <c:pt idx="195">
                  <c:v>9.3640922299607148</c:v>
                </c:pt>
                <c:pt idx="196">
                  <c:v>14.64933184319233</c:v>
                </c:pt>
                <c:pt idx="197">
                  <c:v>18.542111345001274</c:v>
                </c:pt>
                <c:pt idx="198">
                  <c:v>17.030688079785282</c:v>
                </c:pt>
              </c:numCache>
            </c:numRef>
          </c:val>
          <c:smooth val="0"/>
          <c:extLst>
            <c:ext xmlns:c16="http://schemas.microsoft.com/office/drawing/2014/chart" uri="{C3380CC4-5D6E-409C-BE32-E72D297353CC}">
              <c16:uniqueId val="{00000000-024E-40A0-97F6-9B086BE15723}"/>
            </c:ext>
          </c:extLst>
        </c:ser>
        <c:ser>
          <c:idx val="1"/>
          <c:order val="1"/>
          <c:tx>
            <c:strRef>
              <c:f>Planilha1!$C$1</c:f>
              <c:strCache>
                <c:ptCount val="1"/>
                <c:pt idx="0">
                  <c:v>Ibovespa</c:v>
                </c:pt>
              </c:strCache>
            </c:strRef>
          </c:tx>
          <c:spPr>
            <a:ln w="28575" cap="rnd">
              <a:solidFill>
                <a:srgbClr val="89845E"/>
              </a:solidFill>
              <a:round/>
            </a:ln>
            <a:effectLst/>
          </c:spPr>
          <c:marker>
            <c:symbol val="none"/>
          </c:marker>
          <c:dLbls>
            <c:dLbl>
              <c:idx val="198"/>
              <c:layout>
                <c:manualLayout>
                  <c:x val="0"/>
                  <c:y val="-0.22292434614709503"/>
                </c:manualLayout>
              </c:layout>
              <c:spPr>
                <a:solidFill>
                  <a:srgbClr val="89845E"/>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AE-4D89-97ED-3FBA7F48A1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Planilha1!$A$2:$A$200</c:f>
              <c:numCache>
                <c:formatCode>dd/mm/yy</c:formatCode>
                <c:ptCount val="199"/>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pt idx="130">
                  <c:v>43586</c:v>
                </c:pt>
                <c:pt idx="131">
                  <c:v>43617</c:v>
                </c:pt>
                <c:pt idx="132">
                  <c:v>43647</c:v>
                </c:pt>
                <c:pt idx="133">
                  <c:v>43678</c:v>
                </c:pt>
                <c:pt idx="134">
                  <c:v>43709</c:v>
                </c:pt>
                <c:pt idx="135">
                  <c:v>43739</c:v>
                </c:pt>
                <c:pt idx="136">
                  <c:v>43770</c:v>
                </c:pt>
                <c:pt idx="137">
                  <c:v>43800</c:v>
                </c:pt>
                <c:pt idx="138">
                  <c:v>43831</c:v>
                </c:pt>
                <c:pt idx="139">
                  <c:v>43862</c:v>
                </c:pt>
                <c:pt idx="140">
                  <c:v>43891</c:v>
                </c:pt>
                <c:pt idx="141">
                  <c:v>43922</c:v>
                </c:pt>
                <c:pt idx="142">
                  <c:v>43952</c:v>
                </c:pt>
                <c:pt idx="143">
                  <c:v>43983</c:v>
                </c:pt>
                <c:pt idx="144">
                  <c:v>44013</c:v>
                </c:pt>
                <c:pt idx="145">
                  <c:v>44044</c:v>
                </c:pt>
                <c:pt idx="146">
                  <c:v>44075</c:v>
                </c:pt>
                <c:pt idx="147">
                  <c:v>44105</c:v>
                </c:pt>
                <c:pt idx="148">
                  <c:v>44136</c:v>
                </c:pt>
                <c:pt idx="149">
                  <c:v>44166</c:v>
                </c:pt>
                <c:pt idx="150">
                  <c:v>44197</c:v>
                </c:pt>
                <c:pt idx="151">
                  <c:v>44228</c:v>
                </c:pt>
                <c:pt idx="152">
                  <c:v>44256</c:v>
                </c:pt>
                <c:pt idx="153">
                  <c:v>44287</c:v>
                </c:pt>
                <c:pt idx="154">
                  <c:v>44317</c:v>
                </c:pt>
                <c:pt idx="155">
                  <c:v>44348</c:v>
                </c:pt>
                <c:pt idx="156">
                  <c:v>44378</c:v>
                </c:pt>
                <c:pt idx="157">
                  <c:v>44409</c:v>
                </c:pt>
                <c:pt idx="158">
                  <c:v>44440</c:v>
                </c:pt>
                <c:pt idx="159">
                  <c:v>44470</c:v>
                </c:pt>
                <c:pt idx="160">
                  <c:v>44501</c:v>
                </c:pt>
                <c:pt idx="161">
                  <c:v>44531</c:v>
                </c:pt>
                <c:pt idx="162">
                  <c:v>44562</c:v>
                </c:pt>
                <c:pt idx="163">
                  <c:v>44593</c:v>
                </c:pt>
                <c:pt idx="164">
                  <c:v>44621</c:v>
                </c:pt>
                <c:pt idx="165">
                  <c:v>44652</c:v>
                </c:pt>
                <c:pt idx="166">
                  <c:v>44682</c:v>
                </c:pt>
                <c:pt idx="167">
                  <c:v>44713</c:v>
                </c:pt>
                <c:pt idx="168">
                  <c:v>44743</c:v>
                </c:pt>
                <c:pt idx="169">
                  <c:v>44774</c:v>
                </c:pt>
                <c:pt idx="170">
                  <c:v>44805</c:v>
                </c:pt>
                <c:pt idx="171">
                  <c:v>44835</c:v>
                </c:pt>
                <c:pt idx="172">
                  <c:v>44866</c:v>
                </c:pt>
                <c:pt idx="173">
                  <c:v>44896</c:v>
                </c:pt>
                <c:pt idx="174">
                  <c:v>44927</c:v>
                </c:pt>
                <c:pt idx="175">
                  <c:v>44958</c:v>
                </c:pt>
                <c:pt idx="176">
                  <c:v>44986</c:v>
                </c:pt>
                <c:pt idx="177">
                  <c:v>45017</c:v>
                </c:pt>
                <c:pt idx="178">
                  <c:v>45047</c:v>
                </c:pt>
                <c:pt idx="179">
                  <c:v>45078</c:v>
                </c:pt>
                <c:pt idx="180">
                  <c:v>45108</c:v>
                </c:pt>
                <c:pt idx="181">
                  <c:v>45139</c:v>
                </c:pt>
                <c:pt idx="182">
                  <c:v>45170</c:v>
                </c:pt>
                <c:pt idx="183">
                  <c:v>45200</c:v>
                </c:pt>
                <c:pt idx="184">
                  <c:v>45231</c:v>
                </c:pt>
                <c:pt idx="185">
                  <c:v>45261</c:v>
                </c:pt>
                <c:pt idx="186">
                  <c:v>45292</c:v>
                </c:pt>
                <c:pt idx="187">
                  <c:v>45323</c:v>
                </c:pt>
                <c:pt idx="188">
                  <c:v>45352</c:v>
                </c:pt>
                <c:pt idx="189">
                  <c:v>45383</c:v>
                </c:pt>
                <c:pt idx="190">
                  <c:v>45413</c:v>
                </c:pt>
                <c:pt idx="191">
                  <c:v>45444</c:v>
                </c:pt>
                <c:pt idx="192">
                  <c:v>45474</c:v>
                </c:pt>
                <c:pt idx="193">
                  <c:v>45505</c:v>
                </c:pt>
                <c:pt idx="194">
                  <c:v>45536</c:v>
                </c:pt>
                <c:pt idx="195">
                  <c:v>45566</c:v>
                </c:pt>
                <c:pt idx="196">
                  <c:v>45597</c:v>
                </c:pt>
                <c:pt idx="197">
                  <c:v>45627</c:v>
                </c:pt>
                <c:pt idx="198">
                  <c:v>45658</c:v>
                </c:pt>
              </c:numCache>
            </c:numRef>
          </c:cat>
          <c:val>
            <c:numRef>
              <c:f>Planilha1!$C$2:$C$200</c:f>
              <c:numCache>
                <c:formatCode>#,##0.00\ \%</c:formatCode>
                <c:ptCount val="199"/>
                <c:pt idx="0">
                  <c:v>29.231590909679394</c:v>
                </c:pt>
                <c:pt idx="1">
                  <c:v>30.091124976761019</c:v>
                </c:pt>
                <c:pt idx="2">
                  <c:v>76.030257585267648</c:v>
                </c:pt>
                <c:pt idx="3">
                  <c:v>108.17722057069663</c:v>
                </c:pt>
                <c:pt idx="4">
                  <c:v>68.511704524205541</c:v>
                </c:pt>
                <c:pt idx="5">
                  <c:v>44.697763869433892</c:v>
                </c:pt>
                <c:pt idx="6">
                  <c:v>48.996435711667893</c:v>
                </c:pt>
                <c:pt idx="7">
                  <c:v>34.636901103455237</c:v>
                </c:pt>
                <c:pt idx="8">
                  <c:v>43.73088345033765</c:v>
                </c:pt>
                <c:pt idx="9">
                  <c:v>29.119728566131609</c:v>
                </c:pt>
                <c:pt idx="10">
                  <c:v>38.437286285638464</c:v>
                </c:pt>
                <c:pt idx="11">
                  <c:v>29.651897337031478</c:v>
                </c:pt>
                <c:pt idx="12">
                  <c:v>22.806415241351242</c:v>
                </c:pt>
                <c:pt idx="13">
                  <c:v>20.016333905358774</c:v>
                </c:pt>
                <c:pt idx="14">
                  <c:v>15.977606357834603</c:v>
                </c:pt>
                <c:pt idx="15">
                  <c:v>37.558174372766054</c:v>
                </c:pt>
                <c:pt idx="16">
                  <c:v>22.773412044295934</c:v>
                </c:pt>
                <c:pt idx="17">
                  <c:v>17.033708681891916</c:v>
                </c:pt>
                <c:pt idx="18">
                  <c:v>17.847858307402511</c:v>
                </c:pt>
                <c:pt idx="19">
                  <c:v>26.809739950355642</c:v>
                </c:pt>
                <c:pt idx="20">
                  <c:v>13.034965953499613</c:v>
                </c:pt>
                <c:pt idx="21">
                  <c:v>18.094630120470221</c:v>
                </c:pt>
                <c:pt idx="22">
                  <c:v>34.24296251779019</c:v>
                </c:pt>
                <c:pt idx="23">
                  <c:v>23.56492259133897</c:v>
                </c:pt>
                <c:pt idx="24">
                  <c:v>15.814326749277882</c:v>
                </c:pt>
                <c:pt idx="25">
                  <c:v>19.054997528955916</c:v>
                </c:pt>
                <c:pt idx="26">
                  <c:v>15.467257004981755</c:v>
                </c:pt>
                <c:pt idx="27">
                  <c:v>15.984182551479241</c:v>
                </c:pt>
                <c:pt idx="28">
                  <c:v>20.297601541314776</c:v>
                </c:pt>
                <c:pt idx="29">
                  <c:v>15.439086250310147</c:v>
                </c:pt>
                <c:pt idx="30">
                  <c:v>14.404734387695322</c:v>
                </c:pt>
                <c:pt idx="31">
                  <c:v>20.102037921817043</c:v>
                </c:pt>
                <c:pt idx="32">
                  <c:v>16.18985579808438</c:v>
                </c:pt>
                <c:pt idx="33">
                  <c:v>15.587954083749775</c:v>
                </c:pt>
                <c:pt idx="34">
                  <c:v>16.411279327808689</c:v>
                </c:pt>
                <c:pt idx="35">
                  <c:v>15.0450556926143</c:v>
                </c:pt>
                <c:pt idx="36">
                  <c:v>18.143159218243017</c:v>
                </c:pt>
                <c:pt idx="37">
                  <c:v>46.883122695902941</c:v>
                </c:pt>
                <c:pt idx="38">
                  <c:v>31.464849980464471</c:v>
                </c:pt>
                <c:pt idx="39">
                  <c:v>32.43871830842275</c:v>
                </c:pt>
                <c:pt idx="40">
                  <c:v>24.170797896855106</c:v>
                </c:pt>
                <c:pt idx="41">
                  <c:v>22.379169447522816</c:v>
                </c:pt>
                <c:pt idx="42">
                  <c:v>14.758394292345614</c:v>
                </c:pt>
                <c:pt idx="43">
                  <c:v>18.579058460137297</c:v>
                </c:pt>
                <c:pt idx="44">
                  <c:v>20.674919895107021</c:v>
                </c:pt>
                <c:pt idx="45">
                  <c:v>18.676722763629794</c:v>
                </c:pt>
                <c:pt idx="46">
                  <c:v>27.020128639976477</c:v>
                </c:pt>
                <c:pt idx="47">
                  <c:v>27.870497962037319</c:v>
                </c:pt>
                <c:pt idx="48">
                  <c:v>29.268108516242439</c:v>
                </c:pt>
                <c:pt idx="49">
                  <c:v>20.575124541799077</c:v>
                </c:pt>
                <c:pt idx="50">
                  <c:v>22.436938919877207</c:v>
                </c:pt>
                <c:pt idx="51">
                  <c:v>14.228210798785307</c:v>
                </c:pt>
                <c:pt idx="52">
                  <c:v>23.006801078705564</c:v>
                </c:pt>
                <c:pt idx="53">
                  <c:v>11.896065401451308</c:v>
                </c:pt>
                <c:pt idx="54">
                  <c:v>17.080971428695861</c:v>
                </c:pt>
                <c:pt idx="55">
                  <c:v>12.23234515677834</c:v>
                </c:pt>
                <c:pt idx="56">
                  <c:v>18.745509186119492</c:v>
                </c:pt>
                <c:pt idx="57">
                  <c:v>23.427396800948681</c:v>
                </c:pt>
                <c:pt idx="58">
                  <c:v>15.714961379246706</c:v>
                </c:pt>
                <c:pt idx="59">
                  <c:v>26.847473767601031</c:v>
                </c:pt>
                <c:pt idx="60">
                  <c:v>25.339773963616135</c:v>
                </c:pt>
                <c:pt idx="61">
                  <c:v>23.326874950204317</c:v>
                </c:pt>
                <c:pt idx="62">
                  <c:v>23.670520342519879</c:v>
                </c:pt>
                <c:pt idx="63">
                  <c:v>18.0021546403473</c:v>
                </c:pt>
                <c:pt idx="64">
                  <c:v>19.206643141905179</c:v>
                </c:pt>
                <c:pt idx="65">
                  <c:v>16.050531604045233</c:v>
                </c:pt>
                <c:pt idx="66">
                  <c:v>17.408760837222697</c:v>
                </c:pt>
                <c:pt idx="67">
                  <c:v>22.930036970664013</c:v>
                </c:pt>
                <c:pt idx="68">
                  <c:v>21.220797705390989</c:v>
                </c:pt>
                <c:pt idx="69">
                  <c:v>19.919166535602894</c:v>
                </c:pt>
                <c:pt idx="70">
                  <c:v>19.113885345602551</c:v>
                </c:pt>
                <c:pt idx="71">
                  <c:v>17.894018802693466</c:v>
                </c:pt>
                <c:pt idx="72">
                  <c:v>16.223942336440654</c:v>
                </c:pt>
                <c:pt idx="73">
                  <c:v>18.748340605949458</c:v>
                </c:pt>
                <c:pt idx="74">
                  <c:v>25.17358628753594</c:v>
                </c:pt>
                <c:pt idx="75">
                  <c:v>45.816773401176185</c:v>
                </c:pt>
                <c:pt idx="76">
                  <c:v>26.649642010062092</c:v>
                </c:pt>
                <c:pt idx="77">
                  <c:v>31.363951953152888</c:v>
                </c:pt>
                <c:pt idx="78">
                  <c:v>27.168622524798526</c:v>
                </c:pt>
                <c:pt idx="79">
                  <c:v>19.774412165070821</c:v>
                </c:pt>
                <c:pt idx="80">
                  <c:v>23.523641081392238</c:v>
                </c:pt>
                <c:pt idx="81">
                  <c:v>18.741624030378311</c:v>
                </c:pt>
                <c:pt idx="82">
                  <c:v>18.869709489366929</c:v>
                </c:pt>
                <c:pt idx="83">
                  <c:v>18.34038216896786</c:v>
                </c:pt>
                <c:pt idx="84">
                  <c:v>18.027814136531585</c:v>
                </c:pt>
                <c:pt idx="85">
                  <c:v>27.126891946020589</c:v>
                </c:pt>
                <c:pt idx="86">
                  <c:v>25.314244057000273</c:v>
                </c:pt>
                <c:pt idx="87">
                  <c:v>25.607001940376207</c:v>
                </c:pt>
                <c:pt idx="88">
                  <c:v>27.816449516810732</c:v>
                </c:pt>
                <c:pt idx="89">
                  <c:v>24.552153827508484</c:v>
                </c:pt>
                <c:pt idx="90">
                  <c:v>28.723526110154239</c:v>
                </c:pt>
                <c:pt idx="91">
                  <c:v>34.403229910857618</c:v>
                </c:pt>
                <c:pt idx="92">
                  <c:v>38.958995640152231</c:v>
                </c:pt>
                <c:pt idx="93">
                  <c:v>31.119624765846179</c:v>
                </c:pt>
                <c:pt idx="94">
                  <c:v>22.16258793633483</c:v>
                </c:pt>
                <c:pt idx="95">
                  <c:v>26.66930935006248</c:v>
                </c:pt>
                <c:pt idx="96">
                  <c:v>13.246517150037151</c:v>
                </c:pt>
                <c:pt idx="97">
                  <c:v>17.030975280346034</c:v>
                </c:pt>
                <c:pt idx="98">
                  <c:v>23.964341368926291</c:v>
                </c:pt>
                <c:pt idx="99">
                  <c:v>12.428498253689479</c:v>
                </c:pt>
                <c:pt idx="100">
                  <c:v>32.473958822904983</c:v>
                </c:pt>
                <c:pt idx="101">
                  <c:v>23.074569061022117</c:v>
                </c:pt>
                <c:pt idx="102">
                  <c:v>20.062282922252368</c:v>
                </c:pt>
                <c:pt idx="103">
                  <c:v>16.521945148170516</c:v>
                </c:pt>
                <c:pt idx="104">
                  <c:v>20.733028228905862</c:v>
                </c:pt>
                <c:pt idx="105">
                  <c:v>16.828646260447925</c:v>
                </c:pt>
                <c:pt idx="106">
                  <c:v>36.300535629169815</c:v>
                </c:pt>
                <c:pt idx="107">
                  <c:v>13.396106776229731</c:v>
                </c:pt>
                <c:pt idx="108">
                  <c:v>11.075543816726752</c:v>
                </c:pt>
                <c:pt idx="109">
                  <c:v>12.438339068481387</c:v>
                </c:pt>
                <c:pt idx="110">
                  <c:v>13.350286342251071</c:v>
                </c:pt>
                <c:pt idx="111">
                  <c:v>16.791878057734635</c:v>
                </c:pt>
                <c:pt idx="112">
                  <c:v>22.737694122348447</c:v>
                </c:pt>
                <c:pt idx="113">
                  <c:v>14.012686184752059</c:v>
                </c:pt>
                <c:pt idx="114">
                  <c:v>18.403423280249996</c:v>
                </c:pt>
                <c:pt idx="115">
                  <c:v>24.110699001082384</c:v>
                </c:pt>
                <c:pt idx="116">
                  <c:v>13.680648936594148</c:v>
                </c:pt>
                <c:pt idx="117">
                  <c:v>16.647687673296073</c:v>
                </c:pt>
                <c:pt idx="118">
                  <c:v>26.283071284569115</c:v>
                </c:pt>
                <c:pt idx="119">
                  <c:v>24.097223437125933</c:v>
                </c:pt>
                <c:pt idx="120">
                  <c:v>15.59942711355704</c:v>
                </c:pt>
                <c:pt idx="121">
                  <c:v>23.751332904612845</c:v>
                </c:pt>
                <c:pt idx="122">
                  <c:v>21.099700422635081</c:v>
                </c:pt>
                <c:pt idx="123">
                  <c:v>33.300384730676278</c:v>
                </c:pt>
                <c:pt idx="124">
                  <c:v>21.685783521188057</c:v>
                </c:pt>
                <c:pt idx="125">
                  <c:v>17.332566871200331</c:v>
                </c:pt>
                <c:pt idx="126">
                  <c:v>17.6960253180435</c:v>
                </c:pt>
                <c:pt idx="127">
                  <c:v>21.356239320157957</c:v>
                </c:pt>
                <c:pt idx="128">
                  <c:v>26.68772501045947</c:v>
                </c:pt>
                <c:pt idx="129">
                  <c:v>17.231540229819011</c:v>
                </c:pt>
                <c:pt idx="130">
                  <c:v>20.162672064650867</c:v>
                </c:pt>
                <c:pt idx="131">
                  <c:v>16.001125577051585</c:v>
                </c:pt>
                <c:pt idx="132">
                  <c:v>13.231624394598896</c:v>
                </c:pt>
                <c:pt idx="133">
                  <c:v>24.450008621631753</c:v>
                </c:pt>
                <c:pt idx="134">
                  <c:v>10.591822255809616</c:v>
                </c:pt>
                <c:pt idx="135">
                  <c:v>17.708815871295787</c:v>
                </c:pt>
                <c:pt idx="136">
                  <c:v>14.148881331803299</c:v>
                </c:pt>
                <c:pt idx="137">
                  <c:v>9.9329980250194527</c:v>
                </c:pt>
                <c:pt idx="138">
                  <c:v>20.934864792862541</c:v>
                </c:pt>
                <c:pt idx="139">
                  <c:v>32.911607644504727</c:v>
                </c:pt>
                <c:pt idx="140">
                  <c:v>122.00458439071096</c:v>
                </c:pt>
                <c:pt idx="141">
                  <c:v>47.996751688995808</c:v>
                </c:pt>
                <c:pt idx="142">
                  <c:v>31.95069685256162</c:v>
                </c:pt>
                <c:pt idx="143">
                  <c:v>26.522240658500252</c:v>
                </c:pt>
                <c:pt idx="144">
                  <c:v>21.636032810740087</c:v>
                </c:pt>
                <c:pt idx="145">
                  <c:v>21.427732356315268</c:v>
                </c:pt>
                <c:pt idx="146">
                  <c:v>22.364485653500349</c:v>
                </c:pt>
                <c:pt idx="147">
                  <c:v>25.695123297348715</c:v>
                </c:pt>
                <c:pt idx="148">
                  <c:v>22.591796004966717</c:v>
                </c:pt>
                <c:pt idx="149">
                  <c:v>14.93111917408311</c:v>
                </c:pt>
                <c:pt idx="150">
                  <c:v>24.89083810469198</c:v>
                </c:pt>
                <c:pt idx="151">
                  <c:v>27.607154257306853</c:v>
                </c:pt>
                <c:pt idx="152">
                  <c:v>23.39782732748462</c:v>
                </c:pt>
                <c:pt idx="153">
                  <c:v>13.691236528642476</c:v>
                </c:pt>
                <c:pt idx="154">
                  <c:v>15.814827938920384</c:v>
                </c:pt>
                <c:pt idx="155">
                  <c:v>11.923176184107517</c:v>
                </c:pt>
                <c:pt idx="156">
                  <c:v>19.131067665146841</c:v>
                </c:pt>
                <c:pt idx="157">
                  <c:v>17.131008735164887</c:v>
                </c:pt>
                <c:pt idx="158">
                  <c:v>26.507782099134509</c:v>
                </c:pt>
                <c:pt idx="159">
                  <c:v>25.156719938175737</c:v>
                </c:pt>
                <c:pt idx="160">
                  <c:v>22.502507852644722</c:v>
                </c:pt>
                <c:pt idx="161">
                  <c:v>19.102697033030694</c:v>
                </c:pt>
                <c:pt idx="162">
                  <c:v>18.137473154952584</c:v>
                </c:pt>
                <c:pt idx="163">
                  <c:v>12.639441661371695</c:v>
                </c:pt>
                <c:pt idx="164">
                  <c:v>20.829238486817598</c:v>
                </c:pt>
                <c:pt idx="165">
                  <c:v>17.548508498741771</c:v>
                </c:pt>
                <c:pt idx="166">
                  <c:v>20.224441532662954</c:v>
                </c:pt>
                <c:pt idx="167">
                  <c:v>18.726893806749128</c:v>
                </c:pt>
                <c:pt idx="168">
                  <c:v>16.214866044281294</c:v>
                </c:pt>
                <c:pt idx="169">
                  <c:v>19.505051423598427</c:v>
                </c:pt>
                <c:pt idx="170">
                  <c:v>23.528409622456088</c:v>
                </c:pt>
                <c:pt idx="171">
                  <c:v>29.800274156787836</c:v>
                </c:pt>
                <c:pt idx="172">
                  <c:v>27.720782414422441</c:v>
                </c:pt>
                <c:pt idx="173">
                  <c:v>20.445665177381585</c:v>
                </c:pt>
                <c:pt idx="174">
                  <c:v>22.141383769259836</c:v>
                </c:pt>
                <c:pt idx="175">
                  <c:v>18.256003707127288</c:v>
                </c:pt>
                <c:pt idx="176">
                  <c:v>18.997291499314755</c:v>
                </c:pt>
                <c:pt idx="177">
                  <c:v>20.870128694087033</c:v>
                </c:pt>
                <c:pt idx="178">
                  <c:v>17.145378636502979</c:v>
                </c:pt>
                <c:pt idx="179">
                  <c:v>15.826732967590949</c:v>
                </c:pt>
                <c:pt idx="180">
                  <c:v>16.827360907535599</c:v>
                </c:pt>
                <c:pt idx="181">
                  <c:v>13.447737730697495</c:v>
                </c:pt>
                <c:pt idx="182">
                  <c:v>15.88896665030977</c:v>
                </c:pt>
                <c:pt idx="183">
                  <c:v>15.3560411389733</c:v>
                </c:pt>
                <c:pt idx="184">
                  <c:v>14.245731181322835</c:v>
                </c:pt>
                <c:pt idx="185">
                  <c:v>13.033749870524691</c:v>
                </c:pt>
                <c:pt idx="186">
                  <c:v>11.585419505978098</c:v>
                </c:pt>
                <c:pt idx="187">
                  <c:v>14.68730102022336</c:v>
                </c:pt>
                <c:pt idx="188">
                  <c:v>10.561302020927444</c:v>
                </c:pt>
                <c:pt idx="189">
                  <c:v>12.806951217006585</c:v>
                </c:pt>
                <c:pt idx="190">
                  <c:v>9.9060162679490649</c:v>
                </c:pt>
                <c:pt idx="191">
                  <c:v>12.380278097365519</c:v>
                </c:pt>
                <c:pt idx="192">
                  <c:v>9.990131513847782</c:v>
                </c:pt>
                <c:pt idx="193">
                  <c:v>11.764031487867609</c:v>
                </c:pt>
                <c:pt idx="194">
                  <c:v>12.263440040248577</c:v>
                </c:pt>
                <c:pt idx="195">
                  <c:v>9.807584794008811</c:v>
                </c:pt>
                <c:pt idx="196">
                  <c:v>17.128613922976577</c:v>
                </c:pt>
                <c:pt idx="197">
                  <c:v>19.261989505143433</c:v>
                </c:pt>
                <c:pt idx="198">
                  <c:v>18.65351191702656</c:v>
                </c:pt>
              </c:numCache>
            </c:numRef>
          </c:val>
          <c:smooth val="0"/>
          <c:extLst>
            <c:ext xmlns:c16="http://schemas.microsoft.com/office/drawing/2014/chart" uri="{C3380CC4-5D6E-409C-BE32-E72D297353CC}">
              <c16:uniqueId val="{00000001-024E-40A0-97F6-9B086BE15723}"/>
            </c:ext>
          </c:extLst>
        </c:ser>
        <c:dLbls>
          <c:showLegendKey val="0"/>
          <c:showVal val="0"/>
          <c:showCatName val="0"/>
          <c:showSerName val="0"/>
          <c:showPercent val="0"/>
          <c:showBubbleSize val="0"/>
        </c:dLbls>
        <c:smooth val="0"/>
        <c:axId val="1144661184"/>
        <c:axId val="1144661664"/>
      </c:lineChart>
      <c:dateAx>
        <c:axId val="1144661184"/>
        <c:scaling>
          <c:orientation val="minMax"/>
        </c:scaling>
        <c:delete val="0"/>
        <c:axPos val="b"/>
        <c:numFmt formatCode="[$-416]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44661664"/>
        <c:crosses val="autoZero"/>
        <c:auto val="1"/>
        <c:lblOffset val="100"/>
        <c:baseTimeUnit val="months"/>
      </c:dateAx>
      <c:valAx>
        <c:axId val="1144661664"/>
        <c:scaling>
          <c:orientation val="minMax"/>
        </c:scaling>
        <c:delete val="0"/>
        <c:axPos val="l"/>
        <c:numFmt formatCode="#,##0.00\ \%"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crossAx val="1144661184"/>
        <c:crosses val="autoZero"/>
        <c:crossBetween val="between"/>
      </c:valAx>
      <c:spPr>
        <a:noFill/>
        <a:ln>
          <a:noFill/>
        </a:ln>
        <a:effectLst/>
      </c:spPr>
    </c:plotArea>
    <c:legend>
      <c:legendPos val="b"/>
      <c:layout>
        <c:manualLayout>
          <c:xMode val="edge"/>
          <c:yMode val="edge"/>
          <c:x val="0.10575102249488752"/>
          <c:y val="6.1239687554853435E-2"/>
          <c:w val="0.34265593047034765"/>
          <c:h val="0.26998727400386169"/>
        </c:manualLayout>
      </c:layout>
      <c:overlay val="1"/>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0.90438</cdr:x>
      <cdr:y>0.40115</cdr:y>
    </cdr:from>
    <cdr:to>
      <cdr:x>0.98486</cdr:x>
      <cdr:y>0.48019</cdr:y>
    </cdr:to>
    <cdr:sp macro="" textlink="">
      <cdr:nvSpPr>
        <cdr:cNvPr id="2" name="Retângulo 1">
          <a:extLst xmlns:a="http://schemas.openxmlformats.org/drawingml/2006/main">
            <a:ext uri="{FF2B5EF4-FFF2-40B4-BE49-F238E27FC236}">
              <a16:creationId xmlns:a16="http://schemas.microsoft.com/office/drawing/2014/main" id="{F208CCA5-9170-A549-51FB-7C69926AFE26}"/>
            </a:ext>
          </a:extLst>
        </cdr:cNvPr>
        <cdr:cNvSpPr/>
      </cdr:nvSpPr>
      <cdr:spPr>
        <a:xfrm xmlns:a="http://schemas.openxmlformats.org/drawingml/2006/main">
          <a:off x="5534810" y="913452"/>
          <a:ext cx="492532" cy="180000"/>
        </a:xfrm>
        <a:prstGeom xmlns:a="http://schemas.openxmlformats.org/drawingml/2006/main" prst="rect">
          <a:avLst/>
        </a:prstGeom>
        <a:solidFill xmlns:a="http://schemas.openxmlformats.org/drawingml/2006/main">
          <a:schemeClr val="accent3">
            <a:lumMod val="5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sz="1000" kern="1200" dirty="0">
            <a:latin typeface="Montserrat" panose="00000500000000000000" pitchFamily="2" charset="0"/>
          </a:endParaRPr>
        </a:p>
      </cdr:txBody>
    </cdr:sp>
  </cdr:relSizeAnchor>
  <cdr:relSizeAnchor xmlns:cdr="http://schemas.openxmlformats.org/drawingml/2006/chartDrawing">
    <cdr:from>
      <cdr:x>0.89706</cdr:x>
      <cdr:y>0.38138</cdr:y>
    </cdr:from>
    <cdr:to>
      <cdr:x>1</cdr:x>
      <cdr:y>0.48019</cdr:y>
    </cdr:to>
    <cdr:sp macro="" textlink="">
      <cdr:nvSpPr>
        <cdr:cNvPr id="3" name="CaixaDeTexto 2">
          <a:extLst xmlns:a="http://schemas.openxmlformats.org/drawingml/2006/main">
            <a:ext uri="{FF2B5EF4-FFF2-40B4-BE49-F238E27FC236}">
              <a16:creationId xmlns:a16="http://schemas.microsoft.com/office/drawing/2014/main" id="{C87B12AF-3E09-9466-D651-600F2845EC3E}"/>
            </a:ext>
          </a:extLst>
        </cdr:cNvPr>
        <cdr:cNvSpPr txBox="1"/>
      </cdr:nvSpPr>
      <cdr:spPr>
        <a:xfrm xmlns:a="http://schemas.openxmlformats.org/drawingml/2006/main">
          <a:off x="5490000" y="868452"/>
          <a:ext cx="630000" cy="225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000" kern="1200" dirty="0">
              <a:solidFill>
                <a:schemeClr val="bg1"/>
              </a:solidFill>
              <a:latin typeface="Montserrat" panose="00000500000000000000" pitchFamily="2" charset="0"/>
            </a:rPr>
            <a:t>-8,37 %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06867BDA-6FE6-474D-9D85-7A35DA53FBCF}" type="datetimeFigureOut">
              <a:rPr lang="pt-BR" smtClean="0"/>
              <a:t>19/02/2025</a:t>
            </a:fld>
            <a:endParaRPr lang="pt-BR"/>
          </a:p>
        </p:txBody>
      </p:sp>
      <p:sp>
        <p:nvSpPr>
          <p:cNvPr id="4" name="Espaço Reservado para Imagem de Slide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BC6D68C4-A7C3-4DB5-853F-B4B04FD93EF3}" type="slidenum">
              <a:rPr lang="pt-BR" smtClean="0"/>
              <a:t>‹nº›</a:t>
            </a:fld>
            <a:endParaRPr lang="pt-BR"/>
          </a:p>
        </p:txBody>
      </p:sp>
    </p:spTree>
    <p:extLst>
      <p:ext uri="{BB962C8B-B14F-4D97-AF65-F5344CB8AC3E}">
        <p14:creationId xmlns:p14="http://schemas.microsoft.com/office/powerpoint/2010/main" val="257373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C6D68C4-A7C3-4DB5-853F-B4B04FD93EF3}" type="slidenum">
              <a:rPr lang="pt-BR" smtClean="0"/>
              <a:t>2</a:t>
            </a:fld>
            <a:endParaRPr lang="pt-BR"/>
          </a:p>
        </p:txBody>
      </p:sp>
    </p:spTree>
    <p:extLst>
      <p:ext uri="{BB962C8B-B14F-4D97-AF65-F5344CB8AC3E}">
        <p14:creationId xmlns:p14="http://schemas.microsoft.com/office/powerpoint/2010/main" val="117269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C6D68C4-A7C3-4DB5-853F-B4B04FD93EF3}" type="slidenum">
              <a:rPr lang="pt-BR" smtClean="0"/>
              <a:t>3</a:t>
            </a:fld>
            <a:endParaRPr lang="pt-BR"/>
          </a:p>
        </p:txBody>
      </p:sp>
    </p:spTree>
    <p:extLst>
      <p:ext uri="{BB962C8B-B14F-4D97-AF65-F5344CB8AC3E}">
        <p14:creationId xmlns:p14="http://schemas.microsoft.com/office/powerpoint/2010/main" val="112544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8B991-ED02-9506-0560-E1BCEA077D42}"/>
              </a:ext>
            </a:extLst>
          </p:cNvPr>
          <p:cNvSpPr>
            <a:spLocks noGrp="1"/>
          </p:cNvSpPr>
          <p:nvPr>
            <p:ph type="ctrTitle"/>
          </p:nvPr>
        </p:nvSpPr>
        <p:spPr>
          <a:xfrm>
            <a:off x="944563" y="1750055"/>
            <a:ext cx="5667375" cy="3722887"/>
          </a:xfrm>
        </p:spPr>
        <p:txBody>
          <a:bodyPr anchor="b"/>
          <a:lstStyle>
            <a:lvl1pPr algn="ctr">
              <a:defRPr sz="3719"/>
            </a:lvl1pPr>
          </a:lstStyle>
          <a:p>
            <a:r>
              <a:rPr lang="pt-BR"/>
              <a:t>Clique para editar o título Mestre</a:t>
            </a:r>
          </a:p>
        </p:txBody>
      </p:sp>
      <p:sp>
        <p:nvSpPr>
          <p:cNvPr id="3" name="Subtítulo 2">
            <a:extLst>
              <a:ext uri="{FF2B5EF4-FFF2-40B4-BE49-F238E27FC236}">
                <a16:creationId xmlns:a16="http://schemas.microsoft.com/office/drawing/2014/main" id="{8CC04414-9299-DEB7-AA09-18B9CF22BE9D}"/>
              </a:ext>
            </a:extLst>
          </p:cNvPr>
          <p:cNvSpPr>
            <a:spLocks noGrp="1"/>
          </p:cNvSpPr>
          <p:nvPr>
            <p:ph type="subTitle" idx="1"/>
          </p:nvPr>
        </p:nvSpPr>
        <p:spPr>
          <a:xfrm>
            <a:off x="944563" y="5616511"/>
            <a:ext cx="5667375" cy="2581762"/>
          </a:xfrm>
        </p:spPr>
        <p:txBody>
          <a:bodyPr/>
          <a:lstStyle>
            <a:lvl1pPr marL="0" indent="0" algn="ctr">
              <a:buNone/>
              <a:defRPr sz="1488"/>
            </a:lvl1pPr>
            <a:lvl2pPr marL="283373" indent="0" algn="ctr">
              <a:buNone/>
              <a:defRPr sz="1240"/>
            </a:lvl2pPr>
            <a:lvl3pPr marL="566745" indent="0" algn="ctr">
              <a:buNone/>
              <a:defRPr sz="1116"/>
            </a:lvl3pPr>
            <a:lvl4pPr marL="850118" indent="0" algn="ctr">
              <a:buNone/>
              <a:defRPr sz="992"/>
            </a:lvl4pPr>
            <a:lvl5pPr marL="1133490" indent="0" algn="ctr">
              <a:buNone/>
              <a:defRPr sz="992"/>
            </a:lvl5pPr>
            <a:lvl6pPr marL="1416863" indent="0" algn="ctr">
              <a:buNone/>
              <a:defRPr sz="992"/>
            </a:lvl6pPr>
            <a:lvl7pPr marL="1700235" indent="0" algn="ctr">
              <a:buNone/>
              <a:defRPr sz="992"/>
            </a:lvl7pPr>
            <a:lvl8pPr marL="1983608" indent="0" algn="ctr">
              <a:buNone/>
              <a:defRPr sz="992"/>
            </a:lvl8pPr>
            <a:lvl9pPr marL="2266980" indent="0" algn="ctr">
              <a:buNone/>
              <a:defRPr sz="992"/>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6E6ECD4-E14B-0B02-28BD-E5B797BC27FD}"/>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5" name="Espaço Reservado para Rodapé 4">
            <a:extLst>
              <a:ext uri="{FF2B5EF4-FFF2-40B4-BE49-F238E27FC236}">
                <a16:creationId xmlns:a16="http://schemas.microsoft.com/office/drawing/2014/main" id="{38A92022-A568-8AC8-4443-059580BCB89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0AFD865-AB5A-3B27-6F97-20EDDDCF0F2F}"/>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7604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E4F21-FAF7-48E7-0201-ED1E981C6DE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428CBC2-A4B9-DE12-4643-A40BC13DB36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D8E20B-76DF-D277-7ED6-188356C471C3}"/>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5" name="Espaço Reservado para Rodapé 4">
            <a:extLst>
              <a:ext uri="{FF2B5EF4-FFF2-40B4-BE49-F238E27FC236}">
                <a16:creationId xmlns:a16="http://schemas.microsoft.com/office/drawing/2014/main" id="{A772D356-85B1-8A08-0B60-C20D2467ED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7AEFA35-917C-D918-8522-748ED7A4E612}"/>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92653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7B505B-7A0B-4C4E-9A7D-12C7C130D006}"/>
              </a:ext>
            </a:extLst>
          </p:cNvPr>
          <p:cNvSpPr>
            <a:spLocks noGrp="1"/>
          </p:cNvSpPr>
          <p:nvPr>
            <p:ph type="title" orient="vert"/>
          </p:nvPr>
        </p:nvSpPr>
        <p:spPr>
          <a:xfrm>
            <a:off x="5407620" y="569325"/>
            <a:ext cx="1629370" cy="906216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9CABAAF-E84B-C7A0-1D29-999472DD973C}"/>
              </a:ext>
            </a:extLst>
          </p:cNvPr>
          <p:cNvSpPr>
            <a:spLocks noGrp="1"/>
          </p:cNvSpPr>
          <p:nvPr>
            <p:ph type="body" orient="vert" idx="1"/>
          </p:nvPr>
        </p:nvSpPr>
        <p:spPr>
          <a:xfrm>
            <a:off x="519509" y="569325"/>
            <a:ext cx="4793655" cy="90621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348275A-9E81-281D-515B-27A0441D18AA}"/>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5" name="Espaço Reservado para Rodapé 4">
            <a:extLst>
              <a:ext uri="{FF2B5EF4-FFF2-40B4-BE49-F238E27FC236}">
                <a16:creationId xmlns:a16="http://schemas.microsoft.com/office/drawing/2014/main" id="{3C9BB9EC-C209-7614-2A05-9AECB6230C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D474E0-5FF3-89E0-0573-DDD667899B19}"/>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95267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9382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Verdana"/>
                <a:cs typeface="Verdana"/>
              </a:defRPr>
            </a:lvl1pPr>
          </a:lstStyle>
          <a:p>
            <a:endParaRPr/>
          </a:p>
        </p:txBody>
      </p:sp>
      <p:sp>
        <p:nvSpPr>
          <p:cNvPr id="3" name="Holder 3"/>
          <p:cNvSpPr>
            <a:spLocks noGrp="1"/>
          </p:cNvSpPr>
          <p:nvPr>
            <p:ph sz="half" idx="2"/>
          </p:nvPr>
        </p:nvSpPr>
        <p:spPr>
          <a:xfrm>
            <a:off x="779299" y="2581018"/>
            <a:ext cx="2905760" cy="6997700"/>
          </a:xfrm>
          <a:prstGeom prst="rect">
            <a:avLst/>
          </a:prstGeom>
        </p:spPr>
        <p:txBody>
          <a:bodyPr wrap="square" lIns="0" tIns="0" rIns="0" bIns="0">
            <a:spAutoFit/>
          </a:bodyPr>
          <a:lstStyle>
            <a:lvl1pPr>
              <a:defRPr sz="1000" b="0" i="0">
                <a:solidFill>
                  <a:srgbClr val="2B333B"/>
                </a:solidFill>
                <a:latin typeface="Verdana"/>
                <a:cs typeface="Verdana"/>
              </a:defRPr>
            </a:lvl1pPr>
          </a:lstStyle>
          <a:p>
            <a:endParaRPr/>
          </a:p>
        </p:txBody>
      </p:sp>
      <p:sp>
        <p:nvSpPr>
          <p:cNvPr id="4" name="Holder 4"/>
          <p:cNvSpPr>
            <a:spLocks noGrp="1"/>
          </p:cNvSpPr>
          <p:nvPr>
            <p:ph sz="half" idx="3"/>
          </p:nvPr>
        </p:nvSpPr>
        <p:spPr>
          <a:xfrm>
            <a:off x="3875306" y="2621837"/>
            <a:ext cx="2904490" cy="7391400"/>
          </a:xfrm>
          <a:prstGeom prst="rect">
            <a:avLst/>
          </a:prstGeom>
        </p:spPr>
        <p:txBody>
          <a:bodyPr wrap="square" lIns="0" tIns="0" rIns="0" bIns="0">
            <a:spAutoFit/>
          </a:bodyPr>
          <a:lstStyle>
            <a:lvl1pPr>
              <a:defRPr sz="1000" b="0" i="0">
                <a:solidFill>
                  <a:srgbClr val="2B333B"/>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21619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2285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BC990-0096-F200-C23B-655D0E4D622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C6D09D4-374D-7B5F-20E2-56078E7BC55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B446489-5AF9-0982-8AF9-1B538483C6BD}"/>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5" name="Espaço Reservado para Rodapé 4">
            <a:extLst>
              <a:ext uri="{FF2B5EF4-FFF2-40B4-BE49-F238E27FC236}">
                <a16:creationId xmlns:a16="http://schemas.microsoft.com/office/drawing/2014/main" id="{56B3D624-58C6-C5C8-D7A5-EFCD74095E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8829A1-25FC-9359-C9AA-C7CC77B759D8}"/>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54121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2F858-B1C4-45F8-0B98-F7CADE2C97CB}"/>
              </a:ext>
            </a:extLst>
          </p:cNvPr>
          <p:cNvSpPr>
            <a:spLocks noGrp="1"/>
          </p:cNvSpPr>
          <p:nvPr>
            <p:ph type="title"/>
          </p:nvPr>
        </p:nvSpPr>
        <p:spPr>
          <a:xfrm>
            <a:off x="515574" y="2665925"/>
            <a:ext cx="6517481" cy="4448157"/>
          </a:xfrm>
        </p:spPr>
        <p:txBody>
          <a:bodyPr anchor="b"/>
          <a:lstStyle>
            <a:lvl1pPr>
              <a:defRPr sz="3719"/>
            </a:lvl1pPr>
          </a:lstStyle>
          <a:p>
            <a:r>
              <a:rPr lang="pt-BR"/>
              <a:t>Clique para editar o título Mestre</a:t>
            </a:r>
          </a:p>
        </p:txBody>
      </p:sp>
      <p:sp>
        <p:nvSpPr>
          <p:cNvPr id="3" name="Espaço Reservado para Texto 2">
            <a:extLst>
              <a:ext uri="{FF2B5EF4-FFF2-40B4-BE49-F238E27FC236}">
                <a16:creationId xmlns:a16="http://schemas.microsoft.com/office/drawing/2014/main" id="{AD5074C1-5A28-AF2E-96A3-72761395A329}"/>
              </a:ext>
            </a:extLst>
          </p:cNvPr>
          <p:cNvSpPr>
            <a:spLocks noGrp="1"/>
          </p:cNvSpPr>
          <p:nvPr>
            <p:ph type="body" idx="1"/>
          </p:nvPr>
        </p:nvSpPr>
        <p:spPr>
          <a:xfrm>
            <a:off x="515574" y="7156164"/>
            <a:ext cx="6517481" cy="2339180"/>
          </a:xfrm>
        </p:spPr>
        <p:txBody>
          <a:bodyPr/>
          <a:lstStyle>
            <a:lvl1pPr marL="0" indent="0">
              <a:buNone/>
              <a:defRPr sz="1488">
                <a:solidFill>
                  <a:schemeClr val="tx1">
                    <a:tint val="82000"/>
                  </a:schemeClr>
                </a:solidFill>
              </a:defRPr>
            </a:lvl1pPr>
            <a:lvl2pPr marL="283373" indent="0">
              <a:buNone/>
              <a:defRPr sz="1240">
                <a:solidFill>
                  <a:schemeClr val="tx1">
                    <a:tint val="82000"/>
                  </a:schemeClr>
                </a:solidFill>
              </a:defRPr>
            </a:lvl2pPr>
            <a:lvl3pPr marL="566745" indent="0">
              <a:buNone/>
              <a:defRPr sz="1116">
                <a:solidFill>
                  <a:schemeClr val="tx1">
                    <a:tint val="82000"/>
                  </a:schemeClr>
                </a:solidFill>
              </a:defRPr>
            </a:lvl3pPr>
            <a:lvl4pPr marL="850118" indent="0">
              <a:buNone/>
              <a:defRPr sz="992">
                <a:solidFill>
                  <a:schemeClr val="tx1">
                    <a:tint val="82000"/>
                  </a:schemeClr>
                </a:solidFill>
              </a:defRPr>
            </a:lvl4pPr>
            <a:lvl5pPr marL="1133490" indent="0">
              <a:buNone/>
              <a:defRPr sz="992">
                <a:solidFill>
                  <a:schemeClr val="tx1">
                    <a:tint val="82000"/>
                  </a:schemeClr>
                </a:solidFill>
              </a:defRPr>
            </a:lvl5pPr>
            <a:lvl6pPr marL="1416863" indent="0">
              <a:buNone/>
              <a:defRPr sz="992">
                <a:solidFill>
                  <a:schemeClr val="tx1">
                    <a:tint val="82000"/>
                  </a:schemeClr>
                </a:solidFill>
              </a:defRPr>
            </a:lvl6pPr>
            <a:lvl7pPr marL="1700235" indent="0">
              <a:buNone/>
              <a:defRPr sz="992">
                <a:solidFill>
                  <a:schemeClr val="tx1">
                    <a:tint val="82000"/>
                  </a:schemeClr>
                </a:solidFill>
              </a:defRPr>
            </a:lvl7pPr>
            <a:lvl8pPr marL="1983608" indent="0">
              <a:buNone/>
              <a:defRPr sz="992">
                <a:solidFill>
                  <a:schemeClr val="tx1">
                    <a:tint val="82000"/>
                  </a:schemeClr>
                </a:solidFill>
              </a:defRPr>
            </a:lvl8pPr>
            <a:lvl9pPr marL="2266980" indent="0">
              <a:buNone/>
              <a:defRPr sz="992">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A48D727-136C-E71C-FE13-6C84BE301BE7}"/>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5" name="Espaço Reservado para Rodapé 4">
            <a:extLst>
              <a:ext uri="{FF2B5EF4-FFF2-40B4-BE49-F238E27FC236}">
                <a16:creationId xmlns:a16="http://schemas.microsoft.com/office/drawing/2014/main" id="{CE620F4D-F939-3587-A1F6-CB183E52205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5CD98EF-A40E-E42C-57D2-F2977248C600}"/>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20070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107F4-F94E-9921-436A-913E421B44B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BEC416-E98F-14CB-125B-F0763BACEDC7}"/>
              </a:ext>
            </a:extLst>
          </p:cNvPr>
          <p:cNvSpPr>
            <a:spLocks noGrp="1"/>
          </p:cNvSpPr>
          <p:nvPr>
            <p:ph sz="half" idx="1"/>
          </p:nvPr>
        </p:nvSpPr>
        <p:spPr>
          <a:xfrm>
            <a:off x="519509" y="2846623"/>
            <a:ext cx="3211513" cy="678486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991247F-B21D-9075-8ADE-91041F286DF4}"/>
              </a:ext>
            </a:extLst>
          </p:cNvPr>
          <p:cNvSpPr>
            <a:spLocks noGrp="1"/>
          </p:cNvSpPr>
          <p:nvPr>
            <p:ph sz="half" idx="2"/>
          </p:nvPr>
        </p:nvSpPr>
        <p:spPr>
          <a:xfrm>
            <a:off x="3825478" y="2846623"/>
            <a:ext cx="3211513" cy="678486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CF88559-3827-599B-3908-6EEDBDA82426}"/>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6" name="Espaço Reservado para Rodapé 5">
            <a:extLst>
              <a:ext uri="{FF2B5EF4-FFF2-40B4-BE49-F238E27FC236}">
                <a16:creationId xmlns:a16="http://schemas.microsoft.com/office/drawing/2014/main" id="{75D8CCE2-BB1A-3BC3-49DC-54758F113FC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F578B81-A9E3-6D8F-A772-9A2122071FDF}"/>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91661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AAE60-C28B-6B13-3C70-E1E8C0D7C515}"/>
              </a:ext>
            </a:extLst>
          </p:cNvPr>
          <p:cNvSpPr>
            <a:spLocks noGrp="1"/>
          </p:cNvSpPr>
          <p:nvPr>
            <p:ph type="title"/>
          </p:nvPr>
        </p:nvSpPr>
        <p:spPr>
          <a:xfrm>
            <a:off x="520494" y="569326"/>
            <a:ext cx="6517481" cy="206689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531A479-1992-F5FB-0679-EA6154903A7F}"/>
              </a:ext>
            </a:extLst>
          </p:cNvPr>
          <p:cNvSpPr>
            <a:spLocks noGrp="1"/>
          </p:cNvSpPr>
          <p:nvPr>
            <p:ph type="body" idx="1"/>
          </p:nvPr>
        </p:nvSpPr>
        <p:spPr>
          <a:xfrm>
            <a:off x="520494" y="2621369"/>
            <a:ext cx="3196753" cy="1284692"/>
          </a:xfrm>
        </p:spPr>
        <p:txBody>
          <a:bodyPr anchor="b"/>
          <a:lstStyle>
            <a:lvl1pPr marL="0" indent="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DB86497-4F07-94C7-DF1F-E5F1CC8F29FE}"/>
              </a:ext>
            </a:extLst>
          </p:cNvPr>
          <p:cNvSpPr>
            <a:spLocks noGrp="1"/>
          </p:cNvSpPr>
          <p:nvPr>
            <p:ph sz="half" idx="2"/>
          </p:nvPr>
        </p:nvSpPr>
        <p:spPr>
          <a:xfrm>
            <a:off x="520494" y="3906061"/>
            <a:ext cx="3196753" cy="574522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CD79333-2C69-91EB-C96F-F3087459AE19}"/>
              </a:ext>
            </a:extLst>
          </p:cNvPr>
          <p:cNvSpPr>
            <a:spLocks noGrp="1"/>
          </p:cNvSpPr>
          <p:nvPr>
            <p:ph type="body" sz="quarter" idx="3"/>
          </p:nvPr>
        </p:nvSpPr>
        <p:spPr>
          <a:xfrm>
            <a:off x="3825478" y="2621369"/>
            <a:ext cx="3212497" cy="1284692"/>
          </a:xfrm>
        </p:spPr>
        <p:txBody>
          <a:bodyPr anchor="b"/>
          <a:lstStyle>
            <a:lvl1pPr marL="0" indent="0">
              <a:buNone/>
              <a:defRPr sz="1488" b="1"/>
            </a:lvl1pPr>
            <a:lvl2pPr marL="283373" indent="0">
              <a:buNone/>
              <a:defRPr sz="1240" b="1"/>
            </a:lvl2pPr>
            <a:lvl3pPr marL="566745" indent="0">
              <a:buNone/>
              <a:defRPr sz="1116" b="1"/>
            </a:lvl3pPr>
            <a:lvl4pPr marL="850118" indent="0">
              <a:buNone/>
              <a:defRPr sz="992" b="1"/>
            </a:lvl4pPr>
            <a:lvl5pPr marL="1133490" indent="0">
              <a:buNone/>
              <a:defRPr sz="992" b="1"/>
            </a:lvl5pPr>
            <a:lvl6pPr marL="1416863" indent="0">
              <a:buNone/>
              <a:defRPr sz="992" b="1"/>
            </a:lvl6pPr>
            <a:lvl7pPr marL="1700235" indent="0">
              <a:buNone/>
              <a:defRPr sz="992" b="1"/>
            </a:lvl7pPr>
            <a:lvl8pPr marL="1983608" indent="0">
              <a:buNone/>
              <a:defRPr sz="992" b="1"/>
            </a:lvl8pPr>
            <a:lvl9pPr marL="2266980" indent="0">
              <a:buNone/>
              <a:defRPr sz="992"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3F9FAD7-D0DE-A6E6-AA44-B4EF22066EB5}"/>
              </a:ext>
            </a:extLst>
          </p:cNvPr>
          <p:cNvSpPr>
            <a:spLocks noGrp="1"/>
          </p:cNvSpPr>
          <p:nvPr>
            <p:ph sz="quarter" idx="4"/>
          </p:nvPr>
        </p:nvSpPr>
        <p:spPr>
          <a:xfrm>
            <a:off x="3825478" y="3906061"/>
            <a:ext cx="3212497" cy="574522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C001D2F-528E-8881-1BA4-6D6A4AA6CB55}"/>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8" name="Espaço Reservado para Rodapé 7">
            <a:extLst>
              <a:ext uri="{FF2B5EF4-FFF2-40B4-BE49-F238E27FC236}">
                <a16:creationId xmlns:a16="http://schemas.microsoft.com/office/drawing/2014/main" id="{AAD924C3-5918-EB2D-BEF5-326A4E8E4C5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590603D-6631-7A23-D71C-85538231C9D7}"/>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3178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DF997-AB96-DA1C-78A3-B780E6F59E8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C1FC02-E813-81DD-6FCD-E26BABFA8AA4}"/>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4" name="Espaço Reservado para Rodapé 3">
            <a:extLst>
              <a:ext uri="{FF2B5EF4-FFF2-40B4-BE49-F238E27FC236}">
                <a16:creationId xmlns:a16="http://schemas.microsoft.com/office/drawing/2014/main" id="{EF2157ED-1EAC-0D16-C27D-7E1C4523C1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26443BC-FC0D-88E8-4962-522C49E7B701}"/>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38471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99175F0-5CCE-B2F0-83ED-D216BF437ECC}"/>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3" name="Espaço Reservado para Rodapé 2">
            <a:extLst>
              <a:ext uri="{FF2B5EF4-FFF2-40B4-BE49-F238E27FC236}">
                <a16:creationId xmlns:a16="http://schemas.microsoft.com/office/drawing/2014/main" id="{4AE2C514-2A72-91F9-8F28-70499165B3D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1C778CF-DCF1-092D-9407-467CD9F06C6B}"/>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542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FCE2A-6044-49EB-4939-DADE6CE47DFC}"/>
              </a:ext>
            </a:extLst>
          </p:cNvPr>
          <p:cNvSpPr>
            <a:spLocks noGrp="1"/>
          </p:cNvSpPr>
          <p:nvPr>
            <p:ph type="title"/>
          </p:nvPr>
        </p:nvSpPr>
        <p:spPr>
          <a:xfrm>
            <a:off x="520494" y="712893"/>
            <a:ext cx="2437168" cy="2495127"/>
          </a:xfrm>
        </p:spPr>
        <p:txBody>
          <a:bodyPr anchor="b"/>
          <a:lstStyle>
            <a:lvl1pPr>
              <a:defRPr sz="1983"/>
            </a:lvl1pPr>
          </a:lstStyle>
          <a:p>
            <a:r>
              <a:rPr lang="pt-BR"/>
              <a:t>Clique para editar o título Mestre</a:t>
            </a:r>
          </a:p>
        </p:txBody>
      </p:sp>
      <p:sp>
        <p:nvSpPr>
          <p:cNvPr id="3" name="Espaço Reservado para Conteúdo 2">
            <a:extLst>
              <a:ext uri="{FF2B5EF4-FFF2-40B4-BE49-F238E27FC236}">
                <a16:creationId xmlns:a16="http://schemas.microsoft.com/office/drawing/2014/main" id="{50D169B7-2875-AD0C-C22B-DB15F2D5FFA4}"/>
              </a:ext>
            </a:extLst>
          </p:cNvPr>
          <p:cNvSpPr>
            <a:spLocks noGrp="1"/>
          </p:cNvSpPr>
          <p:nvPr>
            <p:ph idx="1"/>
          </p:nvPr>
        </p:nvSpPr>
        <p:spPr>
          <a:xfrm>
            <a:off x="3212497" y="1539652"/>
            <a:ext cx="3825478" cy="7599245"/>
          </a:xfrm>
        </p:spPr>
        <p:txBody>
          <a:bodyPr/>
          <a:lstStyle>
            <a:lvl1pPr>
              <a:defRPr sz="1983"/>
            </a:lvl1pPr>
            <a:lvl2pPr>
              <a:defRPr sz="1735"/>
            </a:lvl2pPr>
            <a:lvl3pPr>
              <a:defRPr sz="1488"/>
            </a:lvl3pPr>
            <a:lvl4pPr>
              <a:defRPr sz="1240"/>
            </a:lvl4pPr>
            <a:lvl5pPr>
              <a:defRPr sz="1240"/>
            </a:lvl5pPr>
            <a:lvl6pPr>
              <a:defRPr sz="1240"/>
            </a:lvl6pPr>
            <a:lvl7pPr>
              <a:defRPr sz="1240"/>
            </a:lvl7pPr>
            <a:lvl8pPr>
              <a:defRPr sz="1240"/>
            </a:lvl8pPr>
            <a:lvl9pPr>
              <a:defRPr sz="124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EEDC603-82E0-6958-E4F0-DF5172A9D3DC}"/>
              </a:ext>
            </a:extLst>
          </p:cNvPr>
          <p:cNvSpPr>
            <a:spLocks noGrp="1"/>
          </p:cNvSpPr>
          <p:nvPr>
            <p:ph type="body" sz="half" idx="2"/>
          </p:nvPr>
        </p:nvSpPr>
        <p:spPr>
          <a:xfrm>
            <a:off x="520494" y="3208020"/>
            <a:ext cx="2437168" cy="5943254"/>
          </a:xfrm>
        </p:spPr>
        <p:txBody>
          <a:bodyPr/>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2B2ACF6-7EFA-06B0-32F2-893EE3BAA03F}"/>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6" name="Espaço Reservado para Rodapé 5">
            <a:extLst>
              <a:ext uri="{FF2B5EF4-FFF2-40B4-BE49-F238E27FC236}">
                <a16:creationId xmlns:a16="http://schemas.microsoft.com/office/drawing/2014/main" id="{02C04704-36E7-2595-D258-78FAE8E349A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BB980CA-4369-3DC7-4B5D-F88ACC5BBA4B}"/>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40172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A12A16-DDA6-F052-FC44-CFD1CFEF794D}"/>
              </a:ext>
            </a:extLst>
          </p:cNvPr>
          <p:cNvSpPr>
            <a:spLocks noGrp="1"/>
          </p:cNvSpPr>
          <p:nvPr>
            <p:ph type="title"/>
          </p:nvPr>
        </p:nvSpPr>
        <p:spPr>
          <a:xfrm>
            <a:off x="520494" y="712893"/>
            <a:ext cx="2437168" cy="2495127"/>
          </a:xfrm>
        </p:spPr>
        <p:txBody>
          <a:bodyPr anchor="b"/>
          <a:lstStyle>
            <a:lvl1pPr>
              <a:defRPr sz="1983"/>
            </a:lvl1pPr>
          </a:lstStyle>
          <a:p>
            <a:r>
              <a:rPr lang="pt-BR"/>
              <a:t>Clique para editar o título Mestre</a:t>
            </a:r>
          </a:p>
        </p:txBody>
      </p:sp>
      <p:sp>
        <p:nvSpPr>
          <p:cNvPr id="3" name="Espaço Reservado para Imagem 2">
            <a:extLst>
              <a:ext uri="{FF2B5EF4-FFF2-40B4-BE49-F238E27FC236}">
                <a16:creationId xmlns:a16="http://schemas.microsoft.com/office/drawing/2014/main" id="{290FF561-06D6-EA7B-B3AB-D76D410D9D2E}"/>
              </a:ext>
            </a:extLst>
          </p:cNvPr>
          <p:cNvSpPr>
            <a:spLocks noGrp="1"/>
          </p:cNvSpPr>
          <p:nvPr>
            <p:ph type="pic" idx="1"/>
          </p:nvPr>
        </p:nvSpPr>
        <p:spPr>
          <a:xfrm>
            <a:off x="3212497" y="1539652"/>
            <a:ext cx="3825478" cy="7599245"/>
          </a:xfrm>
        </p:spPr>
        <p:txBody>
          <a:bodyPr/>
          <a:lstStyle>
            <a:lvl1pPr marL="0" indent="0">
              <a:buNone/>
              <a:defRPr sz="1983"/>
            </a:lvl1pPr>
            <a:lvl2pPr marL="283373" indent="0">
              <a:buNone/>
              <a:defRPr sz="1735"/>
            </a:lvl2pPr>
            <a:lvl3pPr marL="566745" indent="0">
              <a:buNone/>
              <a:defRPr sz="1488"/>
            </a:lvl3pPr>
            <a:lvl4pPr marL="850118" indent="0">
              <a:buNone/>
              <a:defRPr sz="1240"/>
            </a:lvl4pPr>
            <a:lvl5pPr marL="1133490" indent="0">
              <a:buNone/>
              <a:defRPr sz="1240"/>
            </a:lvl5pPr>
            <a:lvl6pPr marL="1416863" indent="0">
              <a:buNone/>
              <a:defRPr sz="1240"/>
            </a:lvl6pPr>
            <a:lvl7pPr marL="1700235" indent="0">
              <a:buNone/>
              <a:defRPr sz="1240"/>
            </a:lvl7pPr>
            <a:lvl8pPr marL="1983608" indent="0">
              <a:buNone/>
              <a:defRPr sz="1240"/>
            </a:lvl8pPr>
            <a:lvl9pPr marL="2266980" indent="0">
              <a:buNone/>
              <a:defRPr sz="1240"/>
            </a:lvl9pPr>
          </a:lstStyle>
          <a:p>
            <a:endParaRPr lang="pt-BR"/>
          </a:p>
        </p:txBody>
      </p:sp>
      <p:sp>
        <p:nvSpPr>
          <p:cNvPr id="4" name="Espaço Reservado para Texto 3">
            <a:extLst>
              <a:ext uri="{FF2B5EF4-FFF2-40B4-BE49-F238E27FC236}">
                <a16:creationId xmlns:a16="http://schemas.microsoft.com/office/drawing/2014/main" id="{54E5E70F-C114-1DA2-B921-B880C798ADB7}"/>
              </a:ext>
            </a:extLst>
          </p:cNvPr>
          <p:cNvSpPr>
            <a:spLocks noGrp="1"/>
          </p:cNvSpPr>
          <p:nvPr>
            <p:ph type="body" sz="half" idx="2"/>
          </p:nvPr>
        </p:nvSpPr>
        <p:spPr>
          <a:xfrm>
            <a:off x="520494" y="3208020"/>
            <a:ext cx="2437168" cy="5943254"/>
          </a:xfrm>
        </p:spPr>
        <p:txBody>
          <a:bodyPr/>
          <a:lstStyle>
            <a:lvl1pPr marL="0" indent="0">
              <a:buNone/>
              <a:defRPr sz="992"/>
            </a:lvl1pPr>
            <a:lvl2pPr marL="283373" indent="0">
              <a:buNone/>
              <a:defRPr sz="868"/>
            </a:lvl2pPr>
            <a:lvl3pPr marL="566745" indent="0">
              <a:buNone/>
              <a:defRPr sz="744"/>
            </a:lvl3pPr>
            <a:lvl4pPr marL="850118" indent="0">
              <a:buNone/>
              <a:defRPr sz="620"/>
            </a:lvl4pPr>
            <a:lvl5pPr marL="1133490" indent="0">
              <a:buNone/>
              <a:defRPr sz="620"/>
            </a:lvl5pPr>
            <a:lvl6pPr marL="1416863" indent="0">
              <a:buNone/>
              <a:defRPr sz="620"/>
            </a:lvl6pPr>
            <a:lvl7pPr marL="1700235" indent="0">
              <a:buNone/>
              <a:defRPr sz="620"/>
            </a:lvl7pPr>
            <a:lvl8pPr marL="1983608" indent="0">
              <a:buNone/>
              <a:defRPr sz="620"/>
            </a:lvl8pPr>
            <a:lvl9pPr marL="2266980" indent="0">
              <a:buNone/>
              <a:defRPr sz="62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B172289-F7B2-D6C6-B225-7481A9558BBB}"/>
              </a:ext>
            </a:extLst>
          </p:cNvPr>
          <p:cNvSpPr>
            <a:spLocks noGrp="1"/>
          </p:cNvSpPr>
          <p:nvPr>
            <p:ph type="dt" sz="half" idx="10"/>
          </p:nvPr>
        </p:nvSpPr>
        <p:spPr/>
        <p:txBody>
          <a:bodyPr/>
          <a:lstStyle/>
          <a:p>
            <a:fld id="{1D8BD707-D9CF-40AE-B4C6-C98DA3205C09}" type="datetimeFigureOut">
              <a:rPr lang="en-US" smtClean="0"/>
              <a:t>2/19/2025</a:t>
            </a:fld>
            <a:endParaRPr lang="en-US"/>
          </a:p>
        </p:txBody>
      </p:sp>
      <p:sp>
        <p:nvSpPr>
          <p:cNvPr id="6" name="Espaço Reservado para Rodapé 5">
            <a:extLst>
              <a:ext uri="{FF2B5EF4-FFF2-40B4-BE49-F238E27FC236}">
                <a16:creationId xmlns:a16="http://schemas.microsoft.com/office/drawing/2014/main" id="{E49D5715-C951-B4C6-F8B3-1166BEE30D0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8D078DF-8A2C-BAE9-4291-CC12F9C45E0B}"/>
              </a:ext>
            </a:extLst>
          </p:cNvPr>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54591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2E"/>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433649B-269E-E0F7-6402-6998735D6FB3}"/>
              </a:ext>
            </a:extLst>
          </p:cNvPr>
          <p:cNvSpPr>
            <a:spLocks noGrp="1"/>
          </p:cNvSpPr>
          <p:nvPr>
            <p:ph type="title"/>
          </p:nvPr>
        </p:nvSpPr>
        <p:spPr>
          <a:xfrm>
            <a:off x="519510" y="569326"/>
            <a:ext cx="6517481" cy="206689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5A75291-9253-DBC4-4A30-97EA3182A0CD}"/>
              </a:ext>
            </a:extLst>
          </p:cNvPr>
          <p:cNvSpPr>
            <a:spLocks noGrp="1"/>
          </p:cNvSpPr>
          <p:nvPr>
            <p:ph type="body" idx="1"/>
          </p:nvPr>
        </p:nvSpPr>
        <p:spPr>
          <a:xfrm>
            <a:off x="519510" y="2846623"/>
            <a:ext cx="6517481" cy="6784864"/>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963F365-4314-556F-EADB-CB7946B8F382}"/>
              </a:ext>
            </a:extLst>
          </p:cNvPr>
          <p:cNvSpPr>
            <a:spLocks noGrp="1"/>
          </p:cNvSpPr>
          <p:nvPr>
            <p:ph type="dt" sz="half" idx="2"/>
          </p:nvPr>
        </p:nvSpPr>
        <p:spPr>
          <a:xfrm>
            <a:off x="519509" y="9911198"/>
            <a:ext cx="1700213" cy="569325"/>
          </a:xfrm>
          <a:prstGeom prst="rect">
            <a:avLst/>
          </a:prstGeom>
        </p:spPr>
        <p:txBody>
          <a:bodyPr vert="horz" lIns="91440" tIns="45720" rIns="91440" bIns="45720" rtlCol="0" anchor="ctr"/>
          <a:lstStyle>
            <a:lvl1pPr algn="l">
              <a:defRPr sz="744">
                <a:solidFill>
                  <a:schemeClr val="tx1">
                    <a:tint val="82000"/>
                  </a:schemeClr>
                </a:solidFill>
              </a:defRPr>
            </a:lvl1pPr>
          </a:lstStyle>
          <a:p>
            <a:fld id="{1D8BD707-D9CF-40AE-B4C6-C98DA3205C09}" type="datetimeFigureOut">
              <a:rPr lang="en-US" smtClean="0"/>
              <a:t>2/19/2025</a:t>
            </a:fld>
            <a:endParaRPr lang="en-US"/>
          </a:p>
        </p:txBody>
      </p:sp>
      <p:sp>
        <p:nvSpPr>
          <p:cNvPr id="5" name="Espaço Reservado para Rodapé 4">
            <a:extLst>
              <a:ext uri="{FF2B5EF4-FFF2-40B4-BE49-F238E27FC236}">
                <a16:creationId xmlns:a16="http://schemas.microsoft.com/office/drawing/2014/main" id="{C9895BAE-D02F-9880-81B5-DDCF7718F474}"/>
              </a:ext>
            </a:extLst>
          </p:cNvPr>
          <p:cNvSpPr>
            <a:spLocks noGrp="1"/>
          </p:cNvSpPr>
          <p:nvPr>
            <p:ph type="ftr" sz="quarter" idx="3"/>
          </p:nvPr>
        </p:nvSpPr>
        <p:spPr>
          <a:xfrm>
            <a:off x="2503091" y="9911198"/>
            <a:ext cx="2550319" cy="569325"/>
          </a:xfrm>
          <a:prstGeom prst="rect">
            <a:avLst/>
          </a:prstGeom>
        </p:spPr>
        <p:txBody>
          <a:bodyPr vert="horz" lIns="91440" tIns="45720" rIns="91440" bIns="45720" rtlCol="0" anchor="ctr"/>
          <a:lstStyle>
            <a:lvl1pPr algn="ctr">
              <a:defRPr sz="744">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2B1B46C-8B47-EF3C-E6A7-17AE37EF49FF}"/>
              </a:ext>
            </a:extLst>
          </p:cNvPr>
          <p:cNvSpPr>
            <a:spLocks noGrp="1"/>
          </p:cNvSpPr>
          <p:nvPr>
            <p:ph type="sldNum" sz="quarter" idx="4"/>
          </p:nvPr>
        </p:nvSpPr>
        <p:spPr>
          <a:xfrm>
            <a:off x="5336778" y="9911198"/>
            <a:ext cx="1700213" cy="569325"/>
          </a:xfrm>
          <a:prstGeom prst="rect">
            <a:avLst/>
          </a:prstGeom>
        </p:spPr>
        <p:txBody>
          <a:bodyPr vert="horz" lIns="91440" tIns="45720" rIns="91440" bIns="45720" rtlCol="0" anchor="ctr"/>
          <a:lstStyle>
            <a:lvl1pPr algn="r">
              <a:defRPr sz="744">
                <a:solidFill>
                  <a:schemeClr val="tx1">
                    <a:tint val="82000"/>
                  </a:schemeClr>
                </a:solidFill>
              </a:defRPr>
            </a:lvl1pPr>
          </a:lstStyle>
          <a:p>
            <a:fld id="{B6F15528-21DE-4FAA-801E-634DDDAF4B2B}" type="slidenum">
              <a:rPr lang="pt-BR" smtClean="0"/>
              <a:t>‹nº›</a:t>
            </a:fld>
            <a:endParaRPr lang="pt-BR"/>
          </a:p>
        </p:txBody>
      </p:sp>
    </p:spTree>
    <p:extLst>
      <p:ext uri="{BB962C8B-B14F-4D97-AF65-F5344CB8AC3E}">
        <p14:creationId xmlns:p14="http://schemas.microsoft.com/office/powerpoint/2010/main" val="39548024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566745" rtl="0" eaLnBrk="1" latinLnBrk="0" hangingPunct="1">
        <a:lnSpc>
          <a:spcPct val="90000"/>
        </a:lnSpc>
        <a:spcBef>
          <a:spcPct val="0"/>
        </a:spcBef>
        <a:buNone/>
        <a:defRPr sz="2727" kern="1200">
          <a:solidFill>
            <a:schemeClr val="tx1"/>
          </a:solidFill>
          <a:latin typeface="+mj-lt"/>
          <a:ea typeface="+mj-ea"/>
          <a:cs typeface="+mj-cs"/>
        </a:defRPr>
      </a:lvl1pPr>
    </p:titleStyle>
    <p:bodyStyle>
      <a:lvl1pPr marL="141686" indent="-141686" algn="l" defTabSz="566745" rtl="0" eaLnBrk="1" latinLnBrk="0" hangingPunct="1">
        <a:lnSpc>
          <a:spcPct val="90000"/>
        </a:lnSpc>
        <a:spcBef>
          <a:spcPts val="620"/>
        </a:spcBef>
        <a:buFont typeface="Arial" panose="020B0604020202020204" pitchFamily="34" charset="0"/>
        <a:buChar char="•"/>
        <a:defRPr sz="1735" kern="1200">
          <a:solidFill>
            <a:schemeClr val="tx1"/>
          </a:solidFill>
          <a:latin typeface="+mn-lt"/>
          <a:ea typeface="+mn-ea"/>
          <a:cs typeface="+mn-cs"/>
        </a:defRPr>
      </a:lvl1pPr>
      <a:lvl2pPr marL="425059" indent="-141686" algn="l" defTabSz="566745"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431" indent="-141686" algn="l" defTabSz="566745"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1804"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177"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8549"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1922"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5294"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8667" indent="-141686" algn="l" defTabSz="566745"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pt-BR"/>
      </a:defPPr>
      <a:lvl1pPr marL="0" algn="l" defTabSz="566745" rtl="0" eaLnBrk="1" latinLnBrk="0" hangingPunct="1">
        <a:defRPr sz="1116" kern="1200">
          <a:solidFill>
            <a:schemeClr val="tx1"/>
          </a:solidFill>
          <a:latin typeface="+mn-lt"/>
          <a:ea typeface="+mn-ea"/>
          <a:cs typeface="+mn-cs"/>
        </a:defRPr>
      </a:lvl1pPr>
      <a:lvl2pPr marL="283373" algn="l" defTabSz="566745" rtl="0" eaLnBrk="1" latinLnBrk="0" hangingPunct="1">
        <a:defRPr sz="1116" kern="1200">
          <a:solidFill>
            <a:schemeClr val="tx1"/>
          </a:solidFill>
          <a:latin typeface="+mn-lt"/>
          <a:ea typeface="+mn-ea"/>
          <a:cs typeface="+mn-cs"/>
        </a:defRPr>
      </a:lvl2pPr>
      <a:lvl3pPr marL="566745" algn="l" defTabSz="566745" rtl="0" eaLnBrk="1" latinLnBrk="0" hangingPunct="1">
        <a:defRPr sz="1116" kern="1200">
          <a:solidFill>
            <a:schemeClr val="tx1"/>
          </a:solidFill>
          <a:latin typeface="+mn-lt"/>
          <a:ea typeface="+mn-ea"/>
          <a:cs typeface="+mn-cs"/>
        </a:defRPr>
      </a:lvl3pPr>
      <a:lvl4pPr marL="850118" algn="l" defTabSz="566745" rtl="0" eaLnBrk="1" latinLnBrk="0" hangingPunct="1">
        <a:defRPr sz="1116" kern="1200">
          <a:solidFill>
            <a:schemeClr val="tx1"/>
          </a:solidFill>
          <a:latin typeface="+mn-lt"/>
          <a:ea typeface="+mn-ea"/>
          <a:cs typeface="+mn-cs"/>
        </a:defRPr>
      </a:lvl4pPr>
      <a:lvl5pPr marL="1133490" algn="l" defTabSz="566745" rtl="0" eaLnBrk="1" latinLnBrk="0" hangingPunct="1">
        <a:defRPr sz="1116" kern="1200">
          <a:solidFill>
            <a:schemeClr val="tx1"/>
          </a:solidFill>
          <a:latin typeface="+mn-lt"/>
          <a:ea typeface="+mn-ea"/>
          <a:cs typeface="+mn-cs"/>
        </a:defRPr>
      </a:lvl5pPr>
      <a:lvl6pPr marL="1416863" algn="l" defTabSz="566745" rtl="0" eaLnBrk="1" latinLnBrk="0" hangingPunct="1">
        <a:defRPr sz="1116" kern="1200">
          <a:solidFill>
            <a:schemeClr val="tx1"/>
          </a:solidFill>
          <a:latin typeface="+mn-lt"/>
          <a:ea typeface="+mn-ea"/>
          <a:cs typeface="+mn-cs"/>
        </a:defRPr>
      </a:lvl6pPr>
      <a:lvl7pPr marL="1700235" algn="l" defTabSz="566745" rtl="0" eaLnBrk="1" latinLnBrk="0" hangingPunct="1">
        <a:defRPr sz="1116" kern="1200">
          <a:solidFill>
            <a:schemeClr val="tx1"/>
          </a:solidFill>
          <a:latin typeface="+mn-lt"/>
          <a:ea typeface="+mn-ea"/>
          <a:cs typeface="+mn-cs"/>
        </a:defRPr>
      </a:lvl7pPr>
      <a:lvl8pPr marL="1983608" algn="l" defTabSz="566745" rtl="0" eaLnBrk="1" latinLnBrk="0" hangingPunct="1">
        <a:defRPr sz="1116" kern="1200">
          <a:solidFill>
            <a:schemeClr val="tx1"/>
          </a:solidFill>
          <a:latin typeface="+mn-lt"/>
          <a:ea typeface="+mn-ea"/>
          <a:cs typeface="+mn-cs"/>
        </a:defRPr>
      </a:lvl8pPr>
      <a:lvl9pPr marL="2266980" algn="l" defTabSz="566745"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98560" y="21167"/>
            <a:ext cx="6757940" cy="10110788"/>
          </a:xfrm>
          <a:prstGeom prst="rect">
            <a:avLst/>
          </a:prstGeom>
        </p:spPr>
      </p:pic>
      <p:sp>
        <p:nvSpPr>
          <p:cNvPr id="4" name="object 4"/>
          <p:cNvSpPr txBox="1">
            <a:spLocks noGrp="1"/>
          </p:cNvSpPr>
          <p:nvPr>
            <p:ph type="title"/>
          </p:nvPr>
        </p:nvSpPr>
        <p:spPr>
          <a:xfrm>
            <a:off x="2004978" y="3715877"/>
            <a:ext cx="3157571" cy="1218282"/>
          </a:xfrm>
          <a:prstGeom prst="rect">
            <a:avLst/>
          </a:prstGeom>
        </p:spPr>
        <p:txBody>
          <a:bodyPr vert="horz" wrap="square" lIns="0" tIns="12700" rIns="0" bIns="0" rtlCol="0">
            <a:spAutoFit/>
          </a:bodyPr>
          <a:lstStyle/>
          <a:p>
            <a:pPr marL="12700">
              <a:lnSpc>
                <a:spcPts val="4650"/>
              </a:lnSpc>
              <a:spcBef>
                <a:spcPts val="100"/>
              </a:spcBef>
            </a:pPr>
            <a:r>
              <a:rPr sz="4000" spc="-55" dirty="0">
                <a:solidFill>
                  <a:schemeClr val="bg1"/>
                </a:solidFill>
                <a:latin typeface="Montserrat SemiBold" panose="00000700000000000000" pitchFamily="2" charset="0"/>
                <a:cs typeface="Arial Black"/>
              </a:rPr>
              <a:t>Relatório</a:t>
            </a:r>
            <a:endParaRPr sz="4000" dirty="0">
              <a:solidFill>
                <a:schemeClr val="bg1"/>
              </a:solidFill>
              <a:latin typeface="Montserrat SemiBold" panose="00000700000000000000" pitchFamily="2" charset="0"/>
              <a:cs typeface="Arial Black"/>
            </a:endParaRPr>
          </a:p>
          <a:p>
            <a:pPr marL="12700">
              <a:lnSpc>
                <a:spcPts val="4650"/>
              </a:lnSpc>
            </a:pPr>
            <a:r>
              <a:rPr sz="4000" spc="95" dirty="0">
                <a:solidFill>
                  <a:schemeClr val="bg1"/>
                </a:solidFill>
                <a:latin typeface="Montserrat Light" panose="00000400000000000000" pitchFamily="2" charset="0"/>
              </a:rPr>
              <a:t>de</a:t>
            </a:r>
            <a:r>
              <a:rPr sz="4000" spc="-375" dirty="0">
                <a:solidFill>
                  <a:schemeClr val="bg1"/>
                </a:solidFill>
                <a:latin typeface="Montserrat Light" panose="00000400000000000000" pitchFamily="2" charset="0"/>
              </a:rPr>
              <a:t> </a:t>
            </a:r>
            <a:r>
              <a:rPr sz="4000" spc="65" dirty="0">
                <a:solidFill>
                  <a:schemeClr val="bg1"/>
                </a:solidFill>
                <a:latin typeface="Montserrat Light" panose="00000400000000000000" pitchFamily="2" charset="0"/>
              </a:rPr>
              <a:t>Fundos</a:t>
            </a:r>
            <a:endParaRPr sz="4000" dirty="0">
              <a:solidFill>
                <a:schemeClr val="bg1"/>
              </a:solidFill>
              <a:latin typeface="Montserrat Light" panose="00000400000000000000" pitchFamily="2" charset="0"/>
            </a:endParaRPr>
          </a:p>
        </p:txBody>
      </p:sp>
      <p:sp>
        <p:nvSpPr>
          <p:cNvPr id="5" name="object 5"/>
          <p:cNvSpPr txBox="1"/>
          <p:nvPr/>
        </p:nvSpPr>
        <p:spPr>
          <a:xfrm>
            <a:off x="2235200" y="5244562"/>
            <a:ext cx="2927350" cy="859155"/>
          </a:xfrm>
          <a:prstGeom prst="rect">
            <a:avLst/>
          </a:prstGeom>
        </p:spPr>
        <p:txBody>
          <a:bodyPr vert="horz" wrap="square" lIns="0" tIns="152400" rIns="0" bIns="0" rtlCol="0">
            <a:spAutoFit/>
          </a:bodyPr>
          <a:lstStyle/>
          <a:p>
            <a:pPr marL="12700">
              <a:lnSpc>
                <a:spcPct val="100000"/>
              </a:lnSpc>
              <a:spcBef>
                <a:spcPts val="1200"/>
              </a:spcBef>
            </a:pPr>
            <a:r>
              <a:rPr lang="pt-BR" sz="2500" spc="-10" dirty="0">
                <a:solidFill>
                  <a:srgbClr val="FFFFFF"/>
                </a:solidFill>
                <a:latin typeface="Montserrat SemiBold" panose="00000700000000000000" pitchFamily="2" charset="0"/>
                <a:cs typeface="Arial Black"/>
              </a:rPr>
              <a:t>4UM</a:t>
            </a:r>
            <a:endParaRPr lang="pt-BR" sz="2500" dirty="0">
              <a:latin typeface="Montserrat SemiBold" panose="00000700000000000000" pitchFamily="2" charset="0"/>
              <a:cs typeface="Arial Black"/>
            </a:endParaRPr>
          </a:p>
          <a:p>
            <a:pPr marL="12700">
              <a:lnSpc>
                <a:spcPct val="100000"/>
              </a:lnSpc>
              <a:spcBef>
                <a:spcPts val="660"/>
              </a:spcBef>
            </a:pPr>
            <a:r>
              <a:rPr lang="pt-BR" sz="1500" spc="-10" dirty="0">
                <a:solidFill>
                  <a:srgbClr val="FFFFFF"/>
                </a:solidFill>
                <a:latin typeface="Montserrat Light" panose="00000400000000000000" pitchFamily="2" charset="0"/>
                <a:cs typeface="Verdana"/>
              </a:rPr>
              <a:t>4UM Marlim Dividendos FIA</a:t>
            </a:r>
            <a:endParaRPr lang="pt-BR" sz="1500" dirty="0">
              <a:latin typeface="Montserrat Light" panose="00000400000000000000" pitchFamily="2" charset="0"/>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2DC"/>
        </a:solidFill>
        <a:effectLst/>
      </p:bgPr>
    </p:bg>
    <p:spTree>
      <p:nvGrpSpPr>
        <p:cNvPr id="1" name=""/>
        <p:cNvGrpSpPr/>
        <p:nvPr/>
      </p:nvGrpSpPr>
      <p:grpSpPr>
        <a:xfrm>
          <a:off x="0" y="0"/>
          <a:ext cx="0" cy="0"/>
          <a:chOff x="0" y="0"/>
          <a:chExt cx="0" cy="0"/>
        </a:xfrm>
      </p:grpSpPr>
      <p:sp>
        <p:nvSpPr>
          <p:cNvPr id="2" name="object 2"/>
          <p:cNvSpPr txBox="1"/>
          <p:nvPr/>
        </p:nvSpPr>
        <p:spPr>
          <a:xfrm>
            <a:off x="779299" y="2332165"/>
            <a:ext cx="2899410" cy="6171946"/>
          </a:xfrm>
          <a:prstGeom prst="rect">
            <a:avLst/>
          </a:prstGeom>
        </p:spPr>
        <p:txBody>
          <a:bodyPr vert="horz" wrap="square" lIns="0" tIns="12700" rIns="0" bIns="0" rtlCol="0" anchor="t">
            <a:spAutoFit/>
          </a:bodyPr>
          <a:lstStyle/>
          <a:p>
            <a:pPr marL="12700" marR="65405">
              <a:lnSpc>
                <a:spcPct val="116700"/>
              </a:lnSpc>
              <a:spcBef>
                <a:spcPts val="100"/>
              </a:spcBef>
            </a:pPr>
            <a:r>
              <a:rPr lang="pt-BR" sz="1000" dirty="0">
                <a:solidFill>
                  <a:srgbClr val="9E9959"/>
                </a:solidFill>
                <a:latin typeface="Montserrat SemiBold"/>
                <a:cs typeface="Arial Black"/>
              </a:rPr>
              <a:t>O 4UM Marlim Dividendos FIA é um fundo de ações com foco em empresas maduras e pagadoras de dividendos, buscando consistência de resultados no longo prazo. </a:t>
            </a:r>
            <a:r>
              <a:rPr lang="pt-BR" sz="1000" dirty="0">
                <a:solidFill>
                  <a:srgbClr val="2B333B"/>
                </a:solidFill>
                <a:latin typeface="Montserrat"/>
                <a:cs typeface="Verdana"/>
              </a:rPr>
              <a:t>O fundo se destaca pela sua abordagem disciplinada e criteriosa na escolha de empresas com </a:t>
            </a:r>
            <a:r>
              <a:rPr lang="pt-BR" sz="1000" i="1" dirty="0" err="1">
                <a:solidFill>
                  <a:srgbClr val="2B333B"/>
                </a:solidFill>
                <a:latin typeface="Montserrat"/>
                <a:cs typeface="Verdana"/>
              </a:rPr>
              <a:t>dividend</a:t>
            </a:r>
            <a:r>
              <a:rPr lang="pt-BR" sz="1000" i="1" dirty="0">
                <a:solidFill>
                  <a:srgbClr val="2B333B"/>
                </a:solidFill>
                <a:latin typeface="Montserrat"/>
                <a:cs typeface="Verdana"/>
              </a:rPr>
              <a:t> </a:t>
            </a:r>
            <a:r>
              <a:rPr lang="pt-BR" sz="1000" i="1" dirty="0" err="1">
                <a:solidFill>
                  <a:srgbClr val="2B333B"/>
                </a:solidFill>
                <a:latin typeface="Montserrat"/>
                <a:cs typeface="Verdana"/>
              </a:rPr>
              <a:t>yields</a:t>
            </a:r>
            <a:r>
              <a:rPr lang="pt-BR" sz="1000" i="1" dirty="0">
                <a:solidFill>
                  <a:srgbClr val="2B333B"/>
                </a:solidFill>
                <a:latin typeface="Montserrat"/>
                <a:cs typeface="Verdana"/>
              </a:rPr>
              <a:t> </a:t>
            </a:r>
            <a:r>
              <a:rPr lang="pt-BR" sz="1000" dirty="0">
                <a:solidFill>
                  <a:srgbClr val="2B333B"/>
                </a:solidFill>
                <a:latin typeface="Montserrat"/>
                <a:cs typeface="Verdana"/>
              </a:rPr>
              <a:t>elevados e sustentáveis. A estratégia do fundo, baseada em uma análise fundamentalista, permite identificar companhias com capacidade de geração de caixa previsível e competitividade sólida.</a:t>
            </a:r>
            <a:endParaRPr lang="pt-BR" sz="1000" dirty="0">
              <a:latin typeface="Montserrat"/>
              <a:cs typeface="Verdana"/>
            </a:endParaRPr>
          </a:p>
          <a:p>
            <a:pPr marL="12700" marR="70485">
              <a:lnSpc>
                <a:spcPct val="116700"/>
              </a:lnSpc>
              <a:spcBef>
                <a:spcPts val="850"/>
              </a:spcBef>
            </a:pPr>
            <a:r>
              <a:rPr lang="pt-BR" sz="1000" dirty="0">
                <a:solidFill>
                  <a:srgbClr val="2B333B"/>
                </a:solidFill>
                <a:latin typeface="Montserrat"/>
                <a:cs typeface="Verdana"/>
              </a:rPr>
              <a:t>Em 2024, o fundo ficou com um retorno acima do Ibovespa, -8,7% contra -10,3%. A gestão mantém uma alocação diversificada, com destaque para setores como </a:t>
            </a:r>
            <a:r>
              <a:rPr lang="pt-BR" sz="1000" i="1" dirty="0" err="1">
                <a:solidFill>
                  <a:srgbClr val="2B333B"/>
                </a:solidFill>
                <a:latin typeface="Montserrat"/>
                <a:cs typeface="Verdana"/>
              </a:rPr>
              <a:t>utilities</a:t>
            </a:r>
            <a:r>
              <a:rPr lang="pt-BR" sz="1000" dirty="0">
                <a:solidFill>
                  <a:srgbClr val="2B333B"/>
                </a:solidFill>
                <a:latin typeface="Montserrat"/>
                <a:cs typeface="Verdana"/>
              </a:rPr>
              <a:t> e materiais básicos, além de uma participação relevante no setor bancário. No mês de janeiro, o setor que mais colaborou para a rentabilidade do fundo de forma positiva foi o de bancos, com 1,5% positivo. O setor com pior performance foi o de materiais básicos com -0,2% no período.</a:t>
            </a:r>
          </a:p>
          <a:p>
            <a:pPr marL="12700" marR="70485">
              <a:lnSpc>
                <a:spcPct val="116700"/>
              </a:lnSpc>
              <a:spcBef>
                <a:spcPts val="850"/>
              </a:spcBef>
            </a:pPr>
            <a:r>
              <a:rPr lang="pt-BR" sz="1000" dirty="0">
                <a:latin typeface="Montserrat" panose="00000500000000000000" pitchFamily="2" charset="0"/>
                <a:cs typeface="Verdana"/>
              </a:rPr>
              <a:t>O histórico de rentabilidade do 4UM Marlim Dividendos FIA, que acumulou 316,4% desde seu início, demonstra a eficácia de sua estratégia ao longo dos anos. O foco em empresas com barreiras competitivas e baixa alavancagem financeira, combinado com a gestão de portfólio com baixo turnover, reforça a sustentabilidade da abordagem adotada.</a:t>
            </a:r>
          </a:p>
        </p:txBody>
      </p:sp>
      <p:sp>
        <p:nvSpPr>
          <p:cNvPr id="3" name="object 3"/>
          <p:cNvSpPr txBox="1"/>
          <p:nvPr/>
        </p:nvSpPr>
        <p:spPr>
          <a:xfrm>
            <a:off x="3875306" y="2332038"/>
            <a:ext cx="2686685" cy="1799980"/>
          </a:xfrm>
          <a:prstGeom prst="rect">
            <a:avLst/>
          </a:prstGeom>
        </p:spPr>
        <p:txBody>
          <a:bodyPr vert="horz" wrap="square" lIns="0" tIns="12700" rIns="0" bIns="0" rtlCol="0">
            <a:spAutoFit/>
          </a:bodyPr>
          <a:lstStyle/>
          <a:p>
            <a:pPr marL="12700" marR="5080">
              <a:lnSpc>
                <a:spcPct val="116700"/>
              </a:lnSpc>
              <a:spcBef>
                <a:spcPts val="100"/>
              </a:spcBef>
            </a:pPr>
            <a:r>
              <a:rPr lang="pt-BR" sz="1000" spc="-40" dirty="0">
                <a:solidFill>
                  <a:srgbClr val="2B333B"/>
                </a:solidFill>
                <a:latin typeface="Montserrat" panose="00000500000000000000" pitchFamily="2" charset="0"/>
                <a:cs typeface="Verdana"/>
              </a:rPr>
              <a:t>Em nossa avaliação, o 4UM Marlim Dividendos FIA é uma excelente opção para investidores que buscam exposição a ações de dividendos, com uma gestão comprometida em oferecer retornos sólidos e previsíveis no longo prazo. O fundo segue uma filosofia de investimento voltada para a consistência e a remuneração via proventos, sendo uma alternativa robusta para investidores focados em empresas maduras.</a:t>
            </a:r>
          </a:p>
        </p:txBody>
      </p:sp>
      <p:sp>
        <p:nvSpPr>
          <p:cNvPr id="5" name="object 5"/>
          <p:cNvSpPr txBox="1">
            <a:spLocks noGrp="1"/>
          </p:cNvSpPr>
          <p:nvPr>
            <p:ph type="title"/>
          </p:nvPr>
        </p:nvSpPr>
        <p:spPr>
          <a:xfrm>
            <a:off x="714648" y="1365529"/>
            <a:ext cx="6257692" cy="474489"/>
          </a:xfrm>
          <a:prstGeom prst="rect">
            <a:avLst/>
          </a:prstGeom>
        </p:spPr>
        <p:txBody>
          <a:bodyPr vert="horz" wrap="square" lIns="0" tIns="12700" rIns="0" bIns="0" rtlCol="0">
            <a:spAutoFit/>
          </a:bodyPr>
          <a:lstStyle/>
          <a:p>
            <a:pPr marL="36830">
              <a:lnSpc>
                <a:spcPct val="100000"/>
              </a:lnSpc>
              <a:spcBef>
                <a:spcPts val="100"/>
              </a:spcBef>
            </a:pPr>
            <a:r>
              <a:rPr lang="pt-BR" spc="-90" dirty="0">
                <a:solidFill>
                  <a:srgbClr val="14332B"/>
                </a:solidFill>
                <a:latin typeface="Montserrat SemiBold" panose="00000700000000000000" pitchFamily="2" charset="0"/>
                <a:cs typeface="Arial Black"/>
              </a:rPr>
              <a:t>Resumo</a:t>
            </a:r>
            <a:r>
              <a:rPr lang="pt-BR" spc="-170" dirty="0">
                <a:solidFill>
                  <a:srgbClr val="14332B"/>
                </a:solidFill>
                <a:latin typeface="Montserrat SemiBold" panose="00000700000000000000" pitchFamily="2" charset="0"/>
                <a:cs typeface="Arial Black"/>
              </a:rPr>
              <a:t> </a:t>
            </a:r>
            <a:r>
              <a:rPr lang="pt-BR" spc="-140" dirty="0">
                <a:solidFill>
                  <a:srgbClr val="14332B"/>
                </a:solidFill>
                <a:latin typeface="Montserrat SemiBold" panose="00000700000000000000" pitchFamily="2" charset="0"/>
                <a:cs typeface="Arial Black"/>
              </a:rPr>
              <a:t>e</a:t>
            </a:r>
            <a:r>
              <a:rPr lang="pt-BR" spc="-170" dirty="0">
                <a:solidFill>
                  <a:srgbClr val="14332B"/>
                </a:solidFill>
                <a:latin typeface="Montserrat SemiBold" panose="00000700000000000000" pitchFamily="2" charset="0"/>
                <a:cs typeface="Arial Black"/>
              </a:rPr>
              <a:t> </a:t>
            </a:r>
            <a:r>
              <a:rPr lang="pt-BR" spc="-60" dirty="0">
                <a:solidFill>
                  <a:srgbClr val="14332B"/>
                </a:solidFill>
                <a:latin typeface="Montserrat SemiBold" panose="00000700000000000000" pitchFamily="2" charset="0"/>
                <a:cs typeface="Arial Black"/>
              </a:rPr>
              <a:t>Opinião</a:t>
            </a:r>
            <a:r>
              <a:rPr lang="pt-BR" spc="-170" dirty="0">
                <a:solidFill>
                  <a:srgbClr val="14332B"/>
                </a:solidFill>
                <a:latin typeface="Montserrat SemiBold" panose="00000700000000000000" pitchFamily="2" charset="0"/>
                <a:cs typeface="Arial Black"/>
              </a:rPr>
              <a:t> </a:t>
            </a:r>
            <a:r>
              <a:rPr lang="pt-BR" dirty="0">
                <a:solidFill>
                  <a:srgbClr val="14332B"/>
                </a:solidFill>
                <a:latin typeface="Montserrat SemiBold" panose="00000700000000000000" pitchFamily="2" charset="0"/>
                <a:cs typeface="Arial Black"/>
              </a:rPr>
              <a:t>do</a:t>
            </a:r>
            <a:r>
              <a:rPr lang="pt-BR" spc="-170" dirty="0">
                <a:solidFill>
                  <a:srgbClr val="14332B"/>
                </a:solidFill>
                <a:latin typeface="Montserrat SemiBold" panose="00000700000000000000" pitchFamily="2" charset="0"/>
                <a:cs typeface="Arial Black"/>
              </a:rPr>
              <a:t> </a:t>
            </a:r>
            <a:r>
              <a:rPr lang="pt-BR" spc="-105" dirty="0">
                <a:solidFill>
                  <a:srgbClr val="14332B"/>
                </a:solidFill>
                <a:latin typeface="Montserrat SemiBold" panose="00000700000000000000" pitchFamily="2" charset="0"/>
                <a:cs typeface="Arial Black"/>
              </a:rPr>
              <a:t>Analista</a:t>
            </a:r>
          </a:p>
        </p:txBody>
      </p:sp>
      <p:grpSp>
        <p:nvGrpSpPr>
          <p:cNvPr id="21" name="Agrupar 20">
            <a:extLst>
              <a:ext uri="{FF2B5EF4-FFF2-40B4-BE49-F238E27FC236}">
                <a16:creationId xmlns:a16="http://schemas.microsoft.com/office/drawing/2014/main" id="{92DB4E49-72E6-3D03-A92A-9E0CABC46F5A}"/>
              </a:ext>
            </a:extLst>
          </p:cNvPr>
          <p:cNvGrpSpPr/>
          <p:nvPr/>
        </p:nvGrpSpPr>
        <p:grpSpPr>
          <a:xfrm>
            <a:off x="0" y="-22601"/>
            <a:ext cx="7556500" cy="861889"/>
            <a:chOff x="0" y="-22601"/>
            <a:chExt cx="7556500" cy="861889"/>
          </a:xfrm>
        </p:grpSpPr>
        <p:pic>
          <p:nvPicPr>
            <p:cNvPr id="16" name="Imagem 15">
              <a:extLst>
                <a:ext uri="{FF2B5EF4-FFF2-40B4-BE49-F238E27FC236}">
                  <a16:creationId xmlns:a16="http://schemas.microsoft.com/office/drawing/2014/main" id="{9D3AB186-6C49-AAB6-3A02-4D297A0F63E5}"/>
                </a:ext>
              </a:extLst>
            </p:cNvPr>
            <p:cNvPicPr>
              <a:picLocks noChangeAspect="1"/>
            </p:cNvPicPr>
            <p:nvPr/>
          </p:nvPicPr>
          <p:blipFill>
            <a:blip r:embed="rId3"/>
            <a:stretch>
              <a:fillRect/>
            </a:stretch>
          </p:blipFill>
          <p:spPr>
            <a:xfrm>
              <a:off x="0" y="-22601"/>
              <a:ext cx="7556500" cy="861889"/>
            </a:xfrm>
            <a:prstGeom prst="rect">
              <a:avLst/>
            </a:prstGeom>
          </p:spPr>
        </p:pic>
        <p:pic>
          <p:nvPicPr>
            <p:cNvPr id="19" name="Imagem 18" descr="Uma imagem contendo Interface gráfica do usuário&#10;&#10;Descrição gerada automaticamente">
              <a:extLst>
                <a:ext uri="{FF2B5EF4-FFF2-40B4-BE49-F238E27FC236}">
                  <a16:creationId xmlns:a16="http://schemas.microsoft.com/office/drawing/2014/main" id="{95F4ED41-3C68-58DA-EB8B-6CC707683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518" y="304224"/>
              <a:ext cx="1300213" cy="247801"/>
            </a:xfrm>
            <a:prstGeom prst="rect">
              <a:avLst/>
            </a:prstGeom>
          </p:spPr>
        </p:pic>
        <p:sp>
          <p:nvSpPr>
            <p:cNvPr id="20" name="object 6"/>
            <p:cNvSpPr txBox="1"/>
            <p:nvPr/>
          </p:nvSpPr>
          <p:spPr>
            <a:xfrm>
              <a:off x="770298" y="170373"/>
              <a:ext cx="3007952" cy="478336"/>
            </a:xfrm>
            <a:prstGeom prst="rect">
              <a:avLst/>
            </a:prstGeom>
          </p:spPr>
          <p:txBody>
            <a:bodyPr vert="horz" wrap="square" lIns="0" tIns="44450" rIns="0" bIns="0" rtlCol="0">
              <a:spAutoFit/>
            </a:bodyPr>
            <a:lstStyle/>
            <a:p>
              <a:pPr marL="12700">
                <a:lnSpc>
                  <a:spcPct val="100000"/>
                </a:lnSpc>
                <a:spcBef>
                  <a:spcPts val="350"/>
                </a:spcBef>
              </a:pPr>
              <a:r>
                <a:rPr sz="1600" spc="-80" dirty="0" err="1">
                  <a:solidFill>
                    <a:srgbClr val="F7FAF5"/>
                  </a:solidFill>
                  <a:latin typeface="Montserrat SemiBold" panose="00000700000000000000" pitchFamily="2" charset="0"/>
                  <a:cs typeface="Arial Black"/>
                </a:rPr>
                <a:t>Avaliação</a:t>
              </a:r>
              <a:r>
                <a:rPr sz="1600" spc="-5" dirty="0">
                  <a:solidFill>
                    <a:srgbClr val="F7FAF5"/>
                  </a:solidFill>
                  <a:latin typeface="Montserrat SemiBold" panose="00000700000000000000" pitchFamily="2" charset="0"/>
                  <a:cs typeface="Arial Black"/>
                </a:rPr>
                <a:t> </a:t>
              </a:r>
              <a:r>
                <a:rPr lang="pt-BR" sz="1600" spc="-70" dirty="0">
                  <a:solidFill>
                    <a:srgbClr val="F7FAF5"/>
                  </a:solidFill>
                  <a:latin typeface="Montserrat SemiBold" panose="00000700000000000000" pitchFamily="2" charset="0"/>
                  <a:cs typeface="Arial Black"/>
                </a:rPr>
                <a:t>4UM Marlim</a:t>
              </a:r>
              <a:endParaRPr sz="1600" dirty="0">
                <a:latin typeface="Montserrat SemiBold" panose="00000700000000000000" pitchFamily="2" charset="0"/>
                <a:cs typeface="Arial Black"/>
              </a:endParaRPr>
            </a:p>
            <a:p>
              <a:pPr marL="12700">
                <a:lnSpc>
                  <a:spcPct val="100000"/>
                </a:lnSpc>
                <a:spcBef>
                  <a:spcPts val="185"/>
                </a:spcBef>
              </a:pPr>
              <a:r>
                <a:rPr lang="pt-BR" sz="1050" dirty="0">
                  <a:solidFill>
                    <a:srgbClr val="9E9959"/>
                  </a:solidFill>
                  <a:latin typeface="Montserrat SemiBold" panose="00000700000000000000" pitchFamily="2" charset="0"/>
                  <a:cs typeface="Arial Black"/>
                </a:rPr>
                <a:t>4UM Marlim Dividendos FIA</a:t>
              </a:r>
              <a:endParaRPr lang="pt-BR" sz="1050" dirty="0">
                <a:latin typeface="Montserrat SemiBold" panose="00000700000000000000" pitchFamily="2" charset="0"/>
                <a:cs typeface="Arial Black"/>
              </a:endParaRPr>
            </a:p>
          </p:txBody>
        </p:sp>
      </p:grpSp>
      <p:pic>
        <p:nvPicPr>
          <p:cNvPr id="6" name="Google Shape;1317;g30a28a55c88_1_134">
            <a:extLst>
              <a:ext uri="{FF2B5EF4-FFF2-40B4-BE49-F238E27FC236}">
                <a16:creationId xmlns:a16="http://schemas.microsoft.com/office/drawing/2014/main" id="{20944F72-F3EC-1543-B561-6407972D1AEA}"/>
              </a:ext>
            </a:extLst>
          </p:cNvPr>
          <p:cNvPicPr preferRelativeResize="0"/>
          <p:nvPr/>
        </p:nvPicPr>
        <p:blipFill>
          <a:blip r:embed="rId5">
            <a:alphaModFix/>
          </a:blip>
          <a:stretch>
            <a:fillRect/>
          </a:stretch>
        </p:blipFill>
        <p:spPr>
          <a:xfrm rot="10637659">
            <a:off x="3881792" y="4405579"/>
            <a:ext cx="170955" cy="278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2DC"/>
        </a:solid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779299" y="1384300"/>
            <a:ext cx="1393190" cy="482600"/>
          </a:xfrm>
          <a:prstGeom prst="rect">
            <a:avLst/>
          </a:prstGeom>
        </p:spPr>
        <p:txBody>
          <a:bodyPr vert="horz" wrap="square" lIns="0" tIns="12700" rIns="0" bIns="0" rtlCol="0">
            <a:spAutoFit/>
          </a:bodyPr>
          <a:lstStyle/>
          <a:p>
            <a:pPr marL="12700">
              <a:lnSpc>
                <a:spcPct val="100000"/>
              </a:lnSpc>
              <a:spcBef>
                <a:spcPts val="100"/>
              </a:spcBef>
            </a:pPr>
            <a:r>
              <a:rPr spc="-150" dirty="0">
                <a:solidFill>
                  <a:srgbClr val="14332B"/>
                </a:solidFill>
                <a:latin typeface="Montserrat SemiBold" panose="00000700000000000000" pitchFamily="2" charset="0"/>
                <a:cs typeface="Arial Black"/>
              </a:rPr>
              <a:t>Gestão</a:t>
            </a:r>
          </a:p>
        </p:txBody>
      </p:sp>
      <p:sp>
        <p:nvSpPr>
          <p:cNvPr id="2" name="object 2"/>
          <p:cNvSpPr txBox="1">
            <a:spLocks noGrp="1"/>
          </p:cNvSpPr>
          <p:nvPr>
            <p:ph sz="half" idx="2"/>
          </p:nvPr>
        </p:nvSpPr>
        <p:spPr>
          <a:xfrm>
            <a:off x="779299" y="2330612"/>
            <a:ext cx="2889287" cy="7072705"/>
          </a:xfrm>
          <a:prstGeom prst="rect">
            <a:avLst/>
          </a:prstGeom>
        </p:spPr>
        <p:txBody>
          <a:bodyPr vert="horz" wrap="square" lIns="0" tIns="12700" rIns="0" bIns="0" rtlCol="0">
            <a:spAutoFit/>
          </a:bodyPr>
          <a:lstStyle/>
          <a:p>
            <a:pPr marL="0" marR="104775" indent="0">
              <a:lnSpc>
                <a:spcPct val="116700"/>
              </a:lnSpc>
              <a:spcBef>
                <a:spcPts val="100"/>
              </a:spcBef>
              <a:buNone/>
            </a:pPr>
            <a:r>
              <a:rPr lang="pt-BR" dirty="0">
                <a:latin typeface="Montserrat" panose="00000500000000000000" pitchFamily="2" charset="0"/>
              </a:rPr>
              <a:t>A gestão do 4UM Marlim Dividendos FIA é conduzida por uma equipe de profissionais experientes, que se destacam por sua abordagem rigorosa e disciplinada na análise fundamentalista. O fundo adota uma estratégia centrada em empresas com geração de caixa previsível e sustentável no longo prazo, buscando aquelas que operam em ambientes competitivos saudáveis. A filosofia de investimento é pautada por uma análise profunda dos fundamentos das companhias, com foco em dividendos consistentes, protegidos por barreiras competitivas e baixa alavancagem financeira.</a:t>
            </a:r>
          </a:p>
          <a:p>
            <a:pPr marL="0" marR="104775" indent="0">
              <a:lnSpc>
                <a:spcPct val="116700"/>
              </a:lnSpc>
              <a:spcBef>
                <a:spcPts val="100"/>
              </a:spcBef>
              <a:buNone/>
            </a:pPr>
            <a:endParaRPr lang="pt-BR" dirty="0">
              <a:latin typeface="Montserrat" panose="00000500000000000000" pitchFamily="2" charset="0"/>
            </a:endParaRPr>
          </a:p>
          <a:p>
            <a:pPr marL="0" marR="104775" indent="0">
              <a:lnSpc>
                <a:spcPct val="116700"/>
              </a:lnSpc>
              <a:spcBef>
                <a:spcPts val="100"/>
              </a:spcBef>
              <a:buNone/>
            </a:pPr>
            <a:r>
              <a:rPr lang="pt-BR" dirty="0" err="1">
                <a:latin typeface="Montserrat" panose="00000500000000000000" pitchFamily="2" charset="0"/>
              </a:rPr>
              <a:t>Luis</a:t>
            </a:r>
            <a:r>
              <a:rPr lang="pt-BR" dirty="0">
                <a:latin typeface="Montserrat" panose="00000500000000000000" pitchFamily="2" charset="0"/>
              </a:rPr>
              <a:t> Tiago Machado, um dos diretores responsáveis pelo fundo, possui mais de 14 anos de experiência na 4UM e uma sólida formação acadêmica. Ele iniciou sua carreira como gerente de portfólio e hoje ocupa um papel de liderança na gestão do fundo. Com uma pós-graduação em engenharia econômica e mercado financeiro pela PUC Paraná e um bacharelado em administração de empresas também pela PUC-PR, Luis Tiago detém a certificação CGA.</a:t>
            </a:r>
          </a:p>
          <a:p>
            <a:pPr marL="0" marR="104775" indent="0">
              <a:lnSpc>
                <a:spcPct val="116700"/>
              </a:lnSpc>
              <a:spcBef>
                <a:spcPts val="100"/>
              </a:spcBef>
              <a:buNone/>
            </a:pPr>
            <a:endParaRPr lang="pt-BR" dirty="0">
              <a:latin typeface="Montserrat" panose="00000500000000000000" pitchFamily="2" charset="0"/>
            </a:endParaRPr>
          </a:p>
          <a:p>
            <a:pPr marL="0" marR="104775" indent="0">
              <a:lnSpc>
                <a:spcPct val="116700"/>
              </a:lnSpc>
              <a:spcBef>
                <a:spcPts val="100"/>
              </a:spcBef>
              <a:buNone/>
            </a:pPr>
            <a:r>
              <a:rPr lang="pt-BR" dirty="0">
                <a:latin typeface="Montserrat" panose="00000500000000000000" pitchFamily="2" charset="0"/>
              </a:rPr>
              <a:t>Giuliano Silvio Dedini, também diretor do Fundo, é CFA e tem 10 anos de experiência como gestor de portfólio na 4UM. Ele traz uma perspectiva técnica valiosa para a gestão, com formação acadêmica em economia pela Universidade Federal do Paraná e um mestrado em economia pela FGV. Giuliano também exerce um papel como membro do conselho da </a:t>
            </a:r>
            <a:r>
              <a:rPr lang="pt-BR" dirty="0" err="1">
                <a:latin typeface="Montserrat" panose="00000500000000000000" pitchFamily="2" charset="0"/>
              </a:rPr>
              <a:t>Valid</a:t>
            </a:r>
            <a:r>
              <a:rPr lang="pt-BR" dirty="0">
                <a:latin typeface="Montserrat" panose="00000500000000000000" pitchFamily="2" charset="0"/>
              </a:rPr>
              <a:t>.</a:t>
            </a:r>
          </a:p>
        </p:txBody>
      </p:sp>
      <p:sp>
        <p:nvSpPr>
          <p:cNvPr id="3" name="object 3"/>
          <p:cNvSpPr txBox="1"/>
          <p:nvPr/>
        </p:nvSpPr>
        <p:spPr>
          <a:xfrm>
            <a:off x="3783200" y="4131700"/>
            <a:ext cx="2889289" cy="4912114"/>
          </a:xfrm>
          <a:prstGeom prst="rect">
            <a:avLst/>
          </a:prstGeom>
        </p:spPr>
        <p:txBody>
          <a:bodyPr vert="horz" wrap="square" lIns="0" tIns="12700" rIns="0" bIns="0" rtlCol="0">
            <a:spAutoFit/>
          </a:bodyPr>
          <a:lstStyle/>
          <a:p>
            <a:pPr marL="12700" marR="38735" algn="l">
              <a:lnSpc>
                <a:spcPct val="116700"/>
              </a:lnSpc>
              <a:spcBef>
                <a:spcPts val="100"/>
              </a:spcBef>
            </a:pPr>
            <a:r>
              <a:rPr lang="pt-BR" sz="1000" dirty="0">
                <a:solidFill>
                  <a:srgbClr val="2B333B"/>
                </a:solidFill>
                <a:latin typeface="Montserrat" panose="00000500000000000000" pitchFamily="2" charset="0"/>
                <a:cs typeface="Verdana"/>
              </a:rPr>
              <a:t>A equipe adota uma abordagem de longo prazo, com baixo </a:t>
            </a:r>
            <a:r>
              <a:rPr lang="pt-BR" sz="1000" i="1" dirty="0">
                <a:solidFill>
                  <a:srgbClr val="2B333B"/>
                </a:solidFill>
                <a:latin typeface="Montserrat" panose="00000500000000000000" pitchFamily="2" charset="0"/>
                <a:cs typeface="Verdana"/>
              </a:rPr>
              <a:t>turnover</a:t>
            </a:r>
            <a:r>
              <a:rPr lang="pt-BR" sz="1000" dirty="0">
                <a:solidFill>
                  <a:srgbClr val="2B333B"/>
                </a:solidFill>
                <a:latin typeface="Montserrat" panose="00000500000000000000" pitchFamily="2" charset="0"/>
                <a:cs typeface="Verdana"/>
              </a:rPr>
              <a:t> no portfólio, mantendo uma diversificação setorial adequada para mitigar riscos e capturar oportunidades em diferentes setores. A escolha de ativos é fundamentada em critérios rigorosos, privilegiando empresas com baixa necessidade de investimentos adicionais e estruturas de capital sólidas.</a:t>
            </a:r>
          </a:p>
          <a:p>
            <a:pPr marL="12700" marR="38735" algn="l">
              <a:lnSpc>
                <a:spcPct val="116700"/>
              </a:lnSpc>
              <a:spcBef>
                <a:spcPts val="100"/>
              </a:spcBef>
            </a:pPr>
            <a:endParaRPr lang="pt-BR" sz="1000" dirty="0">
              <a:solidFill>
                <a:srgbClr val="2B333B"/>
              </a:solidFill>
              <a:latin typeface="Montserrat" panose="00000500000000000000" pitchFamily="2" charset="0"/>
              <a:cs typeface="Verdana"/>
            </a:endParaRPr>
          </a:p>
          <a:p>
            <a:pPr marL="12700" marR="38735" algn="l">
              <a:lnSpc>
                <a:spcPct val="116700"/>
              </a:lnSpc>
              <a:spcBef>
                <a:spcPts val="100"/>
              </a:spcBef>
            </a:pPr>
            <a:r>
              <a:rPr lang="pt-BR" sz="1000" dirty="0">
                <a:solidFill>
                  <a:srgbClr val="2B333B"/>
                </a:solidFill>
                <a:latin typeface="Montserrat" panose="00000500000000000000" pitchFamily="2" charset="0"/>
                <a:cs typeface="Verdana"/>
              </a:rPr>
              <a:t>Além disso, a gestão do 4UM Marlim Dividendos FIA se destaca pela sua fidelidade aos mandatos e pela adoção de processos racionais de tomada de decisão. A equipe se coloca sempre na posição de "donos" das empresas investidas, o que reflete um compromisso de longo prazo com a geração de valor sustentável para os cotistas, alinhando os interesses dos gestores com os dos investidores.</a:t>
            </a:r>
          </a:p>
          <a:p>
            <a:pPr marL="12700" marR="38735" algn="l">
              <a:lnSpc>
                <a:spcPct val="116700"/>
              </a:lnSpc>
              <a:spcBef>
                <a:spcPts val="100"/>
              </a:spcBef>
            </a:pPr>
            <a:endParaRPr lang="pt-BR" sz="1000" dirty="0">
              <a:solidFill>
                <a:srgbClr val="2B333B"/>
              </a:solidFill>
              <a:latin typeface="Montserrat" panose="00000500000000000000" pitchFamily="2" charset="0"/>
              <a:cs typeface="Verdana"/>
            </a:endParaRPr>
          </a:p>
          <a:p>
            <a:pPr marL="12700" marR="38735" algn="l">
              <a:lnSpc>
                <a:spcPct val="116700"/>
              </a:lnSpc>
              <a:spcBef>
                <a:spcPts val="100"/>
              </a:spcBef>
            </a:pPr>
            <a:r>
              <a:rPr lang="pt-BR" sz="1000" dirty="0">
                <a:solidFill>
                  <a:srgbClr val="2B333B"/>
                </a:solidFill>
                <a:latin typeface="Montserrat" panose="00000500000000000000" pitchFamily="2" charset="0"/>
                <a:cs typeface="Verdana"/>
              </a:rPr>
              <a:t>Essa combinação de experiência, rigor analítico e foco em dividendos faz do 4UM Marlim Dividendos FIA uma opção atraente para investidores que buscam consistência de resultados e a geração de renda passiva por meio de proventos distribuídos.</a:t>
            </a:r>
          </a:p>
        </p:txBody>
      </p:sp>
      <p:sp>
        <p:nvSpPr>
          <p:cNvPr id="6" name="object 6"/>
          <p:cNvSpPr txBox="1"/>
          <p:nvPr/>
        </p:nvSpPr>
        <p:spPr>
          <a:xfrm>
            <a:off x="3869537" y="2323095"/>
            <a:ext cx="2889287" cy="1338443"/>
          </a:xfrm>
          <a:prstGeom prst="rect">
            <a:avLst/>
          </a:prstGeom>
        </p:spPr>
        <p:txBody>
          <a:bodyPr vert="horz" wrap="square" lIns="0" tIns="12700" rIns="0" bIns="0" rtlCol="0" anchor="t">
            <a:spAutoFit/>
          </a:bodyPr>
          <a:lstStyle/>
          <a:p>
            <a:pPr marL="12700" marR="5080">
              <a:lnSpc>
                <a:spcPct val="109300"/>
              </a:lnSpc>
              <a:spcBef>
                <a:spcPts val="100"/>
              </a:spcBef>
            </a:pPr>
            <a:r>
              <a:rPr lang="pt-BR" sz="1600" dirty="0">
                <a:solidFill>
                  <a:srgbClr val="034C45"/>
                </a:solidFill>
                <a:latin typeface="Montserrat "/>
                <a:cs typeface="Verdana"/>
              </a:rPr>
              <a:t>A estratégia de gestão do Fundo se baseia na seleção de empresas maduras, que oferecem dividendos elevados e previsíveis. </a:t>
            </a:r>
            <a:endParaRPr lang="pt-BR" sz="1600" dirty="0">
              <a:latin typeface="Montserrat "/>
              <a:cs typeface="Verdana"/>
            </a:endParaRPr>
          </a:p>
        </p:txBody>
      </p:sp>
      <p:grpSp>
        <p:nvGrpSpPr>
          <p:cNvPr id="9" name="Agrupar 8">
            <a:extLst>
              <a:ext uri="{FF2B5EF4-FFF2-40B4-BE49-F238E27FC236}">
                <a16:creationId xmlns:a16="http://schemas.microsoft.com/office/drawing/2014/main" id="{7322FA3A-0CCA-588A-698B-B629B60DBB7C}"/>
              </a:ext>
            </a:extLst>
          </p:cNvPr>
          <p:cNvGrpSpPr/>
          <p:nvPr/>
        </p:nvGrpSpPr>
        <p:grpSpPr>
          <a:xfrm>
            <a:off x="0" y="-22601"/>
            <a:ext cx="7556500" cy="861889"/>
            <a:chOff x="0" y="-22601"/>
            <a:chExt cx="7556500" cy="861889"/>
          </a:xfrm>
        </p:grpSpPr>
        <p:pic>
          <p:nvPicPr>
            <p:cNvPr id="10" name="Imagem 9">
              <a:extLst>
                <a:ext uri="{FF2B5EF4-FFF2-40B4-BE49-F238E27FC236}">
                  <a16:creationId xmlns:a16="http://schemas.microsoft.com/office/drawing/2014/main" id="{2F922C3A-D1C9-D173-4DFE-9B56F35582DB}"/>
                </a:ext>
              </a:extLst>
            </p:cNvPr>
            <p:cNvPicPr>
              <a:picLocks noChangeAspect="1"/>
            </p:cNvPicPr>
            <p:nvPr/>
          </p:nvPicPr>
          <p:blipFill>
            <a:blip r:embed="rId3"/>
            <a:stretch>
              <a:fillRect/>
            </a:stretch>
          </p:blipFill>
          <p:spPr>
            <a:xfrm>
              <a:off x="0" y="-22601"/>
              <a:ext cx="7556500" cy="861889"/>
            </a:xfrm>
            <a:prstGeom prst="rect">
              <a:avLst/>
            </a:prstGeom>
          </p:spPr>
        </p:pic>
        <p:pic>
          <p:nvPicPr>
            <p:cNvPr id="11" name="Imagem 10" descr="Uma imagem contendo Interface gráfica do usuário&#10;&#10;Descrição gerada automaticamente">
              <a:extLst>
                <a:ext uri="{FF2B5EF4-FFF2-40B4-BE49-F238E27FC236}">
                  <a16:creationId xmlns:a16="http://schemas.microsoft.com/office/drawing/2014/main" id="{A80A8BDE-0BDF-EB93-3E77-E5A476ED0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518" y="304224"/>
              <a:ext cx="1300213" cy="247801"/>
            </a:xfrm>
            <a:prstGeom prst="rect">
              <a:avLst/>
            </a:prstGeom>
          </p:spPr>
        </p:pic>
        <p:sp>
          <p:nvSpPr>
            <p:cNvPr id="12" name="object 6">
              <a:extLst>
                <a:ext uri="{FF2B5EF4-FFF2-40B4-BE49-F238E27FC236}">
                  <a16:creationId xmlns:a16="http://schemas.microsoft.com/office/drawing/2014/main" id="{4F223BF4-9CC4-F734-689A-DE469F3A2ECE}"/>
                </a:ext>
              </a:extLst>
            </p:cNvPr>
            <p:cNvSpPr txBox="1"/>
            <p:nvPr/>
          </p:nvSpPr>
          <p:spPr>
            <a:xfrm>
              <a:off x="770297" y="170373"/>
              <a:ext cx="3117617" cy="478336"/>
            </a:xfrm>
            <a:prstGeom prst="rect">
              <a:avLst/>
            </a:prstGeom>
          </p:spPr>
          <p:txBody>
            <a:bodyPr vert="horz" wrap="square" lIns="0" tIns="44450" rIns="0" bIns="0" rtlCol="0">
              <a:spAutoFit/>
            </a:bodyPr>
            <a:lstStyle/>
            <a:p>
              <a:pPr marL="12700">
                <a:lnSpc>
                  <a:spcPct val="100000"/>
                </a:lnSpc>
                <a:spcBef>
                  <a:spcPts val="350"/>
                </a:spcBef>
              </a:pPr>
              <a:r>
                <a:rPr lang="pt-BR" sz="1600" spc="-80" dirty="0">
                  <a:solidFill>
                    <a:srgbClr val="F7FAF5"/>
                  </a:solidFill>
                  <a:latin typeface="Montserrat SemiBold" panose="00000700000000000000" pitchFamily="2" charset="0"/>
                  <a:cs typeface="Arial Black"/>
                </a:rPr>
                <a:t>Avaliação</a:t>
              </a:r>
              <a:r>
                <a:rPr lang="pt-BR" sz="1600" spc="-5" dirty="0">
                  <a:solidFill>
                    <a:srgbClr val="F7FAF5"/>
                  </a:solidFill>
                  <a:latin typeface="Montserrat SemiBold" panose="00000700000000000000" pitchFamily="2" charset="0"/>
                  <a:cs typeface="Arial Black"/>
                </a:rPr>
                <a:t> </a:t>
              </a:r>
              <a:r>
                <a:rPr lang="pt-BR" sz="1600" spc="-70" dirty="0">
                  <a:solidFill>
                    <a:srgbClr val="F7FAF5"/>
                  </a:solidFill>
                  <a:latin typeface="Montserrat SemiBold" panose="00000700000000000000" pitchFamily="2" charset="0"/>
                  <a:cs typeface="Arial Black"/>
                </a:rPr>
                <a:t>4UM Marlim</a:t>
              </a:r>
              <a:endParaRPr lang="pt-BR" sz="1600" dirty="0">
                <a:latin typeface="Montserrat SemiBold" panose="00000700000000000000" pitchFamily="2" charset="0"/>
                <a:cs typeface="Arial Black"/>
              </a:endParaRPr>
            </a:p>
            <a:p>
              <a:pPr marL="12700">
                <a:lnSpc>
                  <a:spcPct val="100000"/>
                </a:lnSpc>
                <a:spcBef>
                  <a:spcPts val="185"/>
                </a:spcBef>
              </a:pPr>
              <a:r>
                <a:rPr lang="pt-BR" sz="1050" dirty="0">
                  <a:solidFill>
                    <a:srgbClr val="9E9959"/>
                  </a:solidFill>
                  <a:latin typeface="Montserrat SemiBold" panose="00000700000000000000" pitchFamily="2" charset="0"/>
                  <a:cs typeface="Arial Black"/>
                </a:rPr>
                <a:t>4UM Marlim Dividendos FIA</a:t>
              </a:r>
              <a:endParaRPr lang="pt-BR" sz="1050" dirty="0">
                <a:latin typeface="Montserrat SemiBold" panose="00000700000000000000" pitchFamily="2" charset="0"/>
                <a:cs typeface="Arial Black"/>
              </a:endParaRPr>
            </a:p>
          </p:txBody>
        </p:sp>
      </p:grpSp>
      <p:pic>
        <p:nvPicPr>
          <p:cNvPr id="5" name="Google Shape;1317;g30a28a55c88_1_134">
            <a:extLst>
              <a:ext uri="{FF2B5EF4-FFF2-40B4-BE49-F238E27FC236}">
                <a16:creationId xmlns:a16="http://schemas.microsoft.com/office/drawing/2014/main" id="{F9CB3D5F-AE6A-2695-471C-C74A0156B6EA}"/>
              </a:ext>
            </a:extLst>
          </p:cNvPr>
          <p:cNvPicPr preferRelativeResize="0"/>
          <p:nvPr/>
        </p:nvPicPr>
        <p:blipFill>
          <a:blip r:embed="rId5">
            <a:alphaModFix/>
          </a:blip>
          <a:stretch>
            <a:fillRect/>
          </a:stretch>
        </p:blipFill>
        <p:spPr>
          <a:xfrm rot="10800000">
            <a:off x="6478250" y="3661538"/>
            <a:ext cx="170955" cy="2788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2DC"/>
        </a:solidFill>
        <a:effectLst/>
      </p:bgPr>
    </p:bg>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631AF8B8-9A9E-23E0-BF74-235FE76892A8}"/>
              </a:ext>
            </a:extLst>
          </p:cNvPr>
          <p:cNvGrpSpPr/>
          <p:nvPr/>
        </p:nvGrpSpPr>
        <p:grpSpPr>
          <a:xfrm>
            <a:off x="0" y="-22601"/>
            <a:ext cx="7556500" cy="861889"/>
            <a:chOff x="0" y="-22601"/>
            <a:chExt cx="7556500" cy="861889"/>
          </a:xfrm>
        </p:grpSpPr>
        <p:pic>
          <p:nvPicPr>
            <p:cNvPr id="9" name="Imagem 8">
              <a:extLst>
                <a:ext uri="{FF2B5EF4-FFF2-40B4-BE49-F238E27FC236}">
                  <a16:creationId xmlns:a16="http://schemas.microsoft.com/office/drawing/2014/main" id="{429D967F-697B-A95D-3FBD-D9696051A2F1}"/>
                </a:ext>
              </a:extLst>
            </p:cNvPr>
            <p:cNvPicPr>
              <a:picLocks noChangeAspect="1"/>
            </p:cNvPicPr>
            <p:nvPr/>
          </p:nvPicPr>
          <p:blipFill>
            <a:blip r:embed="rId2"/>
            <a:stretch>
              <a:fillRect/>
            </a:stretch>
          </p:blipFill>
          <p:spPr>
            <a:xfrm>
              <a:off x="0" y="-22601"/>
              <a:ext cx="7556500" cy="861889"/>
            </a:xfrm>
            <a:prstGeom prst="rect">
              <a:avLst/>
            </a:prstGeom>
          </p:spPr>
        </p:pic>
        <p:pic>
          <p:nvPicPr>
            <p:cNvPr id="10" name="Imagem 9" descr="Uma imagem contendo Interface gráfica do usuário&#10;&#10;Descrição gerada automaticamente">
              <a:extLst>
                <a:ext uri="{FF2B5EF4-FFF2-40B4-BE49-F238E27FC236}">
                  <a16:creationId xmlns:a16="http://schemas.microsoft.com/office/drawing/2014/main" id="{683043F7-C29E-1BAF-5F21-664B5AC90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518" y="304224"/>
              <a:ext cx="1300213" cy="247801"/>
            </a:xfrm>
            <a:prstGeom prst="rect">
              <a:avLst/>
            </a:prstGeom>
          </p:spPr>
        </p:pic>
        <p:sp>
          <p:nvSpPr>
            <p:cNvPr id="11" name="object 6">
              <a:extLst>
                <a:ext uri="{FF2B5EF4-FFF2-40B4-BE49-F238E27FC236}">
                  <a16:creationId xmlns:a16="http://schemas.microsoft.com/office/drawing/2014/main" id="{B05AFA64-62CF-1A44-700F-A1621C6C83F4}"/>
                </a:ext>
              </a:extLst>
            </p:cNvPr>
            <p:cNvSpPr txBox="1"/>
            <p:nvPr/>
          </p:nvSpPr>
          <p:spPr>
            <a:xfrm>
              <a:off x="770298" y="170373"/>
              <a:ext cx="3682952" cy="478336"/>
            </a:xfrm>
            <a:prstGeom prst="rect">
              <a:avLst/>
            </a:prstGeom>
          </p:spPr>
          <p:txBody>
            <a:bodyPr vert="horz" wrap="square" lIns="0" tIns="44450" rIns="0" bIns="0" rtlCol="0">
              <a:spAutoFit/>
            </a:bodyPr>
            <a:lstStyle/>
            <a:p>
              <a:pPr marL="12700">
                <a:lnSpc>
                  <a:spcPct val="100000"/>
                </a:lnSpc>
                <a:spcBef>
                  <a:spcPts val="350"/>
                </a:spcBef>
              </a:pPr>
              <a:r>
                <a:rPr lang="pt-BR" sz="1600" spc="-80" dirty="0">
                  <a:solidFill>
                    <a:srgbClr val="F7FAF5"/>
                  </a:solidFill>
                  <a:latin typeface="Montserrat SemiBold" panose="00000700000000000000" pitchFamily="2" charset="0"/>
                  <a:cs typeface="Arial Black"/>
                </a:rPr>
                <a:t>Avaliação</a:t>
              </a:r>
              <a:r>
                <a:rPr lang="pt-BR" sz="1600" spc="-5" dirty="0">
                  <a:solidFill>
                    <a:srgbClr val="F7FAF5"/>
                  </a:solidFill>
                  <a:latin typeface="Montserrat SemiBold" panose="00000700000000000000" pitchFamily="2" charset="0"/>
                  <a:cs typeface="Arial Black"/>
                </a:rPr>
                <a:t> </a:t>
              </a:r>
              <a:r>
                <a:rPr lang="pt-BR" sz="1600" spc="-70" dirty="0">
                  <a:solidFill>
                    <a:srgbClr val="F7FAF5"/>
                  </a:solidFill>
                  <a:latin typeface="Montserrat SemiBold" panose="00000700000000000000" pitchFamily="2" charset="0"/>
                  <a:cs typeface="Arial Black"/>
                </a:rPr>
                <a:t>4UM Marlim</a:t>
              </a:r>
              <a:endParaRPr lang="pt-BR" sz="1600" dirty="0">
                <a:latin typeface="Montserrat SemiBold" panose="00000700000000000000" pitchFamily="2" charset="0"/>
                <a:cs typeface="Arial Black"/>
              </a:endParaRPr>
            </a:p>
            <a:p>
              <a:pPr marL="12700">
                <a:lnSpc>
                  <a:spcPct val="100000"/>
                </a:lnSpc>
                <a:spcBef>
                  <a:spcPts val="185"/>
                </a:spcBef>
              </a:pPr>
              <a:r>
                <a:rPr lang="pt-BR" sz="1050" dirty="0">
                  <a:solidFill>
                    <a:srgbClr val="9E9959"/>
                  </a:solidFill>
                  <a:latin typeface="Montserrat SemiBold" panose="00000700000000000000" pitchFamily="2" charset="0"/>
                  <a:cs typeface="Arial Black"/>
                </a:rPr>
                <a:t>4UM Marlim Dividendos FIA</a:t>
              </a:r>
              <a:endParaRPr lang="pt-BR" sz="1050" dirty="0">
                <a:latin typeface="Montserrat SemiBold" panose="00000700000000000000" pitchFamily="2" charset="0"/>
                <a:cs typeface="Arial Black"/>
              </a:endParaRPr>
            </a:p>
          </p:txBody>
        </p:sp>
      </p:grpSp>
      <p:sp>
        <p:nvSpPr>
          <p:cNvPr id="2" name="object 2"/>
          <p:cNvSpPr txBox="1"/>
          <p:nvPr/>
        </p:nvSpPr>
        <p:spPr>
          <a:xfrm>
            <a:off x="779299" y="2354538"/>
            <a:ext cx="2869565" cy="3806170"/>
          </a:xfrm>
          <a:prstGeom prst="rect">
            <a:avLst/>
          </a:prstGeom>
        </p:spPr>
        <p:txBody>
          <a:bodyPr vert="horz" wrap="square" lIns="0" tIns="12700" rIns="0" bIns="0" rtlCol="0">
            <a:spAutoFit/>
          </a:bodyPr>
          <a:lstStyle/>
          <a:p>
            <a:pPr marL="12700" marR="12700">
              <a:lnSpc>
                <a:spcPct val="116700"/>
              </a:lnSpc>
              <a:spcBef>
                <a:spcPts val="100"/>
              </a:spcBef>
            </a:pPr>
            <a:r>
              <a:rPr lang="pt-BR" sz="1000" dirty="0">
                <a:solidFill>
                  <a:srgbClr val="2B333B"/>
                </a:solidFill>
                <a:latin typeface="Montserrat" panose="00000500000000000000" pitchFamily="2" charset="0"/>
                <a:cs typeface="Verdana"/>
              </a:rPr>
              <a:t>O 4UM Marlim Dividendos FIA é um fundo de investimento em ações que busca proporcionar, a médio e longo prazo, ganhos de capital por meio de investimentos em empresas com boas perspectivas de distribuição de proventos. Lançado em 30 de junho de 2008, o fundo apresenta uma estratégia fundamentada na análise de empresas maduras, pagadoras de dividendos consistentes, e que são negociadas a preços atrativos no mercado.</a:t>
            </a:r>
          </a:p>
          <a:p>
            <a:pPr marL="12700" marR="12700">
              <a:lnSpc>
                <a:spcPct val="116700"/>
              </a:lnSpc>
              <a:spcBef>
                <a:spcPts val="100"/>
              </a:spcBef>
            </a:pPr>
            <a:endParaRPr lang="pt-BR" sz="1000" dirty="0">
              <a:solidFill>
                <a:srgbClr val="2B333B"/>
              </a:solidFill>
              <a:latin typeface="Montserrat" panose="00000500000000000000" pitchFamily="2" charset="0"/>
              <a:cs typeface="Verdana"/>
            </a:endParaRPr>
          </a:p>
          <a:p>
            <a:pPr marL="12700" marR="12700">
              <a:lnSpc>
                <a:spcPct val="116700"/>
              </a:lnSpc>
              <a:spcBef>
                <a:spcPts val="100"/>
              </a:spcBef>
            </a:pPr>
            <a:r>
              <a:rPr lang="pt-BR" sz="1000" dirty="0">
                <a:solidFill>
                  <a:srgbClr val="2B333B"/>
                </a:solidFill>
                <a:latin typeface="Montserrat" panose="00000500000000000000" pitchFamily="2" charset="0"/>
                <a:cs typeface="Verdana"/>
              </a:rPr>
              <a:t>Com uma aplicação mínima de R$500, o fundo possui uma taxa de administração de 2% e cobra 20% sobre a performance que exceder o Ibovespa. O resgate das cotas é processado em D+1 útil, oferecendo aos investidores uma relativa agilidade. Atualmente, o patrimônio líquido do fundo é de R$ 294,3 milhões, evidenciando sua consolidação no mercado.</a:t>
            </a:r>
          </a:p>
        </p:txBody>
      </p:sp>
      <p:sp>
        <p:nvSpPr>
          <p:cNvPr id="5" name="object 5"/>
          <p:cNvSpPr txBox="1">
            <a:spLocks noGrp="1"/>
          </p:cNvSpPr>
          <p:nvPr>
            <p:ph type="title"/>
          </p:nvPr>
        </p:nvSpPr>
        <p:spPr>
          <a:xfrm>
            <a:off x="770299" y="1365529"/>
            <a:ext cx="4379552" cy="474489"/>
          </a:xfrm>
          <a:prstGeom prst="rect">
            <a:avLst/>
          </a:prstGeom>
        </p:spPr>
        <p:txBody>
          <a:bodyPr vert="horz" wrap="square" lIns="0" tIns="12700" rIns="0" bIns="0" rtlCol="0">
            <a:spAutoFit/>
          </a:bodyPr>
          <a:lstStyle/>
          <a:p>
            <a:pPr marL="36830">
              <a:lnSpc>
                <a:spcPct val="100000"/>
              </a:lnSpc>
              <a:spcBef>
                <a:spcPts val="100"/>
              </a:spcBef>
            </a:pPr>
            <a:r>
              <a:rPr spc="-75" dirty="0">
                <a:solidFill>
                  <a:srgbClr val="1C302B"/>
                </a:solidFill>
                <a:latin typeface="Montserrat SemiBold" panose="00000700000000000000" pitchFamily="2" charset="0"/>
                <a:cs typeface="Arial Black"/>
              </a:rPr>
              <a:t>Conhecendo</a:t>
            </a:r>
            <a:r>
              <a:rPr spc="-170" dirty="0">
                <a:solidFill>
                  <a:srgbClr val="1C302B"/>
                </a:solidFill>
                <a:latin typeface="Montserrat SemiBold" panose="00000700000000000000" pitchFamily="2" charset="0"/>
                <a:cs typeface="Arial Black"/>
              </a:rPr>
              <a:t> </a:t>
            </a:r>
            <a:r>
              <a:rPr spc="-80" dirty="0">
                <a:solidFill>
                  <a:srgbClr val="1C302B"/>
                </a:solidFill>
                <a:latin typeface="Montserrat SemiBold" panose="00000700000000000000" pitchFamily="2" charset="0"/>
                <a:cs typeface="Arial Black"/>
              </a:rPr>
              <a:t>o</a:t>
            </a:r>
            <a:r>
              <a:rPr spc="-170" dirty="0">
                <a:solidFill>
                  <a:srgbClr val="1C302B"/>
                </a:solidFill>
                <a:latin typeface="Montserrat SemiBold" panose="00000700000000000000" pitchFamily="2" charset="0"/>
                <a:cs typeface="Arial Black"/>
              </a:rPr>
              <a:t> </a:t>
            </a:r>
            <a:r>
              <a:rPr lang="pt-BR" spc="-170" dirty="0">
                <a:solidFill>
                  <a:srgbClr val="1C302B"/>
                </a:solidFill>
                <a:latin typeface="Montserrat SemiBold" panose="00000700000000000000" pitchFamily="2" charset="0"/>
                <a:cs typeface="Arial Black"/>
              </a:rPr>
              <a:t>F</a:t>
            </a:r>
            <a:r>
              <a:rPr spc="-10" dirty="0">
                <a:solidFill>
                  <a:srgbClr val="1C302B"/>
                </a:solidFill>
                <a:latin typeface="Montserrat SemiBold" panose="00000700000000000000" pitchFamily="2" charset="0"/>
                <a:cs typeface="Arial Black"/>
              </a:rPr>
              <a:t>undo</a:t>
            </a:r>
          </a:p>
        </p:txBody>
      </p:sp>
      <p:sp>
        <p:nvSpPr>
          <p:cNvPr id="3" name="object 3"/>
          <p:cNvSpPr txBox="1">
            <a:spLocks noGrp="1"/>
          </p:cNvSpPr>
          <p:nvPr>
            <p:ph sz="half" idx="2"/>
          </p:nvPr>
        </p:nvSpPr>
        <p:spPr>
          <a:xfrm>
            <a:off x="3875306" y="2354538"/>
            <a:ext cx="2950944" cy="3960058"/>
          </a:xfrm>
          <a:prstGeom prst="rect">
            <a:avLst/>
          </a:prstGeom>
        </p:spPr>
        <p:txBody>
          <a:bodyPr vert="horz" wrap="square" lIns="0" tIns="12700" rIns="0" bIns="0" rtlCol="0">
            <a:spAutoFit/>
          </a:bodyPr>
          <a:lstStyle/>
          <a:p>
            <a:pPr marL="0" marR="5080" indent="0">
              <a:lnSpc>
                <a:spcPct val="116700"/>
              </a:lnSpc>
              <a:spcBef>
                <a:spcPts val="100"/>
              </a:spcBef>
              <a:spcAft>
                <a:spcPts val="600"/>
              </a:spcAft>
              <a:buNone/>
            </a:pPr>
            <a:r>
              <a:rPr lang="pt-BR" dirty="0">
                <a:latin typeface="Montserrat" panose="00000500000000000000" pitchFamily="2" charset="0"/>
              </a:rPr>
              <a:t>Essa rentabilidade reforça a robustez da estratégia adotada, especialmente em períodos de mercado volátil, onde a resiliência das empresas focadas em dividendos é um diferencial importante.</a:t>
            </a:r>
          </a:p>
          <a:p>
            <a:pPr marL="0" marR="5080" indent="0">
              <a:lnSpc>
                <a:spcPct val="116700"/>
              </a:lnSpc>
              <a:spcBef>
                <a:spcPts val="100"/>
              </a:spcBef>
              <a:spcAft>
                <a:spcPts val="600"/>
              </a:spcAft>
              <a:buNone/>
            </a:pPr>
            <a:r>
              <a:rPr lang="pt-BR" dirty="0">
                <a:latin typeface="Montserrat" panose="00000500000000000000" pitchFamily="2" charset="0"/>
              </a:rPr>
              <a:t>Em termos de alocação setorial, o fundo está alocado em setores com grande previsibilidade e com pagamentos sólidos de dividendos, como </a:t>
            </a:r>
            <a:r>
              <a:rPr lang="pt-BR" i="1" dirty="0" err="1">
                <a:latin typeface="Montserrat" panose="00000500000000000000" pitchFamily="2" charset="0"/>
              </a:rPr>
              <a:t>utilities</a:t>
            </a:r>
            <a:r>
              <a:rPr lang="pt-BR" dirty="0">
                <a:latin typeface="Montserrat" panose="00000500000000000000" pitchFamily="2" charset="0"/>
              </a:rPr>
              <a:t> e bancos. Dentre as principais posições do fundo em dezembro de 2024, estão: Cemig (CMIG4) com 3,6%, Kepler Weber (KEPL3) com 3,2%, Gerdau (GGBR4) com 3,1% e Itaú Holding (ITSA3) com 2,9%. O fundo demonstra ser bem diversificado, com mais de 30 empresas compondo seu portfólio.</a:t>
            </a:r>
          </a:p>
          <a:p>
            <a:pPr marL="0" marR="5080" indent="0">
              <a:lnSpc>
                <a:spcPct val="116700"/>
              </a:lnSpc>
              <a:spcBef>
                <a:spcPts val="100"/>
              </a:spcBef>
              <a:spcAft>
                <a:spcPts val="600"/>
              </a:spcAft>
              <a:buNone/>
            </a:pPr>
            <a:r>
              <a:rPr lang="pt-BR" dirty="0">
                <a:latin typeface="Montserrat" panose="00000500000000000000" pitchFamily="2" charset="0"/>
              </a:rPr>
              <a:t>Durante o mês de janeiro, o 4UM Marlim Dividendos FIA apresentou alterações em sua carteira, registrando uma rentabilidade de 3,2%, comparado a 4,8% do Ibovespa. O fundo fechou o ano de 2024 com -8,7% contra -10,3% do Ibovespa. </a:t>
            </a:r>
          </a:p>
        </p:txBody>
      </p:sp>
      <p:sp>
        <p:nvSpPr>
          <p:cNvPr id="4" name="object 6">
            <a:extLst>
              <a:ext uri="{FF2B5EF4-FFF2-40B4-BE49-F238E27FC236}">
                <a16:creationId xmlns:a16="http://schemas.microsoft.com/office/drawing/2014/main" id="{51E06CEE-5E96-9C93-B77E-12081C486205}"/>
              </a:ext>
            </a:extLst>
          </p:cNvPr>
          <p:cNvSpPr txBox="1"/>
          <p:nvPr/>
        </p:nvSpPr>
        <p:spPr>
          <a:xfrm>
            <a:off x="779299" y="6675228"/>
            <a:ext cx="2593951" cy="2948884"/>
          </a:xfrm>
          <a:prstGeom prst="rect">
            <a:avLst/>
          </a:prstGeom>
        </p:spPr>
        <p:txBody>
          <a:bodyPr vert="horz" wrap="square" lIns="0" tIns="12700" rIns="0" bIns="0" rtlCol="0">
            <a:spAutoFit/>
          </a:bodyPr>
          <a:lstStyle/>
          <a:p>
            <a:pPr marL="12700" marR="5715">
              <a:lnSpc>
                <a:spcPct val="109300"/>
              </a:lnSpc>
              <a:spcBef>
                <a:spcPts val="100"/>
              </a:spcBef>
            </a:pPr>
            <a:r>
              <a:rPr lang="pt-BR" sz="1600" spc="75" dirty="0">
                <a:solidFill>
                  <a:srgbClr val="004C45"/>
                </a:solidFill>
                <a:latin typeface="Montserrat" panose="00000500000000000000" pitchFamily="2" charset="0"/>
                <a:cs typeface="Verdana"/>
              </a:rPr>
              <a:t>A performance histórica do Fundo é notável: desde seu início, acumula uma valorização de 316,4%, significativamente superior ao desempenho do Ibovespa, que registrou 94,0% no mesmo período. </a:t>
            </a:r>
            <a:endParaRPr lang="pt-BR" sz="1600" dirty="0">
              <a:latin typeface="Montserrat" panose="00000500000000000000" pitchFamily="2" charset="0"/>
              <a:cs typeface="Verdana"/>
            </a:endParaRPr>
          </a:p>
        </p:txBody>
      </p:sp>
      <p:pic>
        <p:nvPicPr>
          <p:cNvPr id="6" name="Google Shape;1317;g30a28a55c88_1_134">
            <a:extLst>
              <a:ext uri="{FF2B5EF4-FFF2-40B4-BE49-F238E27FC236}">
                <a16:creationId xmlns:a16="http://schemas.microsoft.com/office/drawing/2014/main" id="{9218BA6C-C799-ED88-FBAC-C70A8DA5A53B}"/>
              </a:ext>
            </a:extLst>
          </p:cNvPr>
          <p:cNvPicPr preferRelativeResize="0"/>
          <p:nvPr/>
        </p:nvPicPr>
        <p:blipFill>
          <a:blip r:embed="rId4">
            <a:alphaModFix/>
          </a:blip>
          <a:stretch>
            <a:fillRect/>
          </a:stretch>
        </p:blipFill>
        <p:spPr>
          <a:xfrm rot="10637659">
            <a:off x="803978" y="6269470"/>
            <a:ext cx="170955" cy="2788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2DC"/>
        </a:solidFill>
        <a:effectLst/>
      </p:bgPr>
    </p:bg>
    <p:spTree>
      <p:nvGrpSpPr>
        <p:cNvPr id="1" name=""/>
        <p:cNvGrpSpPr/>
        <p:nvPr/>
      </p:nvGrpSpPr>
      <p:grpSpPr>
        <a:xfrm>
          <a:off x="0" y="0"/>
          <a:ext cx="0" cy="0"/>
          <a:chOff x="0" y="0"/>
          <a:chExt cx="0" cy="0"/>
        </a:xfrm>
      </p:grpSpPr>
      <p:sp>
        <p:nvSpPr>
          <p:cNvPr id="2" name="object 2"/>
          <p:cNvSpPr txBox="1"/>
          <p:nvPr/>
        </p:nvSpPr>
        <p:spPr>
          <a:xfrm>
            <a:off x="779299" y="3195018"/>
            <a:ext cx="5132551" cy="151323"/>
          </a:xfrm>
          <a:prstGeom prst="rect">
            <a:avLst/>
          </a:prstGeom>
        </p:spPr>
        <p:txBody>
          <a:bodyPr vert="horz" wrap="square" lIns="0" tIns="12700" rIns="0" bIns="0" rtlCol="0">
            <a:spAutoFit/>
          </a:bodyPr>
          <a:lstStyle/>
          <a:p>
            <a:pPr marL="12700">
              <a:lnSpc>
                <a:spcPct val="100000"/>
              </a:lnSpc>
              <a:spcBef>
                <a:spcPts val="100"/>
              </a:spcBef>
            </a:pPr>
            <a:r>
              <a:rPr lang="pt-BR" sz="900" dirty="0">
                <a:latin typeface="Montserrat" panose="00000500000000000000" pitchFamily="2" charset="0"/>
                <a:cs typeface="Verdana"/>
              </a:rPr>
              <a:t>Rentabilidade desde o início. </a:t>
            </a:r>
            <a:r>
              <a:rPr lang="pt-BR" sz="900" dirty="0">
                <a:latin typeface="Montserrat SemiBold" panose="00000700000000000000" pitchFamily="2" charset="0"/>
                <a:cs typeface="Verdana"/>
              </a:rPr>
              <a:t>Fonte: </a:t>
            </a:r>
            <a:r>
              <a:rPr lang="pt-BR" sz="900" dirty="0">
                <a:latin typeface="Montserrat" panose="00000500000000000000" pitchFamily="2" charset="0"/>
                <a:cs typeface="Verdana"/>
              </a:rPr>
              <a:t>Quantum. Adaptado por Hub do Investidor.</a:t>
            </a:r>
          </a:p>
        </p:txBody>
      </p:sp>
      <p:sp>
        <p:nvSpPr>
          <p:cNvPr id="3" name="object 3"/>
          <p:cNvSpPr txBox="1"/>
          <p:nvPr/>
        </p:nvSpPr>
        <p:spPr>
          <a:xfrm>
            <a:off x="779299" y="7677063"/>
            <a:ext cx="5132551" cy="151323"/>
          </a:xfrm>
          <a:prstGeom prst="rect">
            <a:avLst/>
          </a:prstGeom>
        </p:spPr>
        <p:txBody>
          <a:bodyPr vert="horz" wrap="square" lIns="0" tIns="12700" rIns="0" bIns="0" rtlCol="0" anchor="t">
            <a:spAutoFit/>
          </a:bodyPr>
          <a:lstStyle/>
          <a:p>
            <a:pPr marL="12700">
              <a:lnSpc>
                <a:spcPct val="100000"/>
              </a:lnSpc>
              <a:spcBef>
                <a:spcPts val="100"/>
              </a:spcBef>
            </a:pPr>
            <a:r>
              <a:rPr lang="pt-BR" sz="900" dirty="0">
                <a:latin typeface="Montserrat"/>
                <a:cs typeface="Verdana"/>
              </a:rPr>
              <a:t>Rentabilidade últimos 3 anos. </a:t>
            </a:r>
            <a:r>
              <a:rPr lang="pt-BR" sz="900" dirty="0">
                <a:latin typeface="Montserrat SemiBold"/>
                <a:cs typeface="Verdana"/>
              </a:rPr>
              <a:t>Fonte: </a:t>
            </a:r>
            <a:r>
              <a:rPr lang="pt-BR" sz="900" dirty="0">
                <a:latin typeface="Montserrat"/>
                <a:cs typeface="Verdana"/>
              </a:rPr>
              <a:t>Quantum. Adaptado por Hub do Investidor.</a:t>
            </a:r>
          </a:p>
        </p:txBody>
      </p:sp>
      <p:sp>
        <p:nvSpPr>
          <p:cNvPr id="4" name="object 4"/>
          <p:cNvSpPr txBox="1"/>
          <p:nvPr/>
        </p:nvSpPr>
        <p:spPr>
          <a:xfrm>
            <a:off x="779299" y="5447527"/>
            <a:ext cx="5284951" cy="151323"/>
          </a:xfrm>
          <a:prstGeom prst="rect">
            <a:avLst/>
          </a:prstGeom>
        </p:spPr>
        <p:txBody>
          <a:bodyPr vert="horz" wrap="square" lIns="0" tIns="12700" rIns="0" bIns="0" rtlCol="0">
            <a:spAutoFit/>
          </a:bodyPr>
          <a:lstStyle/>
          <a:p>
            <a:pPr marL="12700">
              <a:lnSpc>
                <a:spcPct val="100000"/>
              </a:lnSpc>
              <a:spcBef>
                <a:spcPts val="100"/>
              </a:spcBef>
            </a:pPr>
            <a:r>
              <a:rPr lang="pt-BR" sz="900" dirty="0">
                <a:latin typeface="Montserrat" panose="00000500000000000000" pitchFamily="2" charset="0"/>
                <a:cs typeface="Verdana"/>
              </a:rPr>
              <a:t>Rentabilidade em 2024. </a:t>
            </a:r>
            <a:r>
              <a:rPr lang="pt-BR" sz="900" dirty="0">
                <a:latin typeface="Montserrat SemiBold" panose="00000700000000000000" pitchFamily="2" charset="0"/>
                <a:cs typeface="Verdana"/>
              </a:rPr>
              <a:t>Fonte: </a:t>
            </a:r>
            <a:r>
              <a:rPr lang="pt-BR" sz="900" dirty="0">
                <a:latin typeface="Montserrat" panose="00000500000000000000" pitchFamily="2" charset="0"/>
                <a:cs typeface="Verdana"/>
              </a:rPr>
              <a:t>Quantum. Adaptado por Hub do Investidor.</a:t>
            </a:r>
          </a:p>
        </p:txBody>
      </p:sp>
      <p:sp>
        <p:nvSpPr>
          <p:cNvPr id="6" name="object 6"/>
          <p:cNvSpPr/>
          <p:nvPr/>
        </p:nvSpPr>
        <p:spPr>
          <a:xfrm>
            <a:off x="791997" y="1306588"/>
            <a:ext cx="5976620" cy="1794510"/>
          </a:xfrm>
          <a:custGeom>
            <a:avLst/>
            <a:gdLst/>
            <a:ahLst/>
            <a:cxnLst/>
            <a:rect l="l" t="t" r="r" b="b"/>
            <a:pathLst>
              <a:path w="5976620" h="1794510">
                <a:moveTo>
                  <a:pt x="5975997" y="0"/>
                </a:moveTo>
                <a:lnTo>
                  <a:pt x="0" y="0"/>
                </a:lnTo>
                <a:lnTo>
                  <a:pt x="0" y="1794141"/>
                </a:lnTo>
                <a:lnTo>
                  <a:pt x="5975997" y="1794141"/>
                </a:lnTo>
                <a:lnTo>
                  <a:pt x="5975997" y="0"/>
                </a:lnTo>
                <a:close/>
              </a:path>
            </a:pathLst>
          </a:custGeom>
          <a:solidFill>
            <a:srgbClr val="F7FAF5"/>
          </a:solidFill>
        </p:spPr>
        <p:txBody>
          <a:bodyPr wrap="square" lIns="0" tIns="0" rIns="0" bIns="0" rtlCol="0"/>
          <a:lstStyle/>
          <a:p>
            <a:endParaRPr/>
          </a:p>
        </p:txBody>
      </p:sp>
      <p:sp>
        <p:nvSpPr>
          <p:cNvPr id="7" name="object 7"/>
          <p:cNvSpPr/>
          <p:nvPr/>
        </p:nvSpPr>
        <p:spPr>
          <a:xfrm>
            <a:off x="791997" y="5788596"/>
            <a:ext cx="5976620" cy="1794510"/>
          </a:xfrm>
          <a:custGeom>
            <a:avLst/>
            <a:gdLst/>
            <a:ahLst/>
            <a:cxnLst/>
            <a:rect l="l" t="t" r="r" b="b"/>
            <a:pathLst>
              <a:path w="5976620" h="1794509">
                <a:moveTo>
                  <a:pt x="5975997" y="0"/>
                </a:moveTo>
                <a:lnTo>
                  <a:pt x="0" y="0"/>
                </a:lnTo>
                <a:lnTo>
                  <a:pt x="0" y="1794141"/>
                </a:lnTo>
                <a:lnTo>
                  <a:pt x="5975997" y="1794141"/>
                </a:lnTo>
                <a:lnTo>
                  <a:pt x="5975997" y="0"/>
                </a:lnTo>
                <a:close/>
              </a:path>
            </a:pathLst>
          </a:custGeom>
          <a:solidFill>
            <a:srgbClr val="F7FAF5"/>
          </a:solidFill>
        </p:spPr>
        <p:txBody>
          <a:bodyPr wrap="square" lIns="0" tIns="0" rIns="0" bIns="0" rtlCol="0"/>
          <a:lstStyle/>
          <a:p>
            <a:endParaRPr/>
          </a:p>
        </p:txBody>
      </p:sp>
      <p:sp>
        <p:nvSpPr>
          <p:cNvPr id="8" name="object 8"/>
          <p:cNvSpPr/>
          <p:nvPr/>
        </p:nvSpPr>
        <p:spPr>
          <a:xfrm>
            <a:off x="791997" y="3547592"/>
            <a:ext cx="5976620" cy="1794510"/>
          </a:xfrm>
          <a:custGeom>
            <a:avLst/>
            <a:gdLst/>
            <a:ahLst/>
            <a:cxnLst/>
            <a:rect l="l" t="t" r="r" b="b"/>
            <a:pathLst>
              <a:path w="5976620" h="1794510">
                <a:moveTo>
                  <a:pt x="5975997" y="0"/>
                </a:moveTo>
                <a:lnTo>
                  <a:pt x="0" y="0"/>
                </a:lnTo>
                <a:lnTo>
                  <a:pt x="0" y="1794141"/>
                </a:lnTo>
                <a:lnTo>
                  <a:pt x="5975997" y="1794141"/>
                </a:lnTo>
                <a:lnTo>
                  <a:pt x="5975997" y="0"/>
                </a:lnTo>
                <a:close/>
              </a:path>
            </a:pathLst>
          </a:custGeom>
          <a:solidFill>
            <a:srgbClr val="F7FAF5"/>
          </a:solidFill>
        </p:spPr>
        <p:txBody>
          <a:bodyPr wrap="square" lIns="0" tIns="0" rIns="0" bIns="0" rtlCol="0"/>
          <a:lstStyle/>
          <a:p>
            <a:endParaRPr/>
          </a:p>
        </p:txBody>
      </p:sp>
      <p:sp>
        <p:nvSpPr>
          <p:cNvPr id="9" name="object 9"/>
          <p:cNvSpPr/>
          <p:nvPr/>
        </p:nvSpPr>
        <p:spPr>
          <a:xfrm>
            <a:off x="791997" y="8029588"/>
            <a:ext cx="5976620" cy="1794510"/>
          </a:xfrm>
          <a:custGeom>
            <a:avLst/>
            <a:gdLst/>
            <a:ahLst/>
            <a:cxnLst/>
            <a:rect l="l" t="t" r="r" b="b"/>
            <a:pathLst>
              <a:path w="5976620" h="1794509">
                <a:moveTo>
                  <a:pt x="5975997" y="0"/>
                </a:moveTo>
                <a:lnTo>
                  <a:pt x="0" y="0"/>
                </a:lnTo>
                <a:lnTo>
                  <a:pt x="0" y="1794141"/>
                </a:lnTo>
                <a:lnTo>
                  <a:pt x="5975997" y="1794141"/>
                </a:lnTo>
                <a:lnTo>
                  <a:pt x="5975997" y="0"/>
                </a:lnTo>
                <a:close/>
              </a:path>
            </a:pathLst>
          </a:custGeom>
          <a:solidFill>
            <a:srgbClr val="F7FAF5"/>
          </a:solidFill>
        </p:spPr>
        <p:txBody>
          <a:bodyPr wrap="square" lIns="0" tIns="0" rIns="0" bIns="0" rtlCol="0"/>
          <a:lstStyle/>
          <a:p>
            <a:endParaRPr/>
          </a:p>
        </p:txBody>
      </p:sp>
      <p:grpSp>
        <p:nvGrpSpPr>
          <p:cNvPr id="11" name="Agrupar 10">
            <a:extLst>
              <a:ext uri="{FF2B5EF4-FFF2-40B4-BE49-F238E27FC236}">
                <a16:creationId xmlns:a16="http://schemas.microsoft.com/office/drawing/2014/main" id="{07680857-5B81-0CF4-2B9C-BCF889F8279E}"/>
              </a:ext>
            </a:extLst>
          </p:cNvPr>
          <p:cNvGrpSpPr/>
          <p:nvPr/>
        </p:nvGrpSpPr>
        <p:grpSpPr>
          <a:xfrm>
            <a:off x="0" y="-22601"/>
            <a:ext cx="7556500" cy="861889"/>
            <a:chOff x="0" y="-22601"/>
            <a:chExt cx="7556500" cy="861889"/>
          </a:xfrm>
        </p:grpSpPr>
        <p:pic>
          <p:nvPicPr>
            <p:cNvPr id="12" name="Imagem 11">
              <a:extLst>
                <a:ext uri="{FF2B5EF4-FFF2-40B4-BE49-F238E27FC236}">
                  <a16:creationId xmlns:a16="http://schemas.microsoft.com/office/drawing/2014/main" id="{62C38B3B-FE06-6C95-938E-4F836ED99509}"/>
                </a:ext>
              </a:extLst>
            </p:cNvPr>
            <p:cNvPicPr>
              <a:picLocks noChangeAspect="1"/>
            </p:cNvPicPr>
            <p:nvPr/>
          </p:nvPicPr>
          <p:blipFill>
            <a:blip r:embed="rId2"/>
            <a:stretch>
              <a:fillRect/>
            </a:stretch>
          </p:blipFill>
          <p:spPr>
            <a:xfrm>
              <a:off x="0" y="-22601"/>
              <a:ext cx="7556500" cy="861889"/>
            </a:xfrm>
            <a:prstGeom prst="rect">
              <a:avLst/>
            </a:prstGeom>
          </p:spPr>
        </p:pic>
        <p:pic>
          <p:nvPicPr>
            <p:cNvPr id="13" name="Imagem 12" descr="Uma imagem contendo Interface gráfica do usuário&#10;&#10;Descrição gerada automaticamente">
              <a:extLst>
                <a:ext uri="{FF2B5EF4-FFF2-40B4-BE49-F238E27FC236}">
                  <a16:creationId xmlns:a16="http://schemas.microsoft.com/office/drawing/2014/main" id="{54F734E5-E45D-8AF0-4335-C5CE86EDD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518" y="304224"/>
              <a:ext cx="1300213" cy="247801"/>
            </a:xfrm>
            <a:prstGeom prst="rect">
              <a:avLst/>
            </a:prstGeom>
          </p:spPr>
        </p:pic>
        <p:sp>
          <p:nvSpPr>
            <p:cNvPr id="14" name="object 6">
              <a:extLst>
                <a:ext uri="{FF2B5EF4-FFF2-40B4-BE49-F238E27FC236}">
                  <a16:creationId xmlns:a16="http://schemas.microsoft.com/office/drawing/2014/main" id="{B322ADD0-CB32-8796-FD83-E4BF6A389696}"/>
                </a:ext>
              </a:extLst>
            </p:cNvPr>
            <p:cNvSpPr txBox="1"/>
            <p:nvPr/>
          </p:nvSpPr>
          <p:spPr>
            <a:xfrm>
              <a:off x="770298" y="170373"/>
              <a:ext cx="3412952" cy="478336"/>
            </a:xfrm>
            <a:prstGeom prst="rect">
              <a:avLst/>
            </a:prstGeom>
          </p:spPr>
          <p:txBody>
            <a:bodyPr vert="horz" wrap="square" lIns="0" tIns="44450" rIns="0" bIns="0" rtlCol="0">
              <a:spAutoFit/>
            </a:bodyPr>
            <a:lstStyle/>
            <a:p>
              <a:pPr marL="12700">
                <a:lnSpc>
                  <a:spcPct val="100000"/>
                </a:lnSpc>
                <a:spcBef>
                  <a:spcPts val="350"/>
                </a:spcBef>
              </a:pPr>
              <a:r>
                <a:rPr lang="pt-BR" sz="1600" spc="-80" dirty="0">
                  <a:solidFill>
                    <a:srgbClr val="F7FAF5"/>
                  </a:solidFill>
                  <a:latin typeface="Montserrat SemiBold" panose="00000700000000000000" pitchFamily="2" charset="0"/>
                  <a:cs typeface="Arial Black"/>
                </a:rPr>
                <a:t>Avaliação</a:t>
              </a:r>
              <a:r>
                <a:rPr lang="pt-BR" sz="1600" spc="-5" dirty="0">
                  <a:solidFill>
                    <a:srgbClr val="F7FAF5"/>
                  </a:solidFill>
                  <a:latin typeface="Montserrat SemiBold" panose="00000700000000000000" pitchFamily="2" charset="0"/>
                  <a:cs typeface="Arial Black"/>
                </a:rPr>
                <a:t> </a:t>
              </a:r>
              <a:r>
                <a:rPr lang="pt-BR" sz="1600" spc="-70" dirty="0">
                  <a:solidFill>
                    <a:srgbClr val="F7FAF5"/>
                  </a:solidFill>
                  <a:latin typeface="Montserrat SemiBold" panose="00000700000000000000" pitchFamily="2" charset="0"/>
                  <a:cs typeface="Arial Black"/>
                </a:rPr>
                <a:t>4UM Marlim</a:t>
              </a:r>
              <a:endParaRPr lang="pt-BR" sz="1600" dirty="0">
                <a:latin typeface="Montserrat SemiBold" panose="00000700000000000000" pitchFamily="2" charset="0"/>
                <a:cs typeface="Arial Black"/>
              </a:endParaRPr>
            </a:p>
            <a:p>
              <a:pPr marL="12700">
                <a:lnSpc>
                  <a:spcPct val="100000"/>
                </a:lnSpc>
                <a:spcBef>
                  <a:spcPts val="185"/>
                </a:spcBef>
              </a:pPr>
              <a:r>
                <a:rPr lang="pt-BR" sz="1050" dirty="0">
                  <a:solidFill>
                    <a:srgbClr val="9E9959"/>
                  </a:solidFill>
                  <a:latin typeface="Montserrat SemiBold" panose="00000700000000000000" pitchFamily="2" charset="0"/>
                  <a:cs typeface="Arial Black"/>
                </a:rPr>
                <a:t>4UM Marlim Dividendos FIA</a:t>
              </a:r>
              <a:endParaRPr lang="pt-BR" sz="1050" dirty="0">
                <a:latin typeface="Montserrat SemiBold" panose="00000700000000000000" pitchFamily="2" charset="0"/>
                <a:cs typeface="Arial Black"/>
              </a:endParaRPr>
            </a:p>
          </p:txBody>
        </p:sp>
      </p:grpSp>
      <p:sp>
        <p:nvSpPr>
          <p:cNvPr id="15" name="object 3">
            <a:extLst>
              <a:ext uri="{FF2B5EF4-FFF2-40B4-BE49-F238E27FC236}">
                <a16:creationId xmlns:a16="http://schemas.microsoft.com/office/drawing/2014/main" id="{AA62E87A-A374-3E63-2AED-3DE24447DFAC}"/>
              </a:ext>
            </a:extLst>
          </p:cNvPr>
          <p:cNvSpPr txBox="1"/>
          <p:nvPr/>
        </p:nvSpPr>
        <p:spPr>
          <a:xfrm>
            <a:off x="779999" y="9942441"/>
            <a:ext cx="5132551" cy="151323"/>
          </a:xfrm>
          <a:prstGeom prst="rect">
            <a:avLst/>
          </a:prstGeom>
        </p:spPr>
        <p:txBody>
          <a:bodyPr vert="horz" wrap="square" lIns="0" tIns="12700" rIns="0" bIns="0" rtlCol="0" anchor="t">
            <a:spAutoFit/>
          </a:bodyPr>
          <a:lstStyle/>
          <a:p>
            <a:pPr marL="12700">
              <a:lnSpc>
                <a:spcPct val="100000"/>
              </a:lnSpc>
              <a:spcBef>
                <a:spcPts val="100"/>
              </a:spcBef>
            </a:pPr>
            <a:r>
              <a:rPr lang="pt-BR" sz="900" dirty="0">
                <a:latin typeface="Montserrat"/>
                <a:cs typeface="Verdana"/>
              </a:rPr>
              <a:t>Rentabilidade últimos 5 anos. </a:t>
            </a:r>
            <a:r>
              <a:rPr lang="pt-BR" sz="900" dirty="0">
                <a:latin typeface="Montserrat SemiBold"/>
                <a:cs typeface="Verdana"/>
              </a:rPr>
              <a:t>Fonte: </a:t>
            </a:r>
            <a:r>
              <a:rPr lang="pt-BR" sz="900" dirty="0">
                <a:latin typeface="Montserrat"/>
                <a:cs typeface="Verdana"/>
              </a:rPr>
              <a:t>Quantum. Adaptado por Hub do Investidor.</a:t>
            </a:r>
          </a:p>
        </p:txBody>
      </p:sp>
      <p:graphicFrame>
        <p:nvGraphicFramePr>
          <p:cNvPr id="17" name="Gráfico 16">
            <a:extLst>
              <a:ext uri="{FF2B5EF4-FFF2-40B4-BE49-F238E27FC236}">
                <a16:creationId xmlns:a16="http://schemas.microsoft.com/office/drawing/2014/main" id="{324E7EEC-72B0-0BFD-D890-44E642F26441}"/>
              </a:ext>
            </a:extLst>
          </p:cNvPr>
          <p:cNvGraphicFramePr/>
          <p:nvPr>
            <p:extLst>
              <p:ext uri="{D42A27DB-BD31-4B8C-83A1-F6EECF244321}">
                <p14:modId xmlns:p14="http://schemas.microsoft.com/office/powerpoint/2010/main" val="3381527386"/>
              </p:ext>
            </p:extLst>
          </p:nvPr>
        </p:nvGraphicFramePr>
        <p:xfrm>
          <a:off x="766487" y="1231843"/>
          <a:ext cx="6179244" cy="194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a:extLst>
              <a:ext uri="{FF2B5EF4-FFF2-40B4-BE49-F238E27FC236}">
                <a16:creationId xmlns:a16="http://schemas.microsoft.com/office/drawing/2014/main" id="{ECAC7660-704F-1C05-9C47-A089CCE133EB}"/>
              </a:ext>
            </a:extLst>
          </p:cNvPr>
          <p:cNvGraphicFramePr/>
          <p:nvPr>
            <p:extLst>
              <p:ext uri="{D42A27DB-BD31-4B8C-83A1-F6EECF244321}">
                <p14:modId xmlns:p14="http://schemas.microsoft.com/office/powerpoint/2010/main" val="1459217166"/>
              </p:ext>
            </p:extLst>
          </p:nvPr>
        </p:nvGraphicFramePr>
        <p:xfrm>
          <a:off x="770294" y="3481268"/>
          <a:ext cx="5976000" cy="194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áfico 20">
            <a:extLst>
              <a:ext uri="{FF2B5EF4-FFF2-40B4-BE49-F238E27FC236}">
                <a16:creationId xmlns:a16="http://schemas.microsoft.com/office/drawing/2014/main" id="{A3A1E164-2D05-5C4C-FCAA-687E54576F7A}"/>
              </a:ext>
            </a:extLst>
          </p:cNvPr>
          <p:cNvGraphicFramePr/>
          <p:nvPr>
            <p:extLst>
              <p:ext uri="{D42A27DB-BD31-4B8C-83A1-F6EECF244321}">
                <p14:modId xmlns:p14="http://schemas.microsoft.com/office/powerpoint/2010/main" val="1422893938"/>
              </p:ext>
            </p:extLst>
          </p:nvPr>
        </p:nvGraphicFramePr>
        <p:xfrm>
          <a:off x="770298" y="5733063"/>
          <a:ext cx="5976000" cy="194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áfico 21">
            <a:extLst>
              <a:ext uri="{FF2B5EF4-FFF2-40B4-BE49-F238E27FC236}">
                <a16:creationId xmlns:a16="http://schemas.microsoft.com/office/drawing/2014/main" id="{EBC5ADDA-AA18-3807-54F6-CF420ABF2FD2}"/>
              </a:ext>
            </a:extLst>
          </p:cNvPr>
          <p:cNvGraphicFramePr/>
          <p:nvPr>
            <p:extLst>
              <p:ext uri="{D42A27DB-BD31-4B8C-83A1-F6EECF244321}">
                <p14:modId xmlns:p14="http://schemas.microsoft.com/office/powerpoint/2010/main" val="4030826415"/>
              </p:ext>
            </p:extLst>
          </p:nvPr>
        </p:nvGraphicFramePr>
        <p:xfrm>
          <a:off x="766487" y="7984858"/>
          <a:ext cx="5976000" cy="1944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E2DC"/>
        </a:solidFill>
        <a:effectLst/>
      </p:bgPr>
    </p:bg>
    <p:spTree>
      <p:nvGrpSpPr>
        <p:cNvPr id="1" name=""/>
        <p:cNvGrpSpPr/>
        <p:nvPr/>
      </p:nvGrpSpPr>
      <p:grpSpPr>
        <a:xfrm>
          <a:off x="0" y="0"/>
          <a:ext cx="0" cy="0"/>
          <a:chOff x="0" y="0"/>
          <a:chExt cx="0" cy="0"/>
        </a:xfrm>
      </p:grpSpPr>
      <p:sp>
        <p:nvSpPr>
          <p:cNvPr id="7" name="object 7"/>
          <p:cNvSpPr txBox="1"/>
          <p:nvPr/>
        </p:nvSpPr>
        <p:spPr>
          <a:xfrm>
            <a:off x="754870" y="4837527"/>
            <a:ext cx="433006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B333B"/>
                </a:solidFill>
                <a:latin typeface="Montserrat" panose="00000500000000000000" pitchFamily="2" charset="0"/>
                <a:cs typeface="Verdana"/>
              </a:rPr>
              <a:t>Volatilidade</a:t>
            </a:r>
            <a:r>
              <a:rPr sz="900" spc="-25" dirty="0">
                <a:solidFill>
                  <a:srgbClr val="2B333B"/>
                </a:solidFill>
                <a:latin typeface="Montserrat" panose="00000500000000000000" pitchFamily="2" charset="0"/>
                <a:cs typeface="Verdana"/>
              </a:rPr>
              <a:t> </a:t>
            </a:r>
            <a:r>
              <a:rPr sz="900" dirty="0">
                <a:solidFill>
                  <a:srgbClr val="2B333B"/>
                </a:solidFill>
                <a:latin typeface="Montserrat" panose="00000500000000000000" pitchFamily="2" charset="0"/>
                <a:cs typeface="Verdana"/>
              </a:rPr>
              <a:t>do</a:t>
            </a:r>
            <a:r>
              <a:rPr sz="900" spc="-20" dirty="0">
                <a:solidFill>
                  <a:srgbClr val="2B333B"/>
                </a:solidFill>
                <a:latin typeface="Montserrat" panose="00000500000000000000" pitchFamily="2" charset="0"/>
                <a:cs typeface="Verdana"/>
              </a:rPr>
              <a:t> </a:t>
            </a:r>
            <a:r>
              <a:rPr sz="900" spc="-25" dirty="0">
                <a:solidFill>
                  <a:srgbClr val="2B333B"/>
                </a:solidFill>
                <a:latin typeface="Montserrat" panose="00000500000000000000" pitchFamily="2" charset="0"/>
                <a:cs typeface="Verdana"/>
              </a:rPr>
              <a:t>fundo. </a:t>
            </a:r>
            <a:r>
              <a:rPr sz="900" spc="-40" dirty="0">
                <a:solidFill>
                  <a:srgbClr val="2B333B"/>
                </a:solidFill>
                <a:latin typeface="Montserrat SemiBold" panose="00000700000000000000" pitchFamily="2" charset="0"/>
                <a:cs typeface="Verdana"/>
              </a:rPr>
              <a:t>Fonte:</a:t>
            </a:r>
            <a:r>
              <a:rPr sz="900" spc="-20" dirty="0">
                <a:solidFill>
                  <a:srgbClr val="2B333B"/>
                </a:solidFill>
                <a:latin typeface="Montserrat SemiBold" panose="00000700000000000000" pitchFamily="2" charset="0"/>
                <a:cs typeface="Verdana"/>
              </a:rPr>
              <a:t> </a:t>
            </a:r>
            <a:r>
              <a:rPr lang="pt-BR" sz="900" spc="-30" dirty="0">
                <a:solidFill>
                  <a:srgbClr val="2B333B"/>
                </a:solidFill>
                <a:latin typeface="Montserrat" panose="00000500000000000000" pitchFamily="2" charset="0"/>
                <a:cs typeface="Verdana"/>
              </a:rPr>
              <a:t>Quantum</a:t>
            </a:r>
            <a:r>
              <a:rPr sz="900" spc="-30" dirty="0">
                <a:solidFill>
                  <a:srgbClr val="2B333B"/>
                </a:solidFill>
                <a:latin typeface="Montserrat" panose="00000500000000000000" pitchFamily="2" charset="0"/>
                <a:cs typeface="Verdana"/>
              </a:rPr>
              <a:t>.</a:t>
            </a:r>
            <a:r>
              <a:rPr sz="900" spc="-25" dirty="0">
                <a:solidFill>
                  <a:srgbClr val="2B333B"/>
                </a:solidFill>
                <a:latin typeface="Montserrat" panose="00000500000000000000" pitchFamily="2" charset="0"/>
                <a:cs typeface="Verdana"/>
              </a:rPr>
              <a:t> </a:t>
            </a:r>
            <a:r>
              <a:rPr sz="900" dirty="0">
                <a:solidFill>
                  <a:srgbClr val="2B333B"/>
                </a:solidFill>
                <a:latin typeface="Montserrat" panose="00000500000000000000" pitchFamily="2" charset="0"/>
                <a:cs typeface="Verdana"/>
              </a:rPr>
              <a:t>Adaptado</a:t>
            </a:r>
            <a:r>
              <a:rPr sz="900" spc="-20" dirty="0">
                <a:solidFill>
                  <a:srgbClr val="2B333B"/>
                </a:solidFill>
                <a:latin typeface="Montserrat" panose="00000500000000000000" pitchFamily="2" charset="0"/>
                <a:cs typeface="Verdana"/>
              </a:rPr>
              <a:t> </a:t>
            </a:r>
            <a:r>
              <a:rPr sz="900" dirty="0">
                <a:solidFill>
                  <a:srgbClr val="2B333B"/>
                </a:solidFill>
                <a:latin typeface="Montserrat" panose="00000500000000000000" pitchFamily="2" charset="0"/>
                <a:cs typeface="Verdana"/>
              </a:rPr>
              <a:t>por</a:t>
            </a:r>
            <a:r>
              <a:rPr sz="900" spc="-20" dirty="0">
                <a:solidFill>
                  <a:srgbClr val="2B333B"/>
                </a:solidFill>
                <a:latin typeface="Montserrat" panose="00000500000000000000" pitchFamily="2" charset="0"/>
                <a:cs typeface="Verdana"/>
              </a:rPr>
              <a:t> </a:t>
            </a:r>
            <a:r>
              <a:rPr sz="900" dirty="0">
                <a:solidFill>
                  <a:srgbClr val="2B333B"/>
                </a:solidFill>
                <a:latin typeface="Montserrat" panose="00000500000000000000" pitchFamily="2" charset="0"/>
                <a:cs typeface="Verdana"/>
              </a:rPr>
              <a:t>Hub</a:t>
            </a:r>
            <a:r>
              <a:rPr sz="900" spc="-25" dirty="0">
                <a:solidFill>
                  <a:srgbClr val="2B333B"/>
                </a:solidFill>
                <a:latin typeface="Montserrat" panose="00000500000000000000" pitchFamily="2" charset="0"/>
                <a:cs typeface="Verdana"/>
              </a:rPr>
              <a:t> </a:t>
            </a:r>
            <a:r>
              <a:rPr sz="900" dirty="0">
                <a:solidFill>
                  <a:srgbClr val="2B333B"/>
                </a:solidFill>
                <a:latin typeface="Montserrat" panose="00000500000000000000" pitchFamily="2" charset="0"/>
                <a:cs typeface="Verdana"/>
              </a:rPr>
              <a:t>do</a:t>
            </a:r>
            <a:r>
              <a:rPr sz="900" spc="-20" dirty="0">
                <a:solidFill>
                  <a:srgbClr val="2B333B"/>
                </a:solidFill>
                <a:latin typeface="Montserrat" panose="00000500000000000000" pitchFamily="2" charset="0"/>
                <a:cs typeface="Verdana"/>
              </a:rPr>
              <a:t> </a:t>
            </a:r>
            <a:r>
              <a:rPr sz="900" spc="-10" dirty="0">
                <a:solidFill>
                  <a:srgbClr val="2B333B"/>
                </a:solidFill>
                <a:latin typeface="Montserrat" panose="00000500000000000000" pitchFamily="2" charset="0"/>
                <a:cs typeface="Verdana"/>
              </a:rPr>
              <a:t>Investidor.</a:t>
            </a:r>
            <a:endParaRPr sz="900" dirty="0">
              <a:latin typeface="Montserrat" panose="00000500000000000000" pitchFamily="2" charset="0"/>
              <a:cs typeface="Verdana"/>
            </a:endParaRPr>
          </a:p>
        </p:txBody>
      </p:sp>
      <p:sp>
        <p:nvSpPr>
          <p:cNvPr id="8" name="object 8"/>
          <p:cNvSpPr txBox="1"/>
          <p:nvPr/>
        </p:nvSpPr>
        <p:spPr>
          <a:xfrm>
            <a:off x="754870" y="9054140"/>
            <a:ext cx="4281170" cy="151323"/>
          </a:xfrm>
          <a:prstGeom prst="rect">
            <a:avLst/>
          </a:prstGeom>
        </p:spPr>
        <p:txBody>
          <a:bodyPr vert="horz" wrap="square" lIns="0" tIns="12700" rIns="0" bIns="0" rtlCol="0">
            <a:spAutoFit/>
          </a:bodyPr>
          <a:lstStyle>
            <a:defPPr>
              <a:defRPr lang="pt-BR"/>
            </a:defPPr>
            <a:lvl1pPr marL="12700">
              <a:lnSpc>
                <a:spcPct val="100000"/>
              </a:lnSpc>
              <a:spcBef>
                <a:spcPts val="100"/>
              </a:spcBef>
              <a:defRPr sz="900">
                <a:solidFill>
                  <a:srgbClr val="2B333B"/>
                </a:solidFill>
                <a:latin typeface="Montserrat" panose="00000500000000000000" pitchFamily="2" charset="0"/>
                <a:cs typeface="Verdana"/>
              </a:defRPr>
            </a:lvl1pPr>
          </a:lstStyle>
          <a:p>
            <a:r>
              <a:rPr dirty="0"/>
              <a:t>Drawdown do fundo. </a:t>
            </a:r>
            <a:r>
              <a:rPr b="1" dirty="0"/>
              <a:t>Fonte:</a:t>
            </a:r>
            <a:r>
              <a:rPr dirty="0"/>
              <a:t> </a:t>
            </a:r>
            <a:r>
              <a:rPr lang="pt-BR" dirty="0"/>
              <a:t>Quantum</a:t>
            </a:r>
            <a:r>
              <a:rPr dirty="0"/>
              <a:t>. Adaptado por Hub do Investidor.</a:t>
            </a:r>
          </a:p>
        </p:txBody>
      </p:sp>
      <p:sp>
        <p:nvSpPr>
          <p:cNvPr id="9" name="object 9"/>
          <p:cNvSpPr/>
          <p:nvPr/>
        </p:nvSpPr>
        <p:spPr>
          <a:xfrm>
            <a:off x="769162" y="2438176"/>
            <a:ext cx="5976620" cy="2277110"/>
          </a:xfrm>
          <a:custGeom>
            <a:avLst/>
            <a:gdLst/>
            <a:ahLst/>
            <a:cxnLst/>
            <a:rect l="l" t="t" r="r" b="b"/>
            <a:pathLst>
              <a:path w="5976620" h="2277110">
                <a:moveTo>
                  <a:pt x="5975997" y="0"/>
                </a:moveTo>
                <a:lnTo>
                  <a:pt x="0" y="0"/>
                </a:lnTo>
                <a:lnTo>
                  <a:pt x="0" y="2276551"/>
                </a:lnTo>
                <a:lnTo>
                  <a:pt x="5975997" y="2276551"/>
                </a:lnTo>
                <a:lnTo>
                  <a:pt x="5975997" y="0"/>
                </a:lnTo>
                <a:close/>
              </a:path>
            </a:pathLst>
          </a:custGeom>
          <a:solidFill>
            <a:srgbClr val="F7FAF5"/>
          </a:solidFill>
        </p:spPr>
        <p:txBody>
          <a:bodyPr wrap="square" lIns="0" tIns="0" rIns="0" bIns="0" rtlCol="0"/>
          <a:lstStyle/>
          <a:p>
            <a:endParaRPr/>
          </a:p>
        </p:txBody>
      </p:sp>
      <p:sp>
        <p:nvSpPr>
          <p:cNvPr id="10" name="object 10"/>
          <p:cNvSpPr/>
          <p:nvPr/>
        </p:nvSpPr>
        <p:spPr>
          <a:xfrm>
            <a:off x="769162" y="6683249"/>
            <a:ext cx="5976620" cy="2277110"/>
          </a:xfrm>
          <a:custGeom>
            <a:avLst/>
            <a:gdLst/>
            <a:ahLst/>
            <a:cxnLst/>
            <a:rect l="l" t="t" r="r" b="b"/>
            <a:pathLst>
              <a:path w="5976620" h="2277109">
                <a:moveTo>
                  <a:pt x="5975997" y="0"/>
                </a:moveTo>
                <a:lnTo>
                  <a:pt x="0" y="0"/>
                </a:lnTo>
                <a:lnTo>
                  <a:pt x="0" y="2276551"/>
                </a:lnTo>
                <a:lnTo>
                  <a:pt x="5975997" y="2276551"/>
                </a:lnTo>
                <a:lnTo>
                  <a:pt x="5975997" y="0"/>
                </a:lnTo>
                <a:close/>
              </a:path>
            </a:pathLst>
          </a:custGeom>
          <a:solidFill>
            <a:srgbClr val="F7FAF5"/>
          </a:solidFill>
        </p:spPr>
        <p:txBody>
          <a:bodyPr wrap="square" lIns="0" tIns="0" rIns="0" bIns="0" rtlCol="0"/>
          <a:lstStyle/>
          <a:p>
            <a:endParaRPr/>
          </a:p>
        </p:txBody>
      </p:sp>
      <p:sp>
        <p:nvSpPr>
          <p:cNvPr id="12" name="object 12"/>
          <p:cNvSpPr txBox="1"/>
          <p:nvPr/>
        </p:nvSpPr>
        <p:spPr>
          <a:xfrm>
            <a:off x="754870" y="1867220"/>
            <a:ext cx="3248380" cy="274434"/>
          </a:xfrm>
          <a:prstGeom prst="rect">
            <a:avLst/>
          </a:prstGeom>
        </p:spPr>
        <p:txBody>
          <a:bodyPr vert="horz" wrap="square" lIns="0" tIns="12700" rIns="0" bIns="0" rtlCol="0">
            <a:spAutoFit/>
          </a:bodyPr>
          <a:lstStyle/>
          <a:p>
            <a:pPr marL="12700">
              <a:lnSpc>
                <a:spcPct val="100000"/>
              </a:lnSpc>
              <a:spcBef>
                <a:spcPts val="100"/>
              </a:spcBef>
            </a:pPr>
            <a:r>
              <a:rPr lang="pt-BR" sz="1700" spc="-10" dirty="0">
                <a:solidFill>
                  <a:srgbClr val="9E9959"/>
                </a:solidFill>
                <a:latin typeface="Montserrat" panose="00000500000000000000" pitchFamily="2" charset="0"/>
                <a:cs typeface="Verdana"/>
              </a:rPr>
              <a:t>4UM Marlim Dividendos FIA</a:t>
            </a:r>
            <a:endParaRPr sz="1700" dirty="0">
              <a:latin typeface="Montserrat" panose="00000500000000000000" pitchFamily="2" charset="0"/>
              <a:cs typeface="Verdana"/>
            </a:endParaRPr>
          </a:p>
        </p:txBody>
      </p:sp>
      <p:sp>
        <p:nvSpPr>
          <p:cNvPr id="13" name="object 13"/>
          <p:cNvSpPr txBox="1"/>
          <p:nvPr/>
        </p:nvSpPr>
        <p:spPr>
          <a:xfrm>
            <a:off x="853250" y="5751700"/>
            <a:ext cx="3285000" cy="489878"/>
          </a:xfrm>
          <a:prstGeom prst="rect">
            <a:avLst/>
          </a:prstGeom>
        </p:spPr>
        <p:txBody>
          <a:bodyPr vert="horz" wrap="square" lIns="0" tIns="226060" rIns="0" bIns="0" rtlCol="0">
            <a:spAutoFit/>
          </a:bodyPr>
          <a:lstStyle/>
          <a:p>
            <a:pPr marL="12700">
              <a:lnSpc>
                <a:spcPct val="100000"/>
              </a:lnSpc>
              <a:spcBef>
                <a:spcPts val="100"/>
              </a:spcBef>
            </a:pPr>
            <a:r>
              <a:rPr lang="pt-BR" sz="1700" spc="-10" dirty="0">
                <a:solidFill>
                  <a:srgbClr val="9E9959"/>
                </a:solidFill>
                <a:latin typeface="Montserrat" panose="00000500000000000000" pitchFamily="2" charset="0"/>
                <a:cs typeface="Verdana"/>
              </a:rPr>
              <a:t>4UM Marlim Dividendos FIA</a:t>
            </a:r>
            <a:endParaRPr lang="pt-BR" sz="1700" dirty="0">
              <a:latin typeface="Montserrat" panose="00000500000000000000" pitchFamily="2" charset="0"/>
              <a:cs typeface="Verdana"/>
            </a:endParaRPr>
          </a:p>
        </p:txBody>
      </p:sp>
      <p:grpSp>
        <p:nvGrpSpPr>
          <p:cNvPr id="15" name="Agrupar 14">
            <a:extLst>
              <a:ext uri="{FF2B5EF4-FFF2-40B4-BE49-F238E27FC236}">
                <a16:creationId xmlns:a16="http://schemas.microsoft.com/office/drawing/2014/main" id="{F7C8A6BB-157A-EF32-D39E-255D8703569C}"/>
              </a:ext>
            </a:extLst>
          </p:cNvPr>
          <p:cNvGrpSpPr/>
          <p:nvPr/>
        </p:nvGrpSpPr>
        <p:grpSpPr>
          <a:xfrm>
            <a:off x="0" y="-22601"/>
            <a:ext cx="7556500" cy="861889"/>
            <a:chOff x="0" y="-22601"/>
            <a:chExt cx="7556500" cy="861889"/>
          </a:xfrm>
        </p:grpSpPr>
        <p:pic>
          <p:nvPicPr>
            <p:cNvPr id="16" name="Imagem 15">
              <a:extLst>
                <a:ext uri="{FF2B5EF4-FFF2-40B4-BE49-F238E27FC236}">
                  <a16:creationId xmlns:a16="http://schemas.microsoft.com/office/drawing/2014/main" id="{7927382D-3C60-65ED-18AF-2EF21A0E524B}"/>
                </a:ext>
              </a:extLst>
            </p:cNvPr>
            <p:cNvPicPr>
              <a:picLocks noChangeAspect="1"/>
            </p:cNvPicPr>
            <p:nvPr/>
          </p:nvPicPr>
          <p:blipFill>
            <a:blip r:embed="rId2"/>
            <a:stretch>
              <a:fillRect/>
            </a:stretch>
          </p:blipFill>
          <p:spPr>
            <a:xfrm>
              <a:off x="0" y="-22601"/>
              <a:ext cx="7556500" cy="861889"/>
            </a:xfrm>
            <a:prstGeom prst="rect">
              <a:avLst/>
            </a:prstGeom>
          </p:spPr>
        </p:pic>
        <p:pic>
          <p:nvPicPr>
            <p:cNvPr id="17" name="Imagem 16" descr="Uma imagem contendo Interface gráfica do usuário&#10;&#10;Descrição gerada automaticamente">
              <a:extLst>
                <a:ext uri="{FF2B5EF4-FFF2-40B4-BE49-F238E27FC236}">
                  <a16:creationId xmlns:a16="http://schemas.microsoft.com/office/drawing/2014/main" id="{C7F05C19-A5E9-6B1F-AA63-952D2D583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518" y="304224"/>
              <a:ext cx="1300213" cy="247801"/>
            </a:xfrm>
            <a:prstGeom prst="rect">
              <a:avLst/>
            </a:prstGeom>
          </p:spPr>
        </p:pic>
        <p:sp>
          <p:nvSpPr>
            <p:cNvPr id="18" name="object 6">
              <a:extLst>
                <a:ext uri="{FF2B5EF4-FFF2-40B4-BE49-F238E27FC236}">
                  <a16:creationId xmlns:a16="http://schemas.microsoft.com/office/drawing/2014/main" id="{7BFF0812-F0F7-753B-FD79-C487A77DA2DF}"/>
                </a:ext>
              </a:extLst>
            </p:cNvPr>
            <p:cNvSpPr txBox="1"/>
            <p:nvPr/>
          </p:nvSpPr>
          <p:spPr>
            <a:xfrm>
              <a:off x="770298" y="170373"/>
              <a:ext cx="3634424" cy="478336"/>
            </a:xfrm>
            <a:prstGeom prst="rect">
              <a:avLst/>
            </a:prstGeom>
          </p:spPr>
          <p:txBody>
            <a:bodyPr vert="horz" wrap="square" lIns="0" tIns="44450" rIns="0" bIns="0" rtlCol="0">
              <a:spAutoFit/>
            </a:bodyPr>
            <a:lstStyle/>
            <a:p>
              <a:pPr marL="12700">
                <a:lnSpc>
                  <a:spcPct val="100000"/>
                </a:lnSpc>
                <a:spcBef>
                  <a:spcPts val="350"/>
                </a:spcBef>
              </a:pPr>
              <a:r>
                <a:rPr lang="pt-BR" sz="1600" spc="-80" dirty="0">
                  <a:solidFill>
                    <a:srgbClr val="F7FAF5"/>
                  </a:solidFill>
                  <a:latin typeface="Montserrat SemiBold" panose="00000700000000000000" pitchFamily="2" charset="0"/>
                  <a:cs typeface="Arial Black"/>
                </a:rPr>
                <a:t>Avaliação</a:t>
              </a:r>
              <a:r>
                <a:rPr lang="pt-BR" sz="1600" spc="-5" dirty="0">
                  <a:solidFill>
                    <a:srgbClr val="F7FAF5"/>
                  </a:solidFill>
                  <a:latin typeface="Montserrat SemiBold" panose="00000700000000000000" pitchFamily="2" charset="0"/>
                  <a:cs typeface="Arial Black"/>
                </a:rPr>
                <a:t> </a:t>
              </a:r>
              <a:r>
                <a:rPr lang="pt-BR" sz="1600" spc="-70" dirty="0">
                  <a:solidFill>
                    <a:srgbClr val="F7FAF5"/>
                  </a:solidFill>
                  <a:latin typeface="Montserrat SemiBold" panose="00000700000000000000" pitchFamily="2" charset="0"/>
                  <a:cs typeface="Arial Black"/>
                </a:rPr>
                <a:t>4UM Marlim</a:t>
              </a:r>
              <a:endParaRPr lang="pt-BR" sz="1600" dirty="0">
                <a:latin typeface="Montserrat SemiBold" panose="00000700000000000000" pitchFamily="2" charset="0"/>
                <a:cs typeface="Arial Black"/>
              </a:endParaRPr>
            </a:p>
            <a:p>
              <a:pPr marL="12700">
                <a:lnSpc>
                  <a:spcPct val="100000"/>
                </a:lnSpc>
                <a:spcBef>
                  <a:spcPts val="185"/>
                </a:spcBef>
              </a:pPr>
              <a:r>
                <a:rPr lang="pt-BR" sz="1050" dirty="0">
                  <a:solidFill>
                    <a:srgbClr val="9E9959"/>
                  </a:solidFill>
                  <a:latin typeface="Montserrat SemiBold" panose="00000700000000000000" pitchFamily="2" charset="0"/>
                  <a:cs typeface="Arial Black"/>
                </a:rPr>
                <a:t>4UM Marlim Dividendos FIA</a:t>
              </a:r>
              <a:endParaRPr lang="pt-BR" sz="1050" dirty="0">
                <a:latin typeface="Montserrat SemiBold" panose="00000700000000000000" pitchFamily="2" charset="0"/>
                <a:cs typeface="Arial Black"/>
              </a:endParaRPr>
            </a:p>
          </p:txBody>
        </p:sp>
      </p:grpSp>
      <p:sp>
        <p:nvSpPr>
          <p:cNvPr id="5" name="CaixaDeTexto 4">
            <a:extLst>
              <a:ext uri="{FF2B5EF4-FFF2-40B4-BE49-F238E27FC236}">
                <a16:creationId xmlns:a16="http://schemas.microsoft.com/office/drawing/2014/main" id="{E38DACAC-4882-84AE-18BE-69EC142A65AE}"/>
              </a:ext>
            </a:extLst>
          </p:cNvPr>
          <p:cNvSpPr txBox="1"/>
          <p:nvPr/>
        </p:nvSpPr>
        <p:spPr>
          <a:xfrm>
            <a:off x="754870" y="5477757"/>
            <a:ext cx="3776472" cy="515526"/>
          </a:xfrm>
          <a:prstGeom prst="rect">
            <a:avLst/>
          </a:prstGeom>
          <a:noFill/>
        </p:spPr>
        <p:txBody>
          <a:bodyPr wrap="square">
            <a:spAutoFit/>
          </a:bodyPr>
          <a:lstStyle/>
          <a:p>
            <a:pPr marL="12700" marR="0" lvl="0" indent="0" algn="l" defTabSz="914400" rtl="0" eaLnBrk="1" fontAlgn="auto" latinLnBrk="0" hangingPunct="1">
              <a:lnSpc>
                <a:spcPct val="100000"/>
              </a:lnSpc>
              <a:spcBef>
                <a:spcPts val="1780"/>
              </a:spcBef>
              <a:spcAft>
                <a:spcPts val="0"/>
              </a:spcAft>
              <a:buClrTx/>
              <a:buSzTx/>
              <a:buFontTx/>
              <a:buNone/>
              <a:tabLst/>
              <a:defRPr/>
            </a:pPr>
            <a:r>
              <a:rPr kumimoji="0" lang="pt-BR" sz="2750" b="0" i="0" u="none" strike="noStrike" kern="1200" cap="none" spc="-25" normalizeH="0" baseline="0" noProof="0" dirty="0" err="1">
                <a:ln>
                  <a:noFill/>
                </a:ln>
                <a:solidFill>
                  <a:srgbClr val="1C302B"/>
                </a:solidFill>
                <a:effectLst/>
                <a:uLnTx/>
                <a:uFillTx/>
                <a:latin typeface="Montserrat SemiBold" panose="00000700000000000000" pitchFamily="2" charset="0"/>
                <a:ea typeface="+mn-ea"/>
                <a:cs typeface="Arial Black"/>
              </a:rPr>
              <a:t>Drawdown</a:t>
            </a:r>
            <a:endParaRPr kumimoji="0" lang="pt-BR" sz="2750" b="0" i="0" u="none" strike="noStrike" kern="1200" cap="none" spc="0" normalizeH="0" baseline="0" noProof="0" dirty="0">
              <a:ln>
                <a:noFill/>
              </a:ln>
              <a:solidFill>
                <a:prstClr val="black"/>
              </a:solidFill>
              <a:effectLst/>
              <a:uLnTx/>
              <a:uFillTx/>
              <a:latin typeface="Montserrat SemiBold" panose="00000700000000000000" pitchFamily="2" charset="0"/>
              <a:ea typeface="+mn-ea"/>
              <a:cs typeface="Arial Black"/>
            </a:endParaRPr>
          </a:p>
        </p:txBody>
      </p:sp>
      <p:sp>
        <p:nvSpPr>
          <p:cNvPr id="21" name="CaixaDeTexto 20">
            <a:extLst>
              <a:ext uri="{FF2B5EF4-FFF2-40B4-BE49-F238E27FC236}">
                <a16:creationId xmlns:a16="http://schemas.microsoft.com/office/drawing/2014/main" id="{22BBA5F9-BD03-5B31-2BBE-C4F2BA654A19}"/>
              </a:ext>
            </a:extLst>
          </p:cNvPr>
          <p:cNvSpPr txBox="1"/>
          <p:nvPr/>
        </p:nvSpPr>
        <p:spPr>
          <a:xfrm>
            <a:off x="628250" y="1414700"/>
            <a:ext cx="3776472" cy="512000"/>
          </a:xfrm>
          <a:prstGeom prst="rect">
            <a:avLst/>
          </a:prstGeom>
          <a:noFill/>
        </p:spPr>
        <p:txBody>
          <a:bodyPr wrap="square">
            <a:spAutoFit/>
          </a:bodyPr>
          <a:lstStyle/>
          <a:p>
            <a:r>
              <a:rPr kumimoji="0" lang="pt-BR" sz="2727" b="0" i="0" u="none" strike="noStrike" kern="1200" cap="none" spc="-114" normalizeH="0" baseline="0" noProof="0" dirty="0">
                <a:ln>
                  <a:noFill/>
                </a:ln>
                <a:solidFill>
                  <a:srgbClr val="1C302B"/>
                </a:solidFill>
                <a:effectLst/>
                <a:uLnTx/>
                <a:uFillTx/>
                <a:latin typeface="Montserrat SemiBold" panose="00000700000000000000" pitchFamily="2" charset="0"/>
                <a:ea typeface="+mj-ea"/>
                <a:cs typeface="Arial Black"/>
              </a:rPr>
              <a:t>Volatilidade</a:t>
            </a:r>
            <a:endParaRPr lang="pt-BR" dirty="0"/>
          </a:p>
        </p:txBody>
      </p:sp>
      <p:graphicFrame>
        <p:nvGraphicFramePr>
          <p:cNvPr id="14" name="Gráfico 13">
            <a:extLst>
              <a:ext uri="{FF2B5EF4-FFF2-40B4-BE49-F238E27FC236}">
                <a16:creationId xmlns:a16="http://schemas.microsoft.com/office/drawing/2014/main" id="{4220258D-CBBB-6619-3D9F-ECFDB50598F5}"/>
              </a:ext>
            </a:extLst>
          </p:cNvPr>
          <p:cNvGraphicFramePr/>
          <p:nvPr>
            <p:extLst>
              <p:ext uri="{D42A27DB-BD31-4B8C-83A1-F6EECF244321}">
                <p14:modId xmlns:p14="http://schemas.microsoft.com/office/powerpoint/2010/main" val="5246721"/>
              </p:ext>
            </p:extLst>
          </p:nvPr>
        </p:nvGraphicFramePr>
        <p:xfrm>
          <a:off x="718250" y="6683248"/>
          <a:ext cx="6120000" cy="2277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a:extLst>
              <a:ext uri="{FF2B5EF4-FFF2-40B4-BE49-F238E27FC236}">
                <a16:creationId xmlns:a16="http://schemas.microsoft.com/office/drawing/2014/main" id="{F735A8D9-0EE7-7019-725C-D8782F74DF8E}"/>
              </a:ext>
            </a:extLst>
          </p:cNvPr>
          <p:cNvGraphicFramePr/>
          <p:nvPr>
            <p:extLst>
              <p:ext uri="{D42A27DB-BD31-4B8C-83A1-F6EECF244321}">
                <p14:modId xmlns:p14="http://schemas.microsoft.com/office/powerpoint/2010/main" val="3720867968"/>
              </p:ext>
            </p:extLst>
          </p:nvPr>
        </p:nvGraphicFramePr>
        <p:xfrm>
          <a:off x="880870" y="2386188"/>
          <a:ext cx="5868000" cy="2278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79299" y="2578826"/>
            <a:ext cx="2581275" cy="5477910"/>
          </a:xfrm>
          <a:prstGeom prst="rect">
            <a:avLst/>
          </a:prstGeom>
        </p:spPr>
        <p:txBody>
          <a:bodyPr vert="horz" wrap="square" lIns="0" tIns="12700" rIns="0" bIns="0" rtlCol="0">
            <a:spAutoFit/>
          </a:bodyPr>
          <a:lstStyle/>
          <a:p>
            <a:pPr marL="12700" marR="12065">
              <a:lnSpc>
                <a:spcPct val="116700"/>
              </a:lnSpc>
              <a:spcBef>
                <a:spcPts val="100"/>
              </a:spcBef>
            </a:pPr>
            <a:r>
              <a:rPr lang="pt-BR" sz="1000" dirty="0">
                <a:solidFill>
                  <a:srgbClr val="F7FAF5"/>
                </a:solidFill>
                <a:latin typeface="Montserrat" panose="00000500000000000000" pitchFamily="2" charset="0"/>
                <a:cs typeface="Arial Black"/>
              </a:rPr>
              <a:t>O 4UM Marlim Dividendos FIA se consolida como uma alternativa robusta para investidores que buscam uma exposição a empresas pagadoras de dividendos. A estratégia disciplinada, baseada em análise fundamentalista, garante uma carteira bem estruturada, posicionada para capturar oportunidades em setores como </a:t>
            </a:r>
            <a:r>
              <a:rPr lang="pt-BR" sz="1000" dirty="0" err="1">
                <a:solidFill>
                  <a:srgbClr val="F7FAF5"/>
                </a:solidFill>
                <a:latin typeface="Montserrat" panose="00000500000000000000" pitchFamily="2" charset="0"/>
                <a:cs typeface="Arial Black"/>
              </a:rPr>
              <a:t>utilities</a:t>
            </a:r>
            <a:r>
              <a:rPr lang="pt-BR" sz="1000" dirty="0">
                <a:solidFill>
                  <a:srgbClr val="F7FAF5"/>
                </a:solidFill>
                <a:latin typeface="Montserrat" panose="00000500000000000000" pitchFamily="2" charset="0"/>
                <a:cs typeface="Arial Black"/>
              </a:rPr>
              <a:t> e bancos.</a:t>
            </a:r>
          </a:p>
          <a:p>
            <a:pPr marL="12700" marR="12065">
              <a:lnSpc>
                <a:spcPct val="116700"/>
              </a:lnSpc>
              <a:spcBef>
                <a:spcPts val="100"/>
              </a:spcBef>
            </a:pPr>
            <a:endParaRPr lang="pt-BR" sz="1000" dirty="0">
              <a:solidFill>
                <a:srgbClr val="F7FAF5"/>
              </a:solidFill>
              <a:latin typeface="Montserrat" panose="00000500000000000000" pitchFamily="2" charset="0"/>
              <a:cs typeface="Verdana"/>
            </a:endParaRPr>
          </a:p>
          <a:p>
            <a:pPr marL="12700" marR="12065">
              <a:lnSpc>
                <a:spcPct val="116700"/>
              </a:lnSpc>
              <a:spcBef>
                <a:spcPts val="100"/>
              </a:spcBef>
            </a:pPr>
            <a:r>
              <a:rPr lang="pt-BR" sz="1000" dirty="0">
                <a:solidFill>
                  <a:srgbClr val="F7FAF5"/>
                </a:solidFill>
                <a:latin typeface="Montserrat" panose="00000500000000000000" pitchFamily="2" charset="0"/>
                <a:cs typeface="Verdana"/>
              </a:rPr>
              <a:t>Com um histórico sólido de rentabilidade e uma gestão comprometida, o fundo demonstra sua capacidade de enfrentar diferentes ciclos de mercado, entregando resultados positivos e consistentes.</a:t>
            </a:r>
          </a:p>
          <a:p>
            <a:pPr marL="12700" marR="12065">
              <a:lnSpc>
                <a:spcPct val="116700"/>
              </a:lnSpc>
              <a:spcBef>
                <a:spcPts val="100"/>
              </a:spcBef>
            </a:pPr>
            <a:endParaRPr lang="pt-BR" sz="1000" dirty="0">
              <a:solidFill>
                <a:srgbClr val="F7FAF5"/>
              </a:solidFill>
              <a:latin typeface="Montserrat" panose="00000500000000000000" pitchFamily="2" charset="0"/>
              <a:cs typeface="Verdana"/>
            </a:endParaRPr>
          </a:p>
          <a:p>
            <a:pPr marL="12700" marR="12065">
              <a:lnSpc>
                <a:spcPct val="116700"/>
              </a:lnSpc>
              <a:spcBef>
                <a:spcPts val="100"/>
              </a:spcBef>
            </a:pPr>
            <a:r>
              <a:rPr lang="pt-BR" sz="1000" dirty="0">
                <a:solidFill>
                  <a:srgbClr val="F7FAF5"/>
                </a:solidFill>
                <a:latin typeface="Montserrat" panose="00000500000000000000" pitchFamily="2" charset="0"/>
                <a:cs typeface="Verdana"/>
              </a:rPr>
              <a:t>Para investidores interessados em uma abordagem de dividendos sustentável com uma gestão ativa, o 4UM Marlim Dividendos FIA é uma excelente opção, com um histórico que reforça a eficácia de sua estratégia ao longo dos anos.</a:t>
            </a:r>
          </a:p>
          <a:p>
            <a:pPr marL="12700" marR="12065">
              <a:lnSpc>
                <a:spcPct val="116700"/>
              </a:lnSpc>
              <a:spcBef>
                <a:spcPts val="100"/>
              </a:spcBef>
            </a:pPr>
            <a:endParaRPr lang="pt-BR" sz="1000" dirty="0">
              <a:solidFill>
                <a:srgbClr val="F7FAF5"/>
              </a:solidFill>
              <a:latin typeface="Montserrat" panose="00000500000000000000" pitchFamily="2" charset="0"/>
              <a:cs typeface="Verdana"/>
            </a:endParaRPr>
          </a:p>
          <a:p>
            <a:pPr marL="12700" marR="12065">
              <a:lnSpc>
                <a:spcPct val="116700"/>
              </a:lnSpc>
              <a:spcBef>
                <a:spcPts val="100"/>
              </a:spcBef>
            </a:pPr>
            <a:r>
              <a:rPr lang="pt-BR" sz="1000" dirty="0">
                <a:solidFill>
                  <a:srgbClr val="F7FAF5"/>
                </a:solidFill>
                <a:latin typeface="Montserrat" panose="00000500000000000000" pitchFamily="2" charset="0"/>
                <a:cs typeface="Verdana"/>
              </a:rPr>
              <a:t>Mesmo sendo um Fundo focado em empresas resilientes de dividendos, é necessário reforçar que, por ser um FIA, o horizonte ideal de exposição é de cerca de cinco anos.</a:t>
            </a:r>
          </a:p>
        </p:txBody>
      </p:sp>
      <p:sp>
        <p:nvSpPr>
          <p:cNvPr id="8" name="object 8"/>
          <p:cNvSpPr/>
          <p:nvPr/>
        </p:nvSpPr>
        <p:spPr>
          <a:xfrm>
            <a:off x="791999" y="1659600"/>
            <a:ext cx="5976620" cy="6870065"/>
          </a:xfrm>
          <a:custGeom>
            <a:avLst/>
            <a:gdLst/>
            <a:ahLst/>
            <a:cxnLst/>
            <a:rect l="l" t="t" r="r" b="b"/>
            <a:pathLst>
              <a:path w="5976620" h="6870065">
                <a:moveTo>
                  <a:pt x="0" y="6869582"/>
                </a:moveTo>
                <a:lnTo>
                  <a:pt x="5075999" y="6869582"/>
                </a:lnTo>
                <a:lnTo>
                  <a:pt x="5123797" y="6868334"/>
                </a:lnTo>
                <a:lnTo>
                  <a:pt x="5170945" y="6864633"/>
                </a:lnTo>
                <a:lnTo>
                  <a:pt x="5217381" y="6858541"/>
                </a:lnTo>
                <a:lnTo>
                  <a:pt x="5263043" y="6850119"/>
                </a:lnTo>
                <a:lnTo>
                  <a:pt x="5307868" y="6839430"/>
                </a:lnTo>
                <a:lnTo>
                  <a:pt x="5351795" y="6826537"/>
                </a:lnTo>
                <a:lnTo>
                  <a:pt x="5394761" y="6811501"/>
                </a:lnTo>
                <a:lnTo>
                  <a:pt x="5436704" y="6794384"/>
                </a:lnTo>
                <a:lnTo>
                  <a:pt x="5477562" y="6775250"/>
                </a:lnTo>
                <a:lnTo>
                  <a:pt x="5517273" y="6754159"/>
                </a:lnTo>
                <a:lnTo>
                  <a:pt x="5555774" y="6731175"/>
                </a:lnTo>
                <a:lnTo>
                  <a:pt x="5593003" y="6706359"/>
                </a:lnTo>
                <a:lnTo>
                  <a:pt x="5628899" y="6679774"/>
                </a:lnTo>
                <a:lnTo>
                  <a:pt x="5663398" y="6651481"/>
                </a:lnTo>
                <a:lnTo>
                  <a:pt x="5696439" y="6621544"/>
                </a:lnTo>
                <a:lnTo>
                  <a:pt x="5727959" y="6590023"/>
                </a:lnTo>
                <a:lnTo>
                  <a:pt x="5757896" y="6556983"/>
                </a:lnTo>
                <a:lnTo>
                  <a:pt x="5786189" y="6522483"/>
                </a:lnTo>
                <a:lnTo>
                  <a:pt x="5812774" y="6486588"/>
                </a:lnTo>
                <a:lnTo>
                  <a:pt x="5837590" y="6449359"/>
                </a:lnTo>
                <a:lnTo>
                  <a:pt x="5860575" y="6410858"/>
                </a:lnTo>
                <a:lnTo>
                  <a:pt x="5881665" y="6371147"/>
                </a:lnTo>
                <a:lnTo>
                  <a:pt x="5900800" y="6330289"/>
                </a:lnTo>
                <a:lnTo>
                  <a:pt x="5917916" y="6288346"/>
                </a:lnTo>
                <a:lnTo>
                  <a:pt x="5932952" y="6245380"/>
                </a:lnTo>
                <a:lnTo>
                  <a:pt x="5945846" y="6201453"/>
                </a:lnTo>
                <a:lnTo>
                  <a:pt x="5956534" y="6156627"/>
                </a:lnTo>
                <a:lnTo>
                  <a:pt x="5964956" y="6110965"/>
                </a:lnTo>
                <a:lnTo>
                  <a:pt x="5971049" y="6064529"/>
                </a:lnTo>
                <a:lnTo>
                  <a:pt x="5974750" y="6017381"/>
                </a:lnTo>
                <a:lnTo>
                  <a:pt x="5975997" y="5969584"/>
                </a:lnTo>
                <a:lnTo>
                  <a:pt x="5975997" y="0"/>
                </a:lnTo>
              </a:path>
            </a:pathLst>
          </a:custGeom>
          <a:ln w="12700">
            <a:solidFill>
              <a:srgbClr val="034C45"/>
            </a:solidFill>
          </a:ln>
        </p:spPr>
        <p:txBody>
          <a:bodyPr wrap="square" lIns="0" tIns="0" rIns="0" bIns="0" rtlCol="0"/>
          <a:lstStyle/>
          <a:p>
            <a:endParaRPr/>
          </a:p>
        </p:txBody>
      </p:sp>
      <p:sp>
        <p:nvSpPr>
          <p:cNvPr id="11" name="object 11"/>
          <p:cNvSpPr txBox="1">
            <a:spLocks noGrp="1"/>
          </p:cNvSpPr>
          <p:nvPr>
            <p:ph type="title"/>
          </p:nvPr>
        </p:nvSpPr>
        <p:spPr>
          <a:xfrm>
            <a:off x="770299" y="1386528"/>
            <a:ext cx="2322152" cy="432491"/>
          </a:xfrm>
          <a:prstGeom prst="rect">
            <a:avLst/>
          </a:prstGeom>
        </p:spPr>
        <p:txBody>
          <a:bodyPr vert="horz" wrap="square" lIns="0" tIns="12700" rIns="0" bIns="0" rtlCol="0">
            <a:spAutoFit/>
          </a:bodyPr>
          <a:lstStyle/>
          <a:p>
            <a:pPr marL="36830">
              <a:lnSpc>
                <a:spcPct val="100000"/>
              </a:lnSpc>
              <a:spcBef>
                <a:spcPts val="100"/>
              </a:spcBef>
            </a:pPr>
            <a:r>
              <a:rPr spc="-10" dirty="0">
                <a:solidFill>
                  <a:schemeClr val="bg1"/>
                </a:solidFill>
                <a:latin typeface="Montserrat Light" panose="00000400000000000000" pitchFamily="2" charset="0"/>
              </a:rPr>
              <a:t>Conclusão</a:t>
            </a:r>
          </a:p>
        </p:txBody>
      </p:sp>
      <p:grpSp>
        <p:nvGrpSpPr>
          <p:cNvPr id="12" name="Agrupar 11">
            <a:extLst>
              <a:ext uri="{FF2B5EF4-FFF2-40B4-BE49-F238E27FC236}">
                <a16:creationId xmlns:a16="http://schemas.microsoft.com/office/drawing/2014/main" id="{B0517BC4-B270-9EFF-5958-093416BC9F6A}"/>
              </a:ext>
            </a:extLst>
          </p:cNvPr>
          <p:cNvGrpSpPr/>
          <p:nvPr/>
        </p:nvGrpSpPr>
        <p:grpSpPr>
          <a:xfrm>
            <a:off x="0" y="-22601"/>
            <a:ext cx="7556500" cy="861889"/>
            <a:chOff x="0" y="-22601"/>
            <a:chExt cx="7556500" cy="861889"/>
          </a:xfrm>
        </p:grpSpPr>
        <p:pic>
          <p:nvPicPr>
            <p:cNvPr id="13" name="Imagem 12">
              <a:extLst>
                <a:ext uri="{FF2B5EF4-FFF2-40B4-BE49-F238E27FC236}">
                  <a16:creationId xmlns:a16="http://schemas.microsoft.com/office/drawing/2014/main" id="{4DE81FCE-9A16-B621-AEEB-044967F05E0E}"/>
                </a:ext>
              </a:extLst>
            </p:cNvPr>
            <p:cNvPicPr>
              <a:picLocks noChangeAspect="1"/>
            </p:cNvPicPr>
            <p:nvPr/>
          </p:nvPicPr>
          <p:blipFill>
            <a:blip r:embed="rId2"/>
            <a:stretch>
              <a:fillRect/>
            </a:stretch>
          </p:blipFill>
          <p:spPr>
            <a:xfrm>
              <a:off x="0" y="-22601"/>
              <a:ext cx="7556500" cy="861889"/>
            </a:xfrm>
            <a:prstGeom prst="rect">
              <a:avLst/>
            </a:prstGeom>
          </p:spPr>
        </p:pic>
        <p:pic>
          <p:nvPicPr>
            <p:cNvPr id="14" name="Imagem 13" descr="Uma imagem contendo Interface gráfica do usuário&#10;&#10;Descrição gerada automaticamente">
              <a:extLst>
                <a:ext uri="{FF2B5EF4-FFF2-40B4-BE49-F238E27FC236}">
                  <a16:creationId xmlns:a16="http://schemas.microsoft.com/office/drawing/2014/main" id="{54055779-B9FF-BC44-ABD8-A675CE3B3A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518" y="304224"/>
              <a:ext cx="1300213" cy="247801"/>
            </a:xfrm>
            <a:prstGeom prst="rect">
              <a:avLst/>
            </a:prstGeom>
          </p:spPr>
        </p:pic>
        <p:sp>
          <p:nvSpPr>
            <p:cNvPr id="15" name="object 6">
              <a:extLst>
                <a:ext uri="{FF2B5EF4-FFF2-40B4-BE49-F238E27FC236}">
                  <a16:creationId xmlns:a16="http://schemas.microsoft.com/office/drawing/2014/main" id="{51C562B2-C372-08B1-4D82-826FA82BFB24}"/>
                </a:ext>
              </a:extLst>
            </p:cNvPr>
            <p:cNvSpPr txBox="1"/>
            <p:nvPr/>
          </p:nvSpPr>
          <p:spPr>
            <a:xfrm>
              <a:off x="770298" y="170373"/>
              <a:ext cx="3592952" cy="478336"/>
            </a:xfrm>
            <a:prstGeom prst="rect">
              <a:avLst/>
            </a:prstGeom>
          </p:spPr>
          <p:txBody>
            <a:bodyPr vert="horz" wrap="square" lIns="0" tIns="44450" rIns="0" bIns="0" rtlCol="0">
              <a:spAutoFit/>
            </a:bodyPr>
            <a:lstStyle/>
            <a:p>
              <a:pPr marL="12700">
                <a:lnSpc>
                  <a:spcPct val="100000"/>
                </a:lnSpc>
                <a:spcBef>
                  <a:spcPts val="350"/>
                </a:spcBef>
              </a:pPr>
              <a:r>
                <a:rPr lang="pt-BR" sz="1600" spc="-80" dirty="0">
                  <a:solidFill>
                    <a:srgbClr val="F7FAF5"/>
                  </a:solidFill>
                  <a:latin typeface="Montserrat SemiBold" panose="00000700000000000000" pitchFamily="2" charset="0"/>
                  <a:cs typeface="Arial Black"/>
                </a:rPr>
                <a:t>Avaliação</a:t>
              </a:r>
              <a:r>
                <a:rPr lang="pt-BR" sz="1600" spc="-5" dirty="0">
                  <a:solidFill>
                    <a:srgbClr val="F7FAF5"/>
                  </a:solidFill>
                  <a:latin typeface="Montserrat SemiBold" panose="00000700000000000000" pitchFamily="2" charset="0"/>
                  <a:cs typeface="Arial Black"/>
                </a:rPr>
                <a:t> </a:t>
              </a:r>
              <a:r>
                <a:rPr lang="pt-BR" sz="1600" spc="-70" dirty="0">
                  <a:solidFill>
                    <a:srgbClr val="F7FAF5"/>
                  </a:solidFill>
                  <a:latin typeface="Montserrat SemiBold" panose="00000700000000000000" pitchFamily="2" charset="0"/>
                  <a:cs typeface="Arial Black"/>
                </a:rPr>
                <a:t>4UM Marlim</a:t>
              </a:r>
              <a:endParaRPr lang="pt-BR" sz="1600" dirty="0">
                <a:latin typeface="Montserrat SemiBold" panose="00000700000000000000" pitchFamily="2" charset="0"/>
                <a:cs typeface="Arial Black"/>
              </a:endParaRPr>
            </a:p>
            <a:p>
              <a:pPr marL="12700">
                <a:lnSpc>
                  <a:spcPct val="100000"/>
                </a:lnSpc>
                <a:spcBef>
                  <a:spcPts val="185"/>
                </a:spcBef>
              </a:pPr>
              <a:r>
                <a:rPr lang="pt-BR" sz="1050" dirty="0">
                  <a:solidFill>
                    <a:srgbClr val="9E9959"/>
                  </a:solidFill>
                  <a:latin typeface="Montserrat SemiBold" panose="00000700000000000000" pitchFamily="2" charset="0"/>
                  <a:cs typeface="Arial Black"/>
                </a:rPr>
                <a:t>4UM Marlim Dividendos FIA</a:t>
              </a:r>
              <a:endParaRPr lang="pt-BR" sz="1050" dirty="0">
                <a:latin typeface="Montserrat SemiBold" panose="00000700000000000000" pitchFamily="2" charset="0"/>
                <a:cs typeface="Arial Black"/>
              </a:endParaRPr>
            </a:p>
          </p:txBody>
        </p:sp>
      </p:grpSp>
      <p:pic>
        <p:nvPicPr>
          <p:cNvPr id="2" name="object 7">
            <a:extLst>
              <a:ext uri="{FF2B5EF4-FFF2-40B4-BE49-F238E27FC236}">
                <a16:creationId xmlns:a16="http://schemas.microsoft.com/office/drawing/2014/main" id="{BA1BB680-7A5A-B801-72AA-C00F3ABF40F1}"/>
              </a:ext>
            </a:extLst>
          </p:cNvPr>
          <p:cNvPicPr/>
          <p:nvPr/>
        </p:nvPicPr>
        <p:blipFill>
          <a:blip r:embed="rId4" cstate="print"/>
          <a:stretch>
            <a:fillRect/>
          </a:stretch>
        </p:blipFill>
        <p:spPr>
          <a:xfrm>
            <a:off x="791999" y="9129850"/>
            <a:ext cx="458909" cy="4340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452790" y="606666"/>
            <a:ext cx="6728828" cy="9480067"/>
          </a:xfrm>
          <a:prstGeom prst="rect">
            <a:avLst/>
          </a:prstGeom>
        </p:spPr>
      </p:pic>
      <p:sp>
        <p:nvSpPr>
          <p:cNvPr id="2" name="object 2"/>
          <p:cNvSpPr txBox="1"/>
          <p:nvPr/>
        </p:nvSpPr>
        <p:spPr>
          <a:xfrm>
            <a:off x="1239739" y="2550410"/>
            <a:ext cx="2577465" cy="3511550"/>
          </a:xfrm>
          <a:prstGeom prst="rect">
            <a:avLst/>
          </a:prstGeom>
        </p:spPr>
        <p:txBody>
          <a:bodyPr vert="horz" wrap="square" lIns="0" tIns="12700" rIns="0" bIns="0" rtlCol="0">
            <a:spAutoFit/>
          </a:bodyPr>
          <a:lstStyle/>
          <a:p>
            <a:pPr marL="12700" marR="5080">
              <a:lnSpc>
                <a:spcPct val="116700"/>
              </a:lnSpc>
              <a:spcBef>
                <a:spcPts val="100"/>
              </a:spcBef>
            </a:pPr>
            <a:r>
              <a:rPr sz="1000" spc="-30" dirty="0">
                <a:solidFill>
                  <a:srgbClr val="FFFFFF"/>
                </a:solidFill>
                <a:latin typeface="Montserrat" panose="00000500000000000000" pitchFamily="2" charset="0"/>
                <a:cs typeface="Verdana"/>
              </a:rPr>
              <a:t>Este</a:t>
            </a:r>
            <a:r>
              <a:rPr sz="1000" spc="-85" dirty="0">
                <a:solidFill>
                  <a:srgbClr val="FFFFFF"/>
                </a:solidFill>
                <a:latin typeface="Montserrat" panose="00000500000000000000" pitchFamily="2" charset="0"/>
                <a:cs typeface="Verdana"/>
              </a:rPr>
              <a:t> </a:t>
            </a:r>
            <a:r>
              <a:rPr sz="1000" spc="-35" dirty="0">
                <a:solidFill>
                  <a:srgbClr val="FFFFFF"/>
                </a:solidFill>
                <a:latin typeface="Montserrat" panose="00000500000000000000" pitchFamily="2" charset="0"/>
                <a:cs typeface="Verdana"/>
              </a:rPr>
              <a:t>relatório</a:t>
            </a:r>
            <a:r>
              <a:rPr sz="1000" spc="-80"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foi</a:t>
            </a:r>
            <a:r>
              <a:rPr sz="1000" spc="-8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elaborado</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pelo</a:t>
            </a:r>
            <a:r>
              <a:rPr sz="1000" spc="-8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“Hub</a:t>
            </a:r>
            <a:r>
              <a:rPr sz="1000" spc="-8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do </a:t>
            </a:r>
            <a:r>
              <a:rPr sz="1000" spc="-60" dirty="0">
                <a:solidFill>
                  <a:srgbClr val="FFFFFF"/>
                </a:solidFill>
                <a:latin typeface="Montserrat" panose="00000500000000000000" pitchFamily="2" charset="0"/>
                <a:cs typeface="Verdana"/>
              </a:rPr>
              <a:t>Investidor”,</a:t>
            </a:r>
            <a:r>
              <a:rPr sz="1000" spc="-3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credenciada</a:t>
            </a:r>
            <a:r>
              <a:rPr sz="1000" spc="-3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como</a:t>
            </a:r>
            <a:r>
              <a:rPr sz="1000" spc="-3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Analista </a:t>
            </a:r>
            <a:r>
              <a:rPr sz="1000" dirty="0">
                <a:solidFill>
                  <a:srgbClr val="FFFFFF"/>
                </a:solidFill>
                <a:latin typeface="Montserrat" panose="00000500000000000000" pitchFamily="2" charset="0"/>
                <a:cs typeface="Verdana"/>
              </a:rPr>
              <a:t>de</a:t>
            </a:r>
            <a:r>
              <a:rPr sz="1000" spc="-80" dirty="0">
                <a:solidFill>
                  <a:srgbClr val="FFFFFF"/>
                </a:solidFill>
                <a:latin typeface="Montserrat" panose="00000500000000000000" pitchFamily="2" charset="0"/>
                <a:cs typeface="Verdana"/>
              </a:rPr>
              <a:t> </a:t>
            </a:r>
            <a:r>
              <a:rPr sz="1000" spc="-45" dirty="0">
                <a:solidFill>
                  <a:srgbClr val="FFFFFF"/>
                </a:solidFill>
                <a:latin typeface="Montserrat" panose="00000500000000000000" pitchFamily="2" charset="0"/>
                <a:cs typeface="Verdana"/>
              </a:rPr>
              <a:t>Valores</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Mobiliários</a:t>
            </a:r>
            <a:r>
              <a:rPr sz="1000" spc="-80" dirty="0">
                <a:solidFill>
                  <a:srgbClr val="FFFFFF"/>
                </a:solidFill>
                <a:latin typeface="Montserrat" panose="00000500000000000000" pitchFamily="2" charset="0"/>
                <a:cs typeface="Verdana"/>
              </a:rPr>
              <a:t> </a:t>
            </a:r>
            <a:r>
              <a:rPr sz="1000" spc="-150" dirty="0">
                <a:solidFill>
                  <a:srgbClr val="FFFFFF"/>
                </a:solidFill>
                <a:latin typeface="Montserrat" panose="00000500000000000000" pitchFamily="2" charset="0"/>
                <a:cs typeface="Verdana"/>
              </a:rPr>
              <a:t>–</a:t>
            </a:r>
            <a:r>
              <a:rPr sz="1000" spc="-80"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Pessoa</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Jurídica conforme</a:t>
            </a:r>
            <a:r>
              <a:rPr sz="1000" spc="-8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a</a:t>
            </a:r>
            <a:r>
              <a:rPr sz="1000" spc="-7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Resolução</a:t>
            </a:r>
            <a:r>
              <a:rPr sz="1000" spc="-7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CVM</a:t>
            </a:r>
            <a:r>
              <a:rPr sz="1000" spc="-75" dirty="0">
                <a:solidFill>
                  <a:srgbClr val="FFFFFF"/>
                </a:solidFill>
                <a:latin typeface="Montserrat" panose="00000500000000000000" pitchFamily="2" charset="0"/>
                <a:cs typeface="Verdana"/>
              </a:rPr>
              <a:t> </a:t>
            </a:r>
            <a:r>
              <a:rPr sz="1000" spc="-85" dirty="0">
                <a:solidFill>
                  <a:srgbClr val="FFFFFF"/>
                </a:solidFill>
                <a:latin typeface="Montserrat" panose="00000500000000000000" pitchFamily="2" charset="0"/>
                <a:cs typeface="Verdana"/>
              </a:rPr>
              <a:t>nº</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20/2021, </a:t>
            </a:r>
            <a:r>
              <a:rPr sz="1000" dirty="0">
                <a:solidFill>
                  <a:srgbClr val="FFFFFF"/>
                </a:solidFill>
                <a:latin typeface="Montserrat" panose="00000500000000000000" pitchFamily="2" charset="0"/>
                <a:cs typeface="Verdana"/>
              </a:rPr>
              <a:t>com</a:t>
            </a:r>
            <a:r>
              <a:rPr sz="1000" spc="-5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fins</a:t>
            </a:r>
            <a:r>
              <a:rPr sz="1000" spc="-45"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informativos</a:t>
            </a:r>
            <a:r>
              <a:rPr sz="1000" spc="-5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que</a:t>
            </a:r>
            <a:r>
              <a:rPr sz="1000" spc="-4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possam </a:t>
            </a:r>
            <a:r>
              <a:rPr sz="1000" spc="-35" dirty="0">
                <a:solidFill>
                  <a:srgbClr val="FFFFFF"/>
                </a:solidFill>
                <a:latin typeface="Montserrat" panose="00000500000000000000" pitchFamily="2" charset="0"/>
                <a:cs typeface="Verdana"/>
              </a:rPr>
              <a:t>auxiliar</a:t>
            </a:r>
            <a:r>
              <a:rPr sz="1000" spc="-9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o</a:t>
            </a:r>
            <a:r>
              <a:rPr sz="1000" spc="-85"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investidor</a:t>
            </a:r>
            <a:r>
              <a:rPr sz="1000" spc="-85"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a</a:t>
            </a:r>
            <a:r>
              <a:rPr sz="1000" spc="-8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tomar</a:t>
            </a:r>
            <a:r>
              <a:rPr sz="1000" spc="-85"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sua</a:t>
            </a:r>
            <a:r>
              <a:rPr sz="1000" spc="-8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própria </a:t>
            </a:r>
            <a:r>
              <a:rPr sz="1000" spc="-20" dirty="0">
                <a:solidFill>
                  <a:srgbClr val="FFFFFF"/>
                </a:solidFill>
                <a:latin typeface="Montserrat" panose="00000500000000000000" pitchFamily="2" charset="0"/>
                <a:cs typeface="Verdana"/>
              </a:rPr>
              <a:t>decisão</a:t>
            </a:r>
            <a:r>
              <a:rPr sz="1000" spc="-7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de</a:t>
            </a:r>
            <a:r>
              <a:rPr sz="1000" spc="-75" dirty="0">
                <a:solidFill>
                  <a:srgbClr val="FFFFFF"/>
                </a:solidFill>
                <a:latin typeface="Montserrat" panose="00000500000000000000" pitchFamily="2" charset="0"/>
                <a:cs typeface="Verdana"/>
              </a:rPr>
              <a:t> </a:t>
            </a:r>
            <a:r>
              <a:rPr sz="1000" spc="-35" dirty="0">
                <a:solidFill>
                  <a:srgbClr val="FFFFFF"/>
                </a:solidFill>
                <a:latin typeface="Montserrat" panose="00000500000000000000" pitchFamily="2" charset="0"/>
                <a:cs typeface="Verdana"/>
              </a:rPr>
              <a:t>investimento,</a:t>
            </a:r>
            <a:r>
              <a:rPr sz="1000" spc="-7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sem</a:t>
            </a:r>
            <a:r>
              <a:rPr sz="1000" spc="-7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constituir </a:t>
            </a:r>
            <a:r>
              <a:rPr sz="1000" spc="-30" dirty="0">
                <a:solidFill>
                  <a:srgbClr val="FFFFFF"/>
                </a:solidFill>
                <a:latin typeface="Montserrat" panose="00000500000000000000" pitchFamily="2" charset="0"/>
                <a:cs typeface="Verdana"/>
              </a:rPr>
              <a:t>oferta</a:t>
            </a:r>
            <a:r>
              <a:rPr sz="1000" spc="-7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ou</a:t>
            </a:r>
            <a:r>
              <a:rPr sz="1000" spc="-7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solicitação</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de</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compra</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ou</a:t>
            </a:r>
            <a:r>
              <a:rPr sz="1000" spc="-70"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venda </a:t>
            </a:r>
            <a:r>
              <a:rPr sz="1000" dirty="0">
                <a:solidFill>
                  <a:srgbClr val="FFFFFF"/>
                </a:solidFill>
                <a:latin typeface="Montserrat" panose="00000500000000000000" pitchFamily="2" charset="0"/>
                <a:cs typeface="Verdana"/>
              </a:rPr>
              <a:t>de</a:t>
            </a:r>
            <a:r>
              <a:rPr sz="1000" spc="-65" dirty="0">
                <a:solidFill>
                  <a:srgbClr val="FFFFFF"/>
                </a:solidFill>
                <a:latin typeface="Montserrat" panose="00000500000000000000" pitchFamily="2" charset="0"/>
                <a:cs typeface="Verdana"/>
              </a:rPr>
              <a:t> </a:t>
            </a:r>
            <a:r>
              <a:rPr sz="1000" spc="-35" dirty="0">
                <a:solidFill>
                  <a:srgbClr val="FFFFFF"/>
                </a:solidFill>
                <a:latin typeface="Montserrat" panose="00000500000000000000" pitchFamily="2" charset="0"/>
                <a:cs typeface="Verdana"/>
              </a:rPr>
              <a:t>produtos.</a:t>
            </a:r>
            <a:r>
              <a:rPr sz="1000" spc="-6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O</a:t>
            </a:r>
            <a:r>
              <a:rPr sz="1000" spc="-6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documento</a:t>
            </a:r>
            <a:r>
              <a:rPr sz="1000" spc="-60"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foi</a:t>
            </a:r>
            <a:r>
              <a:rPr sz="1000" spc="-6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distribuído pela</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Hub</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do</a:t>
            </a:r>
            <a:r>
              <a:rPr sz="1000" spc="-65" dirty="0">
                <a:solidFill>
                  <a:srgbClr val="FFFFFF"/>
                </a:solidFill>
                <a:latin typeface="Montserrat" panose="00000500000000000000" pitchFamily="2" charset="0"/>
                <a:cs typeface="Verdana"/>
              </a:rPr>
              <a:t> </a:t>
            </a:r>
            <a:r>
              <a:rPr sz="1000" spc="-40" dirty="0">
                <a:solidFill>
                  <a:srgbClr val="FFFFFF"/>
                </a:solidFill>
                <a:latin typeface="Montserrat" panose="00000500000000000000" pitchFamily="2" charset="0"/>
                <a:cs typeface="Verdana"/>
              </a:rPr>
              <a:t>Investidor</a:t>
            </a:r>
            <a:r>
              <a:rPr sz="1000" spc="-7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para</a:t>
            </a:r>
            <a:r>
              <a:rPr sz="1000" spc="-65"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uso</a:t>
            </a:r>
            <a:r>
              <a:rPr sz="1000" spc="-7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exclusivo </a:t>
            </a:r>
            <a:r>
              <a:rPr sz="1000" dirty="0">
                <a:solidFill>
                  <a:srgbClr val="FFFFFF"/>
                </a:solidFill>
                <a:latin typeface="Montserrat" panose="00000500000000000000" pitchFamily="2" charset="0"/>
                <a:cs typeface="Verdana"/>
              </a:rPr>
              <a:t>do</a:t>
            </a:r>
            <a:r>
              <a:rPr sz="1000" spc="-85" dirty="0">
                <a:solidFill>
                  <a:srgbClr val="FFFFFF"/>
                </a:solidFill>
                <a:latin typeface="Montserrat" panose="00000500000000000000" pitchFamily="2" charset="0"/>
                <a:cs typeface="Verdana"/>
              </a:rPr>
              <a:t> </a:t>
            </a:r>
            <a:r>
              <a:rPr sz="1000" spc="-15" dirty="0">
                <a:solidFill>
                  <a:srgbClr val="FFFFFF"/>
                </a:solidFill>
                <a:latin typeface="Montserrat" panose="00000500000000000000" pitchFamily="2" charset="0"/>
                <a:cs typeface="Verdana"/>
              </a:rPr>
              <a:t>destinatário</a:t>
            </a:r>
            <a:r>
              <a:rPr sz="1000" spc="-80" dirty="0">
                <a:solidFill>
                  <a:srgbClr val="FFFFFF"/>
                </a:solidFill>
                <a:latin typeface="Montserrat" panose="00000500000000000000" pitchFamily="2" charset="0"/>
                <a:cs typeface="Verdana"/>
              </a:rPr>
              <a:t> </a:t>
            </a:r>
            <a:r>
              <a:rPr sz="1000" spc="-40" dirty="0">
                <a:solidFill>
                  <a:srgbClr val="FFFFFF"/>
                </a:solidFill>
                <a:latin typeface="Montserrat" panose="00000500000000000000" pitchFamily="2" charset="0"/>
                <a:cs typeface="Verdana"/>
              </a:rPr>
              <a:t>original.</a:t>
            </a:r>
            <a:r>
              <a:rPr sz="1000" spc="-80"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As</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decisões</a:t>
            </a:r>
            <a:endParaRPr sz="1000" dirty="0">
              <a:latin typeface="Montserrat" panose="00000500000000000000" pitchFamily="2" charset="0"/>
              <a:cs typeface="Verdana"/>
            </a:endParaRPr>
          </a:p>
          <a:p>
            <a:pPr marL="12700" marR="311785">
              <a:lnSpc>
                <a:spcPct val="116700"/>
              </a:lnSpc>
            </a:pPr>
            <a:r>
              <a:rPr sz="1000" spc="-10" dirty="0">
                <a:solidFill>
                  <a:srgbClr val="FFFFFF"/>
                </a:solidFill>
                <a:latin typeface="Montserrat" panose="00000500000000000000" pitchFamily="2" charset="0"/>
                <a:cs typeface="Verdana"/>
              </a:rPr>
              <a:t>e</a:t>
            </a:r>
            <a:r>
              <a:rPr sz="1000" spc="-85"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estratégias</a:t>
            </a:r>
            <a:r>
              <a:rPr sz="1000" spc="-8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de</a:t>
            </a:r>
            <a:r>
              <a:rPr sz="1000" spc="-80"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investimento</a:t>
            </a:r>
            <a:r>
              <a:rPr sz="1000" spc="-80" dirty="0">
                <a:solidFill>
                  <a:srgbClr val="FFFFFF"/>
                </a:solidFill>
                <a:latin typeface="Montserrat" panose="00000500000000000000" pitchFamily="2" charset="0"/>
                <a:cs typeface="Verdana"/>
              </a:rPr>
              <a:t> </a:t>
            </a:r>
            <a:r>
              <a:rPr sz="1000" spc="-35" dirty="0">
                <a:solidFill>
                  <a:srgbClr val="FFFFFF"/>
                </a:solidFill>
                <a:latin typeface="Montserrat" panose="00000500000000000000" pitchFamily="2" charset="0"/>
                <a:cs typeface="Verdana"/>
              </a:rPr>
              <a:t>são</a:t>
            </a:r>
            <a:r>
              <a:rPr sz="1000" spc="-8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de </a:t>
            </a:r>
            <a:r>
              <a:rPr sz="1000" spc="-20" dirty="0">
                <a:solidFill>
                  <a:srgbClr val="FFFFFF"/>
                </a:solidFill>
                <a:latin typeface="Montserrat" panose="00000500000000000000" pitchFamily="2" charset="0"/>
                <a:cs typeface="Verdana"/>
              </a:rPr>
              <a:t>responsabilidade</a:t>
            </a:r>
            <a:r>
              <a:rPr sz="1000" spc="-5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do</a:t>
            </a:r>
            <a:r>
              <a:rPr sz="1000" spc="-5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próprio</a:t>
            </a:r>
            <a:r>
              <a:rPr sz="1000" spc="-4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leitor.</a:t>
            </a:r>
            <a:endParaRPr sz="1000" dirty="0">
              <a:latin typeface="Montserrat" panose="00000500000000000000" pitchFamily="2" charset="0"/>
              <a:cs typeface="Verdana"/>
            </a:endParaRPr>
          </a:p>
          <a:p>
            <a:pPr marL="12700" marR="271780">
              <a:lnSpc>
                <a:spcPct val="116700"/>
              </a:lnSpc>
              <a:spcBef>
                <a:spcPts val="844"/>
              </a:spcBef>
            </a:pPr>
            <a:r>
              <a:rPr sz="1000" spc="-30" dirty="0">
                <a:solidFill>
                  <a:srgbClr val="FFFFFF"/>
                </a:solidFill>
                <a:latin typeface="Montserrat" panose="00000500000000000000" pitchFamily="2" charset="0"/>
                <a:cs typeface="Verdana"/>
              </a:rPr>
              <a:t>Nossos</a:t>
            </a:r>
            <a:r>
              <a:rPr sz="1000" spc="-60" dirty="0">
                <a:solidFill>
                  <a:srgbClr val="FFFFFF"/>
                </a:solidFill>
                <a:latin typeface="Montserrat" panose="00000500000000000000" pitchFamily="2" charset="0"/>
                <a:cs typeface="Verdana"/>
              </a:rPr>
              <a:t> </a:t>
            </a:r>
            <a:r>
              <a:rPr sz="1000" spc="-35" dirty="0">
                <a:solidFill>
                  <a:srgbClr val="FFFFFF"/>
                </a:solidFill>
                <a:latin typeface="Montserrat" panose="00000500000000000000" pitchFamily="2" charset="0"/>
                <a:cs typeface="Verdana"/>
              </a:rPr>
              <a:t>analistas</a:t>
            </a:r>
            <a:r>
              <a:rPr sz="1000" spc="-5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produziram</a:t>
            </a:r>
            <a:r>
              <a:rPr sz="1000" spc="-55"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este </a:t>
            </a:r>
            <a:r>
              <a:rPr sz="1000" spc="-35" dirty="0">
                <a:solidFill>
                  <a:srgbClr val="FFFFFF"/>
                </a:solidFill>
                <a:latin typeface="Montserrat" panose="00000500000000000000" pitchFamily="2" charset="0"/>
                <a:cs typeface="Verdana"/>
              </a:rPr>
              <a:t>relatório</a:t>
            </a:r>
            <a:r>
              <a:rPr sz="1000" spc="-7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de</a:t>
            </a:r>
            <a:r>
              <a:rPr sz="1000" spc="-70"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forma</a:t>
            </a:r>
            <a:r>
              <a:rPr sz="1000" spc="-7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independente,</a:t>
            </a:r>
            <a:r>
              <a:rPr sz="1000" spc="-70" dirty="0">
                <a:solidFill>
                  <a:srgbClr val="FFFFFF"/>
                </a:solidFill>
                <a:latin typeface="Montserrat" panose="00000500000000000000" pitchFamily="2" charset="0"/>
                <a:cs typeface="Verdana"/>
              </a:rPr>
              <a:t> </a:t>
            </a:r>
            <a:r>
              <a:rPr sz="1000" spc="-50" dirty="0">
                <a:solidFill>
                  <a:srgbClr val="FFFFFF"/>
                </a:solidFill>
                <a:latin typeface="Montserrat" panose="00000500000000000000" pitchFamily="2" charset="0"/>
                <a:cs typeface="Verdana"/>
              </a:rPr>
              <a:t>e </a:t>
            </a:r>
            <a:r>
              <a:rPr sz="1000" spc="-25" dirty="0">
                <a:solidFill>
                  <a:srgbClr val="FFFFFF"/>
                </a:solidFill>
                <a:latin typeface="Montserrat" panose="00000500000000000000" pitchFamily="2" charset="0"/>
                <a:cs typeface="Verdana"/>
              </a:rPr>
              <a:t>seu</a:t>
            </a:r>
            <a:r>
              <a:rPr sz="1000" spc="-8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conteúdo</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não</a:t>
            </a:r>
            <a:r>
              <a:rPr sz="1000" spc="-8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pode</a:t>
            </a:r>
            <a:r>
              <a:rPr sz="1000" spc="-80" dirty="0">
                <a:solidFill>
                  <a:srgbClr val="FFFFFF"/>
                </a:solidFill>
                <a:latin typeface="Montserrat" panose="00000500000000000000" pitchFamily="2" charset="0"/>
                <a:cs typeface="Verdana"/>
              </a:rPr>
              <a:t> </a:t>
            </a:r>
            <a:r>
              <a:rPr sz="1000" spc="-45" dirty="0">
                <a:solidFill>
                  <a:srgbClr val="FFFFFF"/>
                </a:solidFill>
                <a:latin typeface="Montserrat" panose="00000500000000000000" pitchFamily="2" charset="0"/>
                <a:cs typeface="Verdana"/>
              </a:rPr>
              <a:t>ser</a:t>
            </a:r>
            <a:r>
              <a:rPr sz="1000" spc="-80"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copiado, reproduzido</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ou</a:t>
            </a:r>
            <a:r>
              <a:rPr sz="1000" spc="-70" dirty="0">
                <a:solidFill>
                  <a:srgbClr val="FFFFFF"/>
                </a:solidFill>
                <a:latin typeface="Montserrat" panose="00000500000000000000" pitchFamily="2" charset="0"/>
                <a:cs typeface="Verdana"/>
              </a:rPr>
              <a:t> </a:t>
            </a:r>
            <a:r>
              <a:rPr sz="1000" spc="-30" dirty="0">
                <a:solidFill>
                  <a:srgbClr val="FFFFFF"/>
                </a:solidFill>
                <a:latin typeface="Montserrat" panose="00000500000000000000" pitchFamily="2" charset="0"/>
                <a:cs typeface="Verdana"/>
              </a:rPr>
              <a:t>distribuído,</a:t>
            </a:r>
            <a:r>
              <a:rPr sz="1000" spc="-7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no</a:t>
            </a:r>
            <a:r>
              <a:rPr sz="1000" spc="-70" dirty="0">
                <a:solidFill>
                  <a:srgbClr val="FFFFFF"/>
                </a:solidFill>
                <a:latin typeface="Montserrat" panose="00000500000000000000" pitchFamily="2" charset="0"/>
                <a:cs typeface="Verdana"/>
              </a:rPr>
              <a:t> </a:t>
            </a:r>
            <a:r>
              <a:rPr sz="1000" spc="-20" dirty="0">
                <a:solidFill>
                  <a:srgbClr val="FFFFFF"/>
                </a:solidFill>
                <a:latin typeface="Montserrat" panose="00000500000000000000" pitchFamily="2" charset="0"/>
                <a:cs typeface="Verdana"/>
              </a:rPr>
              <a:t>todo </a:t>
            </a:r>
            <a:r>
              <a:rPr sz="1000" dirty="0">
                <a:solidFill>
                  <a:srgbClr val="FFFFFF"/>
                </a:solidFill>
                <a:latin typeface="Montserrat" panose="00000500000000000000" pitchFamily="2" charset="0"/>
                <a:cs typeface="Verdana"/>
              </a:rPr>
              <a:t>ou</a:t>
            </a:r>
            <a:r>
              <a:rPr sz="1000" spc="-85"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em</a:t>
            </a:r>
            <a:r>
              <a:rPr sz="1000" spc="-80" dirty="0">
                <a:solidFill>
                  <a:srgbClr val="FFFFFF"/>
                </a:solidFill>
                <a:latin typeface="Montserrat" panose="00000500000000000000" pitchFamily="2" charset="0"/>
                <a:cs typeface="Verdana"/>
              </a:rPr>
              <a:t> </a:t>
            </a:r>
            <a:r>
              <a:rPr sz="1000" spc="-45" dirty="0">
                <a:solidFill>
                  <a:srgbClr val="FFFFFF"/>
                </a:solidFill>
                <a:latin typeface="Montserrat" panose="00000500000000000000" pitchFamily="2" charset="0"/>
                <a:cs typeface="Verdana"/>
              </a:rPr>
              <a:t>parte,</a:t>
            </a:r>
            <a:r>
              <a:rPr sz="1000" spc="-80" dirty="0">
                <a:solidFill>
                  <a:srgbClr val="FFFFFF"/>
                </a:solidFill>
                <a:latin typeface="Montserrat" panose="00000500000000000000" pitchFamily="2" charset="0"/>
                <a:cs typeface="Verdana"/>
              </a:rPr>
              <a:t> </a:t>
            </a:r>
            <a:r>
              <a:rPr sz="1000" spc="-25" dirty="0">
                <a:solidFill>
                  <a:srgbClr val="FFFFFF"/>
                </a:solidFill>
                <a:latin typeface="Montserrat" panose="00000500000000000000" pitchFamily="2" charset="0"/>
                <a:cs typeface="Verdana"/>
              </a:rPr>
              <a:t>a</a:t>
            </a:r>
            <a:r>
              <a:rPr sz="1000" spc="-80" dirty="0">
                <a:solidFill>
                  <a:srgbClr val="FFFFFF"/>
                </a:solidFill>
                <a:latin typeface="Montserrat" panose="00000500000000000000" pitchFamily="2" charset="0"/>
                <a:cs typeface="Verdana"/>
              </a:rPr>
              <a:t> </a:t>
            </a:r>
            <a:r>
              <a:rPr sz="1000" spc="-50" dirty="0">
                <a:solidFill>
                  <a:srgbClr val="FFFFFF"/>
                </a:solidFill>
                <a:latin typeface="Montserrat" panose="00000500000000000000" pitchFamily="2" charset="0"/>
                <a:cs typeface="Verdana"/>
              </a:rPr>
              <a:t>terceiros,</a:t>
            </a:r>
            <a:r>
              <a:rPr sz="1000" spc="-80" dirty="0">
                <a:solidFill>
                  <a:srgbClr val="FFFFFF"/>
                </a:solidFill>
                <a:latin typeface="Montserrat" panose="00000500000000000000" pitchFamily="2" charset="0"/>
                <a:cs typeface="Verdana"/>
              </a:rPr>
              <a:t> </a:t>
            </a:r>
            <a:r>
              <a:rPr sz="1000" dirty="0">
                <a:solidFill>
                  <a:srgbClr val="FFFFFF"/>
                </a:solidFill>
                <a:latin typeface="Montserrat" panose="00000500000000000000" pitchFamily="2" charset="0"/>
                <a:cs typeface="Verdana"/>
              </a:rPr>
              <a:t>sem</a:t>
            </a:r>
            <a:r>
              <a:rPr sz="1000" spc="-80" dirty="0">
                <a:solidFill>
                  <a:srgbClr val="FFFFFF"/>
                </a:solidFill>
                <a:latin typeface="Montserrat" panose="00000500000000000000" pitchFamily="2" charset="0"/>
                <a:cs typeface="Verdana"/>
              </a:rPr>
              <a:t> </a:t>
            </a:r>
            <a:r>
              <a:rPr sz="1000" spc="-35" dirty="0">
                <a:solidFill>
                  <a:srgbClr val="FFFFFF"/>
                </a:solidFill>
                <a:latin typeface="Montserrat" panose="00000500000000000000" pitchFamily="2" charset="0"/>
                <a:cs typeface="Verdana"/>
              </a:rPr>
              <a:t>prévia</a:t>
            </a:r>
            <a:r>
              <a:rPr sz="1000" spc="-80" dirty="0">
                <a:solidFill>
                  <a:srgbClr val="FFFFFF"/>
                </a:solidFill>
                <a:latin typeface="Montserrat" panose="00000500000000000000" pitchFamily="2" charset="0"/>
                <a:cs typeface="Verdana"/>
              </a:rPr>
              <a:t> </a:t>
            </a:r>
            <a:r>
              <a:rPr sz="1000" spc="-50" dirty="0">
                <a:solidFill>
                  <a:srgbClr val="FFFFFF"/>
                </a:solidFill>
                <a:latin typeface="Montserrat" panose="00000500000000000000" pitchFamily="2" charset="0"/>
                <a:cs typeface="Verdana"/>
              </a:rPr>
              <a:t>e </a:t>
            </a:r>
            <a:r>
              <a:rPr sz="1000" spc="-45" dirty="0">
                <a:solidFill>
                  <a:srgbClr val="FFFFFF"/>
                </a:solidFill>
                <a:latin typeface="Montserrat" panose="00000500000000000000" pitchFamily="2" charset="0"/>
                <a:cs typeface="Verdana"/>
              </a:rPr>
              <a:t>expressa</a:t>
            </a:r>
            <a:r>
              <a:rPr sz="1000" spc="-65" dirty="0">
                <a:solidFill>
                  <a:srgbClr val="FFFFFF"/>
                </a:solidFill>
                <a:latin typeface="Montserrat" panose="00000500000000000000" pitchFamily="2" charset="0"/>
                <a:cs typeface="Verdana"/>
              </a:rPr>
              <a:t> </a:t>
            </a:r>
            <a:r>
              <a:rPr sz="1000" spc="-10" dirty="0">
                <a:solidFill>
                  <a:srgbClr val="FFFFFF"/>
                </a:solidFill>
                <a:latin typeface="Montserrat" panose="00000500000000000000" pitchFamily="2" charset="0"/>
                <a:cs typeface="Verdana"/>
              </a:rPr>
              <a:t>autorização.</a:t>
            </a:r>
            <a:endParaRPr sz="1000" dirty="0">
              <a:latin typeface="Montserrat" panose="00000500000000000000" pitchFamily="2" charset="0"/>
              <a:cs typeface="Verdana"/>
            </a:endParaRPr>
          </a:p>
        </p:txBody>
      </p:sp>
      <p:sp>
        <p:nvSpPr>
          <p:cNvPr id="3" name="object 3"/>
          <p:cNvSpPr txBox="1"/>
          <p:nvPr/>
        </p:nvSpPr>
        <p:spPr>
          <a:xfrm>
            <a:off x="3972398" y="2550410"/>
            <a:ext cx="2685852" cy="3960058"/>
          </a:xfrm>
          <a:prstGeom prst="rect">
            <a:avLst/>
          </a:prstGeom>
        </p:spPr>
        <p:txBody>
          <a:bodyPr vert="horz" wrap="square" lIns="0" tIns="12700" rIns="0" bIns="0" rtlCol="0">
            <a:spAutoFit/>
          </a:bodyPr>
          <a:lstStyle/>
          <a:p>
            <a:pPr marL="12700" marR="182880">
              <a:lnSpc>
                <a:spcPct val="116700"/>
              </a:lnSpc>
              <a:spcBef>
                <a:spcPts val="100"/>
              </a:spcBef>
              <a:spcAft>
                <a:spcPts val="600"/>
              </a:spcAft>
            </a:pPr>
            <a:r>
              <a:rPr lang="pt-BR" sz="1000" dirty="0">
                <a:solidFill>
                  <a:schemeClr val="bg1"/>
                </a:solidFill>
                <a:latin typeface="Montserrat" panose="00000500000000000000" pitchFamily="2" charset="0"/>
                <a:cs typeface="Verdana"/>
              </a:rPr>
              <a:t>Todas as informações contidas neste documento foram redigidas com base em fontes públicas consideradas confiáveis. Apesar de todos os esforços razoáveis terem sido feitos para garantir que tais informações não sejam incertas ou equívocas no momento da publicação, o Hub do Investidor e seus analistas não se responsabilizam pela veracidade das informações apresentadas.</a:t>
            </a:r>
          </a:p>
          <a:p>
            <a:pPr marL="12700" marR="182880">
              <a:lnSpc>
                <a:spcPct val="116700"/>
              </a:lnSpc>
              <a:spcBef>
                <a:spcPts val="100"/>
              </a:spcBef>
              <a:spcAft>
                <a:spcPts val="600"/>
              </a:spcAft>
            </a:pPr>
            <a:r>
              <a:rPr lang="pt-BR" sz="1000" dirty="0">
                <a:solidFill>
                  <a:schemeClr val="bg1"/>
                </a:solidFill>
                <a:latin typeface="Montserrat" panose="00000500000000000000" pitchFamily="2" charset="0"/>
                <a:cs typeface="Verdana"/>
              </a:rPr>
              <a:t>Nos termos da Resolução CVM nº 20/2021, o analista de valores mobiliários Ricardo Penha Filho (CNPI 3873) assume total responsabilidade pelas informações aqui contidas e declara que as recomendações refletem exclusivamente sua opinião pessoal, elaborada de forma independente e autônoma.</a:t>
            </a:r>
          </a:p>
          <a:p>
            <a:pPr marL="12700" marR="182880">
              <a:lnSpc>
                <a:spcPct val="116700"/>
              </a:lnSpc>
              <a:spcBef>
                <a:spcPts val="100"/>
              </a:spcBef>
              <a:spcAft>
                <a:spcPts val="600"/>
              </a:spcAft>
            </a:pPr>
            <a:endParaRPr sz="1000" dirty="0">
              <a:solidFill>
                <a:schemeClr val="bg1"/>
              </a:solidFill>
              <a:latin typeface="Montserrat" panose="00000500000000000000" pitchFamily="2" charset="0"/>
              <a:cs typeface="Verdana"/>
            </a:endParaRPr>
          </a:p>
        </p:txBody>
      </p:sp>
      <p:sp>
        <p:nvSpPr>
          <p:cNvPr id="4" name="object 4"/>
          <p:cNvSpPr txBox="1"/>
          <p:nvPr/>
        </p:nvSpPr>
        <p:spPr>
          <a:xfrm>
            <a:off x="1239739" y="6600613"/>
            <a:ext cx="4957445" cy="1891664"/>
          </a:xfrm>
          <a:prstGeom prst="rect">
            <a:avLst/>
          </a:prstGeom>
        </p:spPr>
        <p:txBody>
          <a:bodyPr vert="horz" wrap="square" lIns="0" tIns="12700" rIns="0" bIns="0" rtlCol="0">
            <a:spAutoFit/>
          </a:bodyPr>
          <a:lstStyle/>
          <a:p>
            <a:pPr marL="12700" marR="5080">
              <a:lnSpc>
                <a:spcPct val="109300"/>
              </a:lnSpc>
              <a:spcBef>
                <a:spcPts val="100"/>
              </a:spcBef>
            </a:pPr>
            <a:r>
              <a:rPr sz="1600" spc="-25" dirty="0">
                <a:solidFill>
                  <a:srgbClr val="FFFFFF"/>
                </a:solidFill>
                <a:latin typeface="Montserrat Light" panose="00000400000000000000" pitchFamily="2" charset="0"/>
                <a:cs typeface="Verdana"/>
              </a:rPr>
              <a:t>Este</a:t>
            </a:r>
            <a:r>
              <a:rPr sz="1600" spc="-100" dirty="0">
                <a:solidFill>
                  <a:srgbClr val="FFFFFF"/>
                </a:solidFill>
                <a:latin typeface="Montserrat Light" panose="00000400000000000000" pitchFamily="2" charset="0"/>
                <a:cs typeface="Verdana"/>
              </a:rPr>
              <a:t> </a:t>
            </a:r>
            <a:r>
              <a:rPr sz="1600" spc="-35" dirty="0">
                <a:solidFill>
                  <a:srgbClr val="FFFFFF"/>
                </a:solidFill>
                <a:latin typeface="Montserrat Light" panose="00000400000000000000" pitchFamily="2" charset="0"/>
                <a:cs typeface="Verdana"/>
              </a:rPr>
              <a:t>relatório</a:t>
            </a:r>
            <a:r>
              <a:rPr sz="1600" spc="-9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é</a:t>
            </a:r>
            <a:r>
              <a:rPr sz="1600" spc="-9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destinado</a:t>
            </a:r>
            <a:r>
              <a:rPr sz="1600" spc="-100" dirty="0">
                <a:solidFill>
                  <a:srgbClr val="FFFFFF"/>
                </a:solidFill>
                <a:latin typeface="Montserrat Light" panose="00000400000000000000" pitchFamily="2" charset="0"/>
                <a:cs typeface="Verdana"/>
              </a:rPr>
              <a:t> </a:t>
            </a:r>
            <a:r>
              <a:rPr sz="1600" spc="-25" dirty="0">
                <a:solidFill>
                  <a:srgbClr val="FFFFFF"/>
                </a:solidFill>
                <a:latin typeface="Montserrat Light" panose="00000400000000000000" pitchFamily="2" charset="0"/>
                <a:cs typeface="Verdana"/>
              </a:rPr>
              <a:t>exclusivamente</a:t>
            </a:r>
            <a:r>
              <a:rPr sz="1600" spc="-95" dirty="0">
                <a:solidFill>
                  <a:srgbClr val="FFFFFF"/>
                </a:solidFill>
                <a:latin typeface="Montserrat Light" panose="00000400000000000000" pitchFamily="2" charset="0"/>
                <a:cs typeface="Verdana"/>
              </a:rPr>
              <a:t> </a:t>
            </a:r>
            <a:r>
              <a:rPr sz="1600" spc="-25" dirty="0">
                <a:solidFill>
                  <a:srgbClr val="FFFFFF"/>
                </a:solidFill>
                <a:latin typeface="Montserrat Light" panose="00000400000000000000" pitchFamily="2" charset="0"/>
                <a:cs typeface="Verdana"/>
              </a:rPr>
              <a:t>aos </a:t>
            </a:r>
            <a:r>
              <a:rPr sz="1600" spc="-30" dirty="0">
                <a:solidFill>
                  <a:srgbClr val="FFFFFF"/>
                </a:solidFill>
                <a:latin typeface="Montserrat Light" panose="00000400000000000000" pitchFamily="2" charset="0"/>
                <a:cs typeface="Verdana"/>
              </a:rPr>
              <a:t>investidores</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do</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Paraná</a:t>
            </a:r>
            <a:r>
              <a:rPr sz="1600" spc="-110" dirty="0">
                <a:solidFill>
                  <a:srgbClr val="FFFFFF"/>
                </a:solidFill>
                <a:latin typeface="Montserrat Light" panose="00000400000000000000" pitchFamily="2" charset="0"/>
                <a:cs typeface="Verdana"/>
              </a:rPr>
              <a:t> </a:t>
            </a:r>
            <a:r>
              <a:rPr sz="1600" spc="-30" dirty="0">
                <a:solidFill>
                  <a:srgbClr val="FFFFFF"/>
                </a:solidFill>
                <a:latin typeface="Montserrat Light" panose="00000400000000000000" pitchFamily="2" charset="0"/>
                <a:cs typeface="Verdana"/>
              </a:rPr>
              <a:t>Banco,</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e</a:t>
            </a:r>
            <a:r>
              <a:rPr sz="1600" spc="-110" dirty="0">
                <a:solidFill>
                  <a:srgbClr val="FFFFFF"/>
                </a:solidFill>
                <a:latin typeface="Montserrat Light" panose="00000400000000000000" pitchFamily="2" charset="0"/>
                <a:cs typeface="Verdana"/>
              </a:rPr>
              <a:t> </a:t>
            </a:r>
            <a:r>
              <a:rPr sz="1600" spc="-25" dirty="0">
                <a:solidFill>
                  <a:srgbClr val="FFFFFF"/>
                </a:solidFill>
                <a:latin typeface="Montserrat Light" panose="00000400000000000000" pitchFamily="2" charset="0"/>
                <a:cs typeface="Verdana"/>
              </a:rPr>
              <a:t>sua</a:t>
            </a:r>
            <a:r>
              <a:rPr sz="1600" spc="-110" dirty="0">
                <a:solidFill>
                  <a:srgbClr val="FFFFFF"/>
                </a:solidFill>
                <a:latin typeface="Montserrat Light" panose="00000400000000000000" pitchFamily="2" charset="0"/>
                <a:cs typeface="Verdana"/>
              </a:rPr>
              <a:t> </a:t>
            </a:r>
            <a:r>
              <a:rPr sz="1600" spc="-10" dirty="0">
                <a:solidFill>
                  <a:srgbClr val="FFFFFF"/>
                </a:solidFill>
                <a:latin typeface="Montserrat Light" panose="00000400000000000000" pitchFamily="2" charset="0"/>
                <a:cs typeface="Verdana"/>
              </a:rPr>
              <a:t>reprodução </a:t>
            </a:r>
            <a:r>
              <a:rPr sz="1600" spc="-75" dirty="0">
                <a:solidFill>
                  <a:srgbClr val="FFFFFF"/>
                </a:solidFill>
                <a:latin typeface="Montserrat Light" panose="00000400000000000000" pitchFamily="2" charset="0"/>
                <a:cs typeface="Verdana"/>
              </a:rPr>
              <a:t>e/ou</a:t>
            </a:r>
            <a:r>
              <a:rPr sz="1600" spc="-114"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distribuição</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não</a:t>
            </a:r>
            <a:r>
              <a:rPr sz="1600" spc="-114" dirty="0">
                <a:solidFill>
                  <a:srgbClr val="FFFFFF"/>
                </a:solidFill>
                <a:latin typeface="Montserrat Light" panose="00000400000000000000" pitchFamily="2" charset="0"/>
                <a:cs typeface="Verdana"/>
              </a:rPr>
              <a:t> </a:t>
            </a:r>
            <a:r>
              <a:rPr sz="1600" spc="-45" dirty="0">
                <a:solidFill>
                  <a:srgbClr val="FFFFFF"/>
                </a:solidFill>
                <a:latin typeface="Montserrat Light" panose="00000400000000000000" pitchFamily="2" charset="0"/>
                <a:cs typeface="Verdana"/>
              </a:rPr>
              <a:t>autorizada,</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poderá</a:t>
            </a:r>
            <a:r>
              <a:rPr sz="1600" spc="-110" dirty="0">
                <a:solidFill>
                  <a:srgbClr val="FFFFFF"/>
                </a:solidFill>
                <a:latin typeface="Montserrat Light" panose="00000400000000000000" pitchFamily="2" charset="0"/>
                <a:cs typeface="Verdana"/>
              </a:rPr>
              <a:t> </a:t>
            </a:r>
            <a:r>
              <a:rPr sz="1600" spc="-10" dirty="0">
                <a:solidFill>
                  <a:srgbClr val="FFFFFF"/>
                </a:solidFill>
                <a:latin typeface="Montserrat Light" panose="00000400000000000000" pitchFamily="2" charset="0"/>
                <a:cs typeface="Verdana"/>
              </a:rPr>
              <a:t>implicar </a:t>
            </a:r>
            <a:r>
              <a:rPr sz="1600" dirty="0">
                <a:solidFill>
                  <a:srgbClr val="FFFFFF"/>
                </a:solidFill>
                <a:latin typeface="Montserrat Light" panose="00000400000000000000" pitchFamily="2" charset="0"/>
                <a:cs typeface="Verdana"/>
              </a:rPr>
              <a:t>na</a:t>
            </a:r>
            <a:r>
              <a:rPr sz="1600" spc="-8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tomada</a:t>
            </a:r>
            <a:r>
              <a:rPr sz="1600" spc="-8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de</a:t>
            </a:r>
            <a:r>
              <a:rPr sz="1600" spc="-8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medidas</a:t>
            </a:r>
            <a:r>
              <a:rPr sz="1600" spc="-80" dirty="0">
                <a:solidFill>
                  <a:srgbClr val="FFFFFF"/>
                </a:solidFill>
                <a:latin typeface="Montserrat Light" panose="00000400000000000000" pitchFamily="2" charset="0"/>
                <a:cs typeface="Verdana"/>
              </a:rPr>
              <a:t> </a:t>
            </a:r>
            <a:r>
              <a:rPr sz="1600" spc="-20" dirty="0">
                <a:solidFill>
                  <a:srgbClr val="FFFFFF"/>
                </a:solidFill>
                <a:latin typeface="Montserrat Light" panose="00000400000000000000" pitchFamily="2" charset="0"/>
                <a:cs typeface="Verdana"/>
              </a:rPr>
              <a:t>judiciais</a:t>
            </a:r>
            <a:r>
              <a:rPr sz="1600" spc="-80" dirty="0">
                <a:solidFill>
                  <a:srgbClr val="FFFFFF"/>
                </a:solidFill>
                <a:latin typeface="Montserrat Light" panose="00000400000000000000" pitchFamily="2" charset="0"/>
                <a:cs typeface="Verdana"/>
              </a:rPr>
              <a:t> </a:t>
            </a:r>
            <a:r>
              <a:rPr sz="1600" spc="-55" dirty="0">
                <a:solidFill>
                  <a:srgbClr val="FFFFFF"/>
                </a:solidFill>
                <a:latin typeface="Montserrat Light" panose="00000400000000000000" pitchFamily="2" charset="0"/>
                <a:cs typeface="Verdana"/>
              </a:rPr>
              <a:t>cabíveis.</a:t>
            </a:r>
            <a:r>
              <a:rPr sz="1600" spc="-80" dirty="0">
                <a:solidFill>
                  <a:srgbClr val="FFFFFF"/>
                </a:solidFill>
                <a:latin typeface="Montserrat Light" panose="00000400000000000000" pitchFamily="2" charset="0"/>
                <a:cs typeface="Verdana"/>
              </a:rPr>
              <a:t> </a:t>
            </a:r>
            <a:r>
              <a:rPr sz="1600" spc="-20" dirty="0">
                <a:solidFill>
                  <a:srgbClr val="FFFFFF"/>
                </a:solidFill>
                <a:latin typeface="Montserrat Light" panose="00000400000000000000" pitchFamily="2" charset="0"/>
                <a:cs typeface="Verdana"/>
              </a:rPr>
              <a:t>Para </a:t>
            </a:r>
            <a:r>
              <a:rPr sz="1600" dirty="0">
                <a:solidFill>
                  <a:srgbClr val="FFFFFF"/>
                </a:solidFill>
                <a:latin typeface="Montserrat Light" panose="00000400000000000000" pitchFamily="2" charset="0"/>
                <a:cs typeface="Verdana"/>
              </a:rPr>
              <a:t>mais</a:t>
            </a:r>
            <a:r>
              <a:rPr sz="1600" spc="-110" dirty="0">
                <a:solidFill>
                  <a:srgbClr val="FFFFFF"/>
                </a:solidFill>
                <a:latin typeface="Montserrat Light" panose="00000400000000000000" pitchFamily="2" charset="0"/>
                <a:cs typeface="Verdana"/>
              </a:rPr>
              <a:t> </a:t>
            </a:r>
            <a:r>
              <a:rPr sz="1600" spc="-30" dirty="0">
                <a:solidFill>
                  <a:srgbClr val="FFFFFF"/>
                </a:solidFill>
                <a:latin typeface="Montserrat Light" panose="00000400000000000000" pitchFamily="2" charset="0"/>
                <a:cs typeface="Verdana"/>
              </a:rPr>
              <a:t>informações,</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consulte</a:t>
            </a:r>
            <a:r>
              <a:rPr sz="1600" spc="-110" dirty="0">
                <a:solidFill>
                  <a:srgbClr val="FFFFFF"/>
                </a:solidFill>
                <a:latin typeface="Montserrat Light" panose="00000400000000000000" pitchFamily="2" charset="0"/>
                <a:cs typeface="Verdana"/>
              </a:rPr>
              <a:t> </a:t>
            </a:r>
            <a:r>
              <a:rPr sz="1600" spc="-45" dirty="0">
                <a:solidFill>
                  <a:srgbClr val="FFFFFF"/>
                </a:solidFill>
                <a:latin typeface="Montserrat Light" panose="00000400000000000000" pitchFamily="2" charset="0"/>
                <a:cs typeface="Verdana"/>
              </a:rPr>
              <a:t>a</a:t>
            </a:r>
            <a:r>
              <a:rPr sz="1600" spc="-10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Resolução</a:t>
            </a:r>
            <a:r>
              <a:rPr sz="1600" spc="-11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CVM</a:t>
            </a:r>
            <a:r>
              <a:rPr sz="1600" spc="-110" dirty="0">
                <a:solidFill>
                  <a:srgbClr val="FFFFFF"/>
                </a:solidFill>
                <a:latin typeface="Montserrat Light" panose="00000400000000000000" pitchFamily="2" charset="0"/>
                <a:cs typeface="Verdana"/>
              </a:rPr>
              <a:t> </a:t>
            </a:r>
            <a:r>
              <a:rPr sz="1600" spc="-25" dirty="0">
                <a:solidFill>
                  <a:srgbClr val="FFFFFF"/>
                </a:solidFill>
                <a:latin typeface="Montserrat Light" panose="00000400000000000000" pitchFamily="2" charset="0"/>
                <a:cs typeface="Verdana"/>
              </a:rPr>
              <a:t>nº </a:t>
            </a:r>
            <a:r>
              <a:rPr sz="1600" spc="-155" dirty="0">
                <a:solidFill>
                  <a:srgbClr val="FFFFFF"/>
                </a:solidFill>
                <a:latin typeface="Montserrat Light" panose="00000400000000000000" pitchFamily="2" charset="0"/>
                <a:cs typeface="Verdana"/>
              </a:rPr>
              <a:t>20/2021</a:t>
            </a:r>
            <a:r>
              <a:rPr sz="1600" spc="-7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e</a:t>
            </a:r>
            <a:r>
              <a:rPr sz="1600" spc="-6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o</a:t>
            </a:r>
            <a:r>
              <a:rPr sz="1600" spc="-6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Código</a:t>
            </a:r>
            <a:r>
              <a:rPr sz="1600" spc="-6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de</a:t>
            </a:r>
            <a:r>
              <a:rPr sz="1600" spc="-6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Conduta</a:t>
            </a:r>
            <a:r>
              <a:rPr sz="1600" spc="-6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da</a:t>
            </a:r>
            <a:r>
              <a:rPr sz="1600" spc="-70"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Apimec</a:t>
            </a:r>
            <a:r>
              <a:rPr sz="1600" spc="-65" dirty="0">
                <a:solidFill>
                  <a:srgbClr val="FFFFFF"/>
                </a:solidFill>
                <a:latin typeface="Montserrat Light" panose="00000400000000000000" pitchFamily="2" charset="0"/>
                <a:cs typeface="Verdana"/>
              </a:rPr>
              <a:t> </a:t>
            </a:r>
            <a:r>
              <a:rPr sz="1600" spc="-25" dirty="0">
                <a:solidFill>
                  <a:srgbClr val="FFFFFF"/>
                </a:solidFill>
                <a:latin typeface="Montserrat Light" panose="00000400000000000000" pitchFamily="2" charset="0"/>
                <a:cs typeface="Verdana"/>
              </a:rPr>
              <a:t>para</a:t>
            </a:r>
            <a:r>
              <a:rPr sz="1600" spc="-65" dirty="0">
                <a:solidFill>
                  <a:srgbClr val="FFFFFF"/>
                </a:solidFill>
                <a:latin typeface="Montserrat Light" panose="00000400000000000000" pitchFamily="2" charset="0"/>
                <a:cs typeface="Verdana"/>
              </a:rPr>
              <a:t> </a:t>
            </a:r>
            <a:r>
              <a:rPr sz="1600" spc="-50" dirty="0">
                <a:solidFill>
                  <a:srgbClr val="FFFFFF"/>
                </a:solidFill>
                <a:latin typeface="Montserrat Light" panose="00000400000000000000" pitchFamily="2" charset="0"/>
                <a:cs typeface="Verdana"/>
              </a:rPr>
              <a:t>o </a:t>
            </a:r>
            <a:r>
              <a:rPr sz="1600" spc="-25" dirty="0">
                <a:solidFill>
                  <a:srgbClr val="FFFFFF"/>
                </a:solidFill>
                <a:latin typeface="Montserrat Light" panose="00000400000000000000" pitchFamily="2" charset="0"/>
                <a:cs typeface="Verdana"/>
              </a:rPr>
              <a:t>Analista</a:t>
            </a:r>
            <a:r>
              <a:rPr sz="1600" spc="-85" dirty="0">
                <a:solidFill>
                  <a:srgbClr val="FFFFFF"/>
                </a:solidFill>
                <a:latin typeface="Montserrat Light" panose="00000400000000000000" pitchFamily="2" charset="0"/>
                <a:cs typeface="Verdana"/>
              </a:rPr>
              <a:t> </a:t>
            </a:r>
            <a:r>
              <a:rPr sz="1600" dirty="0">
                <a:solidFill>
                  <a:srgbClr val="FFFFFF"/>
                </a:solidFill>
                <a:latin typeface="Montserrat Light" panose="00000400000000000000" pitchFamily="2" charset="0"/>
                <a:cs typeface="Verdana"/>
              </a:rPr>
              <a:t>de</a:t>
            </a:r>
            <a:r>
              <a:rPr sz="1600" spc="-85" dirty="0">
                <a:solidFill>
                  <a:srgbClr val="FFFFFF"/>
                </a:solidFill>
                <a:latin typeface="Montserrat Light" panose="00000400000000000000" pitchFamily="2" charset="0"/>
                <a:cs typeface="Verdana"/>
              </a:rPr>
              <a:t> </a:t>
            </a:r>
            <a:r>
              <a:rPr sz="1600" spc="-50" dirty="0">
                <a:solidFill>
                  <a:srgbClr val="FFFFFF"/>
                </a:solidFill>
                <a:latin typeface="Montserrat Light" panose="00000400000000000000" pitchFamily="2" charset="0"/>
                <a:cs typeface="Verdana"/>
              </a:rPr>
              <a:t>Valores</a:t>
            </a:r>
            <a:r>
              <a:rPr sz="1600" spc="-85" dirty="0">
                <a:solidFill>
                  <a:srgbClr val="FFFFFF"/>
                </a:solidFill>
                <a:latin typeface="Montserrat Light" panose="00000400000000000000" pitchFamily="2" charset="0"/>
                <a:cs typeface="Verdana"/>
              </a:rPr>
              <a:t> </a:t>
            </a:r>
            <a:r>
              <a:rPr sz="1600" spc="-10" dirty="0">
                <a:solidFill>
                  <a:srgbClr val="FFFFFF"/>
                </a:solidFill>
                <a:latin typeface="Montserrat Light" panose="00000400000000000000" pitchFamily="2" charset="0"/>
                <a:cs typeface="Verdana"/>
              </a:rPr>
              <a:t>Mobiliários.</a:t>
            </a:r>
            <a:endParaRPr sz="1600" dirty="0">
              <a:latin typeface="Montserrat Light" panose="00000400000000000000" pitchFamily="2" charset="0"/>
              <a:cs typeface="Verdana"/>
            </a:endParaRPr>
          </a:p>
        </p:txBody>
      </p:sp>
      <p:sp>
        <p:nvSpPr>
          <p:cNvPr id="6" name="object 6"/>
          <p:cNvSpPr txBox="1">
            <a:spLocks noGrp="1"/>
          </p:cNvSpPr>
          <p:nvPr>
            <p:ph type="title"/>
          </p:nvPr>
        </p:nvSpPr>
        <p:spPr>
          <a:xfrm>
            <a:off x="1185776" y="1042902"/>
            <a:ext cx="2806700" cy="422275"/>
          </a:xfrm>
          <a:prstGeom prst="rect">
            <a:avLst/>
          </a:prstGeom>
        </p:spPr>
        <p:txBody>
          <a:bodyPr vert="horz" wrap="square" lIns="0" tIns="12700" rIns="0" bIns="0" rtlCol="0">
            <a:spAutoFit/>
          </a:bodyPr>
          <a:lstStyle/>
          <a:p>
            <a:pPr marL="12700">
              <a:lnSpc>
                <a:spcPct val="100000"/>
              </a:lnSpc>
              <a:spcBef>
                <a:spcPts val="100"/>
              </a:spcBef>
            </a:pPr>
            <a:r>
              <a:rPr sz="2600" spc="-30" dirty="0">
                <a:solidFill>
                  <a:schemeClr val="bg1"/>
                </a:solidFill>
                <a:latin typeface="Montserrat Light" panose="00000400000000000000" pitchFamily="2" charset="0"/>
              </a:rPr>
              <a:t>Relatório</a:t>
            </a:r>
            <a:r>
              <a:rPr sz="2600" spc="-175" dirty="0">
                <a:solidFill>
                  <a:schemeClr val="bg1"/>
                </a:solidFill>
                <a:latin typeface="Montserrat Light" panose="00000400000000000000" pitchFamily="2" charset="0"/>
              </a:rPr>
              <a:t> </a:t>
            </a:r>
            <a:r>
              <a:rPr sz="2600" spc="-10" dirty="0">
                <a:solidFill>
                  <a:schemeClr val="bg1"/>
                </a:solidFill>
                <a:latin typeface="Montserrat Light" panose="00000400000000000000" pitchFamily="2" charset="0"/>
              </a:rPr>
              <a:t>Fundos</a:t>
            </a:r>
            <a:endParaRPr sz="2600" dirty="0">
              <a:solidFill>
                <a:schemeClr val="bg1"/>
              </a:solidFill>
              <a:latin typeface="Montserrat Light" panose="00000400000000000000" pitchFamily="2" charset="0"/>
            </a:endParaRPr>
          </a:p>
        </p:txBody>
      </p:sp>
      <p:sp>
        <p:nvSpPr>
          <p:cNvPr id="7" name="object 7"/>
          <p:cNvSpPr txBox="1"/>
          <p:nvPr/>
        </p:nvSpPr>
        <p:spPr>
          <a:xfrm>
            <a:off x="1640156" y="1792693"/>
            <a:ext cx="1160145" cy="262251"/>
          </a:xfrm>
          <a:prstGeom prst="rect">
            <a:avLst/>
          </a:prstGeom>
        </p:spPr>
        <p:txBody>
          <a:bodyPr vert="horz" wrap="square" lIns="0" tIns="15875" rIns="0" bIns="0" rtlCol="0">
            <a:spAutoFit/>
          </a:bodyPr>
          <a:lstStyle/>
          <a:p>
            <a:pPr marL="12700">
              <a:lnSpc>
                <a:spcPct val="100000"/>
              </a:lnSpc>
              <a:spcBef>
                <a:spcPts val="125"/>
              </a:spcBef>
            </a:pPr>
            <a:r>
              <a:rPr sz="1600" spc="-45" dirty="0">
                <a:solidFill>
                  <a:srgbClr val="FFFFFF"/>
                </a:solidFill>
                <a:latin typeface="Montserrat SemiBold" panose="00000700000000000000" pitchFamily="2" charset="0"/>
                <a:cs typeface="Arial Black"/>
              </a:rPr>
              <a:t>Disclaimer</a:t>
            </a:r>
            <a:endParaRPr sz="1600" dirty="0">
              <a:latin typeface="Montserrat SemiBold" panose="00000700000000000000" pitchFamily="2" charset="0"/>
              <a:cs typeface="Arial Black"/>
            </a:endParaRPr>
          </a:p>
        </p:txBody>
      </p:sp>
      <p:sp>
        <p:nvSpPr>
          <p:cNvPr id="8" name="object 8"/>
          <p:cNvSpPr txBox="1"/>
          <p:nvPr/>
        </p:nvSpPr>
        <p:spPr>
          <a:xfrm>
            <a:off x="4056405" y="9721398"/>
            <a:ext cx="2171065" cy="300788"/>
          </a:xfrm>
          <a:prstGeom prst="rect">
            <a:avLst/>
          </a:prstGeom>
        </p:spPr>
        <p:txBody>
          <a:bodyPr vert="horz" wrap="square" lIns="0" tIns="9525" rIns="0" bIns="0" rtlCol="0">
            <a:spAutoFit/>
          </a:bodyPr>
          <a:lstStyle/>
          <a:p>
            <a:pPr marL="12700" marR="5080">
              <a:lnSpc>
                <a:spcPct val="101899"/>
              </a:lnSpc>
              <a:spcBef>
                <a:spcPts val="75"/>
              </a:spcBef>
            </a:pPr>
            <a:r>
              <a:rPr sz="950" dirty="0">
                <a:solidFill>
                  <a:srgbClr val="F7FAF5"/>
                </a:solidFill>
                <a:latin typeface="Montserrat Light" panose="00000400000000000000" pitchFamily="2" charset="0"/>
                <a:cs typeface="Verdana"/>
              </a:rPr>
              <a:t>De</a:t>
            </a:r>
            <a:r>
              <a:rPr sz="950" spc="-45" dirty="0">
                <a:solidFill>
                  <a:srgbClr val="F7FAF5"/>
                </a:solidFill>
                <a:latin typeface="Montserrat Light" panose="00000400000000000000" pitchFamily="2" charset="0"/>
                <a:cs typeface="Verdana"/>
              </a:rPr>
              <a:t> </a:t>
            </a:r>
            <a:r>
              <a:rPr sz="950" dirty="0">
                <a:solidFill>
                  <a:srgbClr val="F7FAF5"/>
                </a:solidFill>
                <a:latin typeface="Montserrat Light" panose="00000400000000000000" pitchFamily="2" charset="0"/>
                <a:cs typeface="Verdana"/>
              </a:rPr>
              <a:t>quem</a:t>
            </a:r>
            <a:r>
              <a:rPr sz="950" spc="-45" dirty="0">
                <a:solidFill>
                  <a:srgbClr val="F7FAF5"/>
                </a:solidFill>
                <a:latin typeface="Montserrat Light" panose="00000400000000000000" pitchFamily="2" charset="0"/>
                <a:cs typeface="Verdana"/>
              </a:rPr>
              <a:t> </a:t>
            </a:r>
            <a:r>
              <a:rPr sz="950" dirty="0">
                <a:solidFill>
                  <a:srgbClr val="F7FAF5"/>
                </a:solidFill>
                <a:latin typeface="Montserrat Light" panose="00000400000000000000" pitchFamily="2" charset="0"/>
                <a:cs typeface="Verdana"/>
              </a:rPr>
              <a:t>entende</a:t>
            </a:r>
            <a:r>
              <a:rPr sz="950" spc="-45" dirty="0">
                <a:solidFill>
                  <a:srgbClr val="F7FAF5"/>
                </a:solidFill>
                <a:latin typeface="Montserrat Light" panose="00000400000000000000" pitchFamily="2" charset="0"/>
                <a:cs typeface="Verdana"/>
              </a:rPr>
              <a:t> </a:t>
            </a:r>
            <a:r>
              <a:rPr sz="950" dirty="0">
                <a:solidFill>
                  <a:srgbClr val="F7FAF5"/>
                </a:solidFill>
                <a:latin typeface="Montserrat Light" panose="00000400000000000000" pitchFamily="2" charset="0"/>
                <a:cs typeface="Verdana"/>
              </a:rPr>
              <a:t>de</a:t>
            </a:r>
            <a:r>
              <a:rPr sz="950" spc="-40" dirty="0">
                <a:solidFill>
                  <a:srgbClr val="F7FAF5"/>
                </a:solidFill>
                <a:latin typeface="Montserrat Light" panose="00000400000000000000" pitchFamily="2" charset="0"/>
                <a:cs typeface="Verdana"/>
              </a:rPr>
              <a:t> </a:t>
            </a:r>
            <a:r>
              <a:rPr sz="950" spc="-30" dirty="0">
                <a:solidFill>
                  <a:srgbClr val="F7FAF5"/>
                </a:solidFill>
                <a:latin typeface="Montserrat Light" panose="00000400000000000000" pitchFamily="2" charset="0"/>
                <a:cs typeface="Verdana"/>
              </a:rPr>
              <a:t>investimentos, </a:t>
            </a:r>
            <a:r>
              <a:rPr sz="950" spc="-25" dirty="0">
                <a:solidFill>
                  <a:srgbClr val="F7FAF5"/>
                </a:solidFill>
                <a:latin typeface="Montserrat Light" panose="00000400000000000000" pitchFamily="2" charset="0"/>
                <a:cs typeface="Verdana"/>
              </a:rPr>
              <a:t>para</a:t>
            </a:r>
            <a:r>
              <a:rPr sz="950" spc="-70" dirty="0">
                <a:solidFill>
                  <a:srgbClr val="F7FAF5"/>
                </a:solidFill>
                <a:latin typeface="Montserrat Light" panose="00000400000000000000" pitchFamily="2" charset="0"/>
                <a:cs typeface="Verdana"/>
              </a:rPr>
              <a:t> </a:t>
            </a:r>
            <a:r>
              <a:rPr sz="950" dirty="0">
                <a:solidFill>
                  <a:srgbClr val="F7FAF5"/>
                </a:solidFill>
                <a:latin typeface="Montserrat Light" panose="00000400000000000000" pitchFamily="2" charset="0"/>
                <a:cs typeface="Verdana"/>
              </a:rPr>
              <a:t>quem</a:t>
            </a:r>
            <a:r>
              <a:rPr sz="950" spc="-65" dirty="0">
                <a:solidFill>
                  <a:srgbClr val="F7FAF5"/>
                </a:solidFill>
                <a:latin typeface="Montserrat Light" panose="00000400000000000000" pitchFamily="2" charset="0"/>
                <a:cs typeface="Verdana"/>
              </a:rPr>
              <a:t> </a:t>
            </a:r>
            <a:r>
              <a:rPr sz="950" dirty="0">
                <a:solidFill>
                  <a:srgbClr val="F7FAF5"/>
                </a:solidFill>
                <a:latin typeface="Montserrat Light" panose="00000400000000000000" pitchFamily="2" charset="0"/>
                <a:cs typeface="Verdana"/>
              </a:rPr>
              <a:t>entender</a:t>
            </a:r>
            <a:r>
              <a:rPr sz="950" spc="-65" dirty="0">
                <a:solidFill>
                  <a:srgbClr val="F7FAF5"/>
                </a:solidFill>
                <a:latin typeface="Montserrat Light" panose="00000400000000000000" pitchFamily="2" charset="0"/>
                <a:cs typeface="Verdana"/>
              </a:rPr>
              <a:t> </a:t>
            </a:r>
            <a:r>
              <a:rPr sz="950" dirty="0">
                <a:solidFill>
                  <a:srgbClr val="F7FAF5"/>
                </a:solidFill>
                <a:latin typeface="Montserrat Light" panose="00000400000000000000" pitchFamily="2" charset="0"/>
                <a:cs typeface="Verdana"/>
              </a:rPr>
              <a:t>o</a:t>
            </a:r>
            <a:r>
              <a:rPr sz="950" spc="-65" dirty="0">
                <a:solidFill>
                  <a:srgbClr val="F7FAF5"/>
                </a:solidFill>
                <a:latin typeface="Montserrat Light" panose="00000400000000000000" pitchFamily="2" charset="0"/>
                <a:cs typeface="Verdana"/>
              </a:rPr>
              <a:t> </a:t>
            </a:r>
            <a:r>
              <a:rPr sz="950" spc="-20" dirty="0">
                <a:solidFill>
                  <a:srgbClr val="F7FAF5"/>
                </a:solidFill>
                <a:latin typeface="Montserrat Light" panose="00000400000000000000" pitchFamily="2" charset="0"/>
                <a:cs typeface="Verdana"/>
              </a:rPr>
              <a:t>seu</a:t>
            </a:r>
            <a:r>
              <a:rPr sz="950" spc="-65" dirty="0">
                <a:solidFill>
                  <a:srgbClr val="F7FAF5"/>
                </a:solidFill>
                <a:latin typeface="Montserrat Light" panose="00000400000000000000" pitchFamily="2" charset="0"/>
                <a:cs typeface="Verdana"/>
              </a:rPr>
              <a:t> </a:t>
            </a:r>
            <a:r>
              <a:rPr sz="950" spc="-10" dirty="0">
                <a:solidFill>
                  <a:srgbClr val="F7FAF5"/>
                </a:solidFill>
                <a:latin typeface="Montserrat Light" panose="00000400000000000000" pitchFamily="2" charset="0"/>
                <a:cs typeface="Verdana"/>
              </a:rPr>
              <a:t>valor.</a:t>
            </a:r>
            <a:endParaRPr sz="950" dirty="0">
              <a:latin typeface="Montserrat Light" panose="00000400000000000000" pitchFamily="2" charset="0"/>
              <a:cs typeface="Verdana"/>
            </a:endParaRP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417</TotalTime>
  <Words>1654</Words>
  <Application>Microsoft Office PowerPoint</Application>
  <PresentationFormat>Personalizar</PresentationFormat>
  <Paragraphs>82</Paragraphs>
  <Slides>8</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8</vt:i4>
      </vt:variant>
    </vt:vector>
  </HeadingPairs>
  <TitlesOfParts>
    <vt:vector size="17" baseType="lpstr">
      <vt:lpstr>Aptos</vt:lpstr>
      <vt:lpstr>Aptos Display</vt:lpstr>
      <vt:lpstr>Arial</vt:lpstr>
      <vt:lpstr>Montserrat</vt:lpstr>
      <vt:lpstr>Montserrat </vt:lpstr>
      <vt:lpstr>Montserrat Light</vt:lpstr>
      <vt:lpstr>Montserrat SemiBold</vt:lpstr>
      <vt:lpstr>Verdana</vt:lpstr>
      <vt:lpstr>Tema do Office</vt:lpstr>
      <vt:lpstr>Relatório de Fundos</vt:lpstr>
      <vt:lpstr>Resumo e Opinião do Analista</vt:lpstr>
      <vt:lpstr>Gestão</vt:lpstr>
      <vt:lpstr>Conhecendo o Fundo</vt:lpstr>
      <vt:lpstr>Apresentação do PowerPoint</vt:lpstr>
      <vt:lpstr>Apresentação do PowerPoint</vt:lpstr>
      <vt:lpstr>Conclusão</vt:lpstr>
      <vt:lpstr>Relatório Fundos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Fundos</dc:title>
  <cp:lastModifiedBy>Luiz Fernando Costa Calmon de Araujo Goes</cp:lastModifiedBy>
  <cp:revision>18</cp:revision>
  <dcterms:created xsi:type="dcterms:W3CDTF">2024-12-08T19:35:31Z</dcterms:created>
  <dcterms:modified xsi:type="dcterms:W3CDTF">2025-02-19T18:25:56Z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2024-12-08T00:00:00Z</vt:filetime>
  </property>
  <property fmtid="{D5CDD505-2E9C-101B-9397-08002B2CF9AE}" pid="3" name="Creator">
    <vt:lpwstr>Adobe InDesign 20.0 (Windows)</vt:lpwstr>
  </property>
  <property fmtid="{D5CDD505-2E9C-101B-9397-08002B2CF9AE}" pid="4" name="LastSaved">
    <vt:filetime>2024-12-08T00:00:00Z</vt:filetime>
  </property>
  <property fmtid="{D5CDD505-2E9C-101B-9397-08002B2CF9AE}" pid="5" name="Producer">
    <vt:lpwstr>Adobe PDF Library 17.0</vt:lpwstr>
  </property>
  <property fmtid="{D5CDD505-2E9C-101B-9397-08002B2CF9AE}" pid="6" name="MSIP_Label_1a7fe18a-9afb-4627-90b8-967af025adab_Enabled">
    <vt:lpwstr>true</vt:lpwstr>
  </property>
  <property fmtid="{D5CDD505-2E9C-101B-9397-08002B2CF9AE}" pid="7" name="MSIP_Label_1a7fe18a-9afb-4627-90b8-967af025adab_SetDate">
    <vt:lpwstr>2024-12-09T17:57:18Z</vt:lpwstr>
  </property>
  <property fmtid="{D5CDD505-2E9C-101B-9397-08002B2CF9AE}" pid="8" name="MSIP_Label_1a7fe18a-9afb-4627-90b8-967af025adab_Method">
    <vt:lpwstr>Standard</vt:lpwstr>
  </property>
  <property fmtid="{D5CDD505-2E9C-101B-9397-08002B2CF9AE}" pid="9" name="MSIP_Label_1a7fe18a-9afb-4627-90b8-967af025adab_Name">
    <vt:lpwstr>Restrito</vt:lpwstr>
  </property>
  <property fmtid="{D5CDD505-2E9C-101B-9397-08002B2CF9AE}" pid="10" name="MSIP_Label_1a7fe18a-9afb-4627-90b8-967af025adab_SiteId">
    <vt:lpwstr>dbbd9a42-5cb6-489a-9951-f0beff3aa858</vt:lpwstr>
  </property>
  <property fmtid="{D5CDD505-2E9C-101B-9397-08002B2CF9AE}" pid="11" name="MSIP_Label_1a7fe18a-9afb-4627-90b8-967af025adab_ActionId">
    <vt:lpwstr>482d7877-70b1-492b-97f8-e686f952650a</vt:lpwstr>
  </property>
  <property fmtid="{D5CDD505-2E9C-101B-9397-08002B2CF9AE}" pid="12" name="MSIP_Label_1a7fe18a-9afb-4627-90b8-967af025adab_ContentBits">
    <vt:lpwstr>0</vt:lpwstr>
  </property>
</Properties>
</file>