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0" r:id="rId6"/>
    <p:sldId id="261" r:id="rId7"/>
    <p:sldId id="262" r:id="rId8"/>
    <p:sldId id="263" r:id="rId9"/>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2E27"/>
    <a:srgbClr val="BDB083"/>
    <a:srgbClr val="9E9959"/>
    <a:srgbClr val="00332E"/>
    <a:srgbClr val="E3E9ED"/>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234" y="28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3ECAF476-EC41-4D10-8146-C1DE75A8E24D}"/>
    <pc:docChg chg="modSld">
      <pc:chgData name="Luiz Fernando Costa Calmon de Araujo Goes" userId="54915e64-f446-499e-96a3-bdabbf128aff" providerId="ADAL" clId="{3ECAF476-EC41-4D10-8146-C1DE75A8E24D}" dt="2025-02-19T17:36:57.230" v="12" actId="20577"/>
      <pc:docMkLst>
        <pc:docMk/>
      </pc:docMkLst>
      <pc:sldChg chg="modSp mod">
        <pc:chgData name="Luiz Fernando Costa Calmon de Araujo Goes" userId="54915e64-f446-499e-96a3-bdabbf128aff" providerId="ADAL" clId="{3ECAF476-EC41-4D10-8146-C1DE75A8E24D}" dt="2025-02-19T17:36:57.230" v="12" actId="20577"/>
        <pc:sldMkLst>
          <pc:docMk/>
          <pc:sldMk cId="0" sldId="262"/>
        </pc:sldMkLst>
        <pc:spChg chg="mod">
          <ac:chgData name="Luiz Fernando Costa Calmon de Araujo Goes" userId="54915e64-f446-499e-96a3-bdabbf128aff" providerId="ADAL" clId="{3ECAF476-EC41-4D10-8146-C1DE75A8E24D}" dt="2025-02-19T17:36:57.230" v="12" actId="20577"/>
          <ac:spMkLst>
            <pc:docMk/>
            <pc:sldMk cId="0" sldId="262"/>
            <ac:spMk id="9" creationId="{00000000-0000-0000-0000-000000000000}"/>
          </ac:spMkLst>
        </pc:spChg>
      </pc:sldChg>
      <pc:sldChg chg="modSp mod">
        <pc:chgData name="Luiz Fernando Costa Calmon de Araujo Goes" userId="54915e64-f446-499e-96a3-bdabbf128aff" providerId="ADAL" clId="{3ECAF476-EC41-4D10-8146-C1DE75A8E24D}" dt="2025-02-18T19:05:02.433" v="4" actId="20577"/>
        <pc:sldMkLst>
          <pc:docMk/>
          <pc:sldMk cId="0" sldId="263"/>
        </pc:sldMkLst>
        <pc:spChg chg="mod">
          <ac:chgData name="Luiz Fernando Costa Calmon de Araujo Goes" userId="54915e64-f446-499e-96a3-bdabbf128aff" providerId="ADAL" clId="{3ECAF476-EC41-4D10-8146-C1DE75A8E24D}" dt="2025-02-18T19:05:02.433" v="4" actId="20577"/>
          <ac:spMkLst>
            <pc:docMk/>
            <pc:sldMk cId="0" sldId="263"/>
            <ac:spMk id="3" creationId="{00000000-0000-0000-0000-000000000000}"/>
          </ac:spMkLst>
        </pc:spChg>
      </pc:sldChg>
    </pc:docChg>
  </pc:docChgLst>
  <pc:docChgLst>
    <pc:chgData name="hubdoinvestidor.rh@gmail.com" userId="9fbdcb24241f8ecc" providerId="LiveId" clId="{9377F600-010C-498E-845F-D5538055749A}"/>
    <pc:docChg chg="undo redo custSel modSld">
      <pc:chgData name="hubdoinvestidor.rh@gmail.com" userId="9fbdcb24241f8ecc" providerId="LiveId" clId="{9377F600-010C-498E-845F-D5538055749A}" dt="2025-02-10T18:09:56.883" v="1910" actId="1036"/>
      <pc:docMkLst>
        <pc:docMk/>
      </pc:docMkLst>
      <pc:sldChg chg="modSp mod">
        <pc:chgData name="hubdoinvestidor.rh@gmail.com" userId="9fbdcb24241f8ecc" providerId="LiveId" clId="{9377F600-010C-498E-845F-D5538055749A}" dt="2025-02-04T15:49:34.124" v="1579" actId="20577"/>
        <pc:sldMkLst>
          <pc:docMk/>
          <pc:sldMk cId="0" sldId="256"/>
        </pc:sldMkLst>
        <pc:spChg chg="mod">
          <ac:chgData name="hubdoinvestidor.rh@gmail.com" userId="9fbdcb24241f8ecc" providerId="LiveId" clId="{9377F600-010C-498E-845F-D5538055749A}" dt="2025-02-04T15:49:34.124" v="1579" actId="20577"/>
          <ac:spMkLst>
            <pc:docMk/>
            <pc:sldMk cId="0" sldId="256"/>
            <ac:spMk id="5" creationId="{00000000-0000-0000-0000-000000000000}"/>
          </ac:spMkLst>
        </pc:spChg>
      </pc:sldChg>
      <pc:sldChg chg="addSp delSp modSp mod">
        <pc:chgData name="hubdoinvestidor.rh@gmail.com" userId="9fbdcb24241f8ecc" providerId="LiveId" clId="{9377F600-010C-498E-845F-D5538055749A}" dt="2025-02-10T18:09:56.883" v="1910" actId="1036"/>
        <pc:sldMkLst>
          <pc:docMk/>
          <pc:sldMk cId="0" sldId="257"/>
        </pc:sldMkLst>
        <pc:spChg chg="mod">
          <ac:chgData name="hubdoinvestidor.rh@gmail.com" userId="9fbdcb24241f8ecc" providerId="LiveId" clId="{9377F600-010C-498E-845F-D5538055749A}" dt="2025-02-10T18:09:56.883" v="1910" actId="1036"/>
          <ac:spMkLst>
            <pc:docMk/>
            <pc:sldMk cId="0" sldId="257"/>
            <ac:spMk id="2" creationId="{00000000-0000-0000-0000-000000000000}"/>
          </ac:spMkLst>
        </pc:spChg>
        <pc:spChg chg="add del mod">
          <ac:chgData name="hubdoinvestidor.rh@gmail.com" userId="9fbdcb24241f8ecc" providerId="LiveId" clId="{9377F600-010C-498E-845F-D5538055749A}" dt="2025-02-10T18:09:56.883" v="1910" actId="1036"/>
          <ac:spMkLst>
            <pc:docMk/>
            <pc:sldMk cId="0" sldId="257"/>
            <ac:spMk id="3" creationId="{00000000-0000-0000-0000-000000000000}"/>
          </ac:spMkLst>
        </pc:spChg>
        <pc:spChg chg="mod">
          <ac:chgData name="hubdoinvestidor.rh@gmail.com" userId="9fbdcb24241f8ecc" providerId="LiveId" clId="{9377F600-010C-498E-845F-D5538055749A}" dt="2025-02-10T18:09:56.883" v="1910" actId="1036"/>
          <ac:spMkLst>
            <pc:docMk/>
            <pc:sldMk cId="0" sldId="257"/>
            <ac:spMk id="4" creationId="{00000000-0000-0000-0000-000000000000}"/>
          </ac:spMkLst>
        </pc:spChg>
        <pc:spChg chg="mod">
          <ac:chgData name="hubdoinvestidor.rh@gmail.com" userId="9fbdcb24241f8ecc" providerId="LiveId" clId="{9377F600-010C-498E-845F-D5538055749A}" dt="2025-02-10T18:09:56.883" v="1910" actId="1036"/>
          <ac:spMkLst>
            <pc:docMk/>
            <pc:sldMk cId="0" sldId="257"/>
            <ac:spMk id="5" creationId="{00000000-0000-0000-0000-000000000000}"/>
          </ac:spMkLst>
        </pc:spChg>
        <pc:spChg chg="mod">
          <ac:chgData name="hubdoinvestidor.rh@gmail.com" userId="9fbdcb24241f8ecc" providerId="LiveId" clId="{9377F600-010C-498E-845F-D5538055749A}" dt="2025-02-10T18:09:56.883" v="1910" actId="1036"/>
          <ac:spMkLst>
            <pc:docMk/>
            <pc:sldMk cId="0" sldId="257"/>
            <ac:spMk id="7" creationId="{00000000-0000-0000-0000-000000000000}"/>
          </ac:spMkLst>
        </pc:spChg>
        <pc:spChg chg="add mod">
          <ac:chgData name="hubdoinvestidor.rh@gmail.com" userId="9fbdcb24241f8ecc" providerId="LiveId" clId="{9377F600-010C-498E-845F-D5538055749A}" dt="2025-02-03T20:58:56.225" v="609"/>
          <ac:spMkLst>
            <pc:docMk/>
            <pc:sldMk cId="0" sldId="257"/>
            <ac:spMk id="8" creationId="{E906DBAB-BC64-220F-640F-D3C97845D165}"/>
          </ac:spMkLst>
        </pc:spChg>
        <pc:picChg chg="mod">
          <ac:chgData name="hubdoinvestidor.rh@gmail.com" userId="9fbdcb24241f8ecc" providerId="LiveId" clId="{9377F600-010C-498E-845F-D5538055749A}" dt="2025-02-10T18:09:56.883" v="1910" actId="1036"/>
          <ac:picMkLst>
            <pc:docMk/>
            <pc:sldMk cId="0" sldId="257"/>
            <ac:picMk id="6" creationId="{20944F72-F3EC-1543-B561-6407972D1AEA}"/>
          </ac:picMkLst>
        </pc:picChg>
      </pc:sldChg>
      <pc:sldChg chg="addSp modSp mod">
        <pc:chgData name="hubdoinvestidor.rh@gmail.com" userId="9fbdcb24241f8ecc" providerId="LiveId" clId="{9377F600-010C-498E-845F-D5538055749A}" dt="2025-02-03T21:10:02.486" v="812" actId="14100"/>
        <pc:sldMkLst>
          <pc:docMk/>
          <pc:sldMk cId="0" sldId="258"/>
        </pc:sldMkLst>
        <pc:spChg chg="mod">
          <ac:chgData name="hubdoinvestidor.rh@gmail.com" userId="9fbdcb24241f8ecc" providerId="LiveId" clId="{9377F600-010C-498E-845F-D5538055749A}" dt="2025-02-03T21:04:23.666" v="683" actId="20577"/>
          <ac:spMkLst>
            <pc:docMk/>
            <pc:sldMk cId="0" sldId="258"/>
            <ac:spMk id="2" creationId="{00000000-0000-0000-0000-000000000000}"/>
          </ac:spMkLst>
        </pc:spChg>
        <pc:spChg chg="mod">
          <ac:chgData name="hubdoinvestidor.rh@gmail.com" userId="9fbdcb24241f8ecc" providerId="LiveId" clId="{9377F600-010C-498E-845F-D5538055749A}" dt="2025-02-03T21:10:02.486" v="812" actId="14100"/>
          <ac:spMkLst>
            <pc:docMk/>
            <pc:sldMk cId="0" sldId="258"/>
            <ac:spMk id="3" creationId="{00000000-0000-0000-0000-000000000000}"/>
          </ac:spMkLst>
        </pc:spChg>
        <pc:spChg chg="mod">
          <ac:chgData name="hubdoinvestidor.rh@gmail.com" userId="9fbdcb24241f8ecc" providerId="LiveId" clId="{9377F600-010C-498E-845F-D5538055749A}" dt="2025-02-03T21:08:34.809" v="764" actId="20577"/>
          <ac:spMkLst>
            <pc:docMk/>
            <pc:sldMk cId="0" sldId="258"/>
            <ac:spMk id="6" creationId="{00000000-0000-0000-0000-000000000000}"/>
          </ac:spMkLst>
        </pc:spChg>
        <pc:spChg chg="mod">
          <ac:chgData name="hubdoinvestidor.rh@gmail.com" userId="9fbdcb24241f8ecc" providerId="LiveId" clId="{9377F600-010C-498E-845F-D5538055749A}" dt="2025-02-03T20:58:37.850" v="607" actId="20577"/>
          <ac:spMkLst>
            <pc:docMk/>
            <pc:sldMk cId="0" sldId="258"/>
            <ac:spMk id="12" creationId="{4F223BF4-9CC4-F734-689A-DE469F3A2ECE}"/>
          </ac:spMkLst>
        </pc:spChg>
        <pc:picChg chg="mod">
          <ac:chgData name="hubdoinvestidor.rh@gmail.com" userId="9fbdcb24241f8ecc" providerId="LiveId" clId="{9377F600-010C-498E-845F-D5538055749A}" dt="2025-02-03T21:04:10.285" v="678" actId="1036"/>
          <ac:picMkLst>
            <pc:docMk/>
            <pc:sldMk cId="0" sldId="258"/>
            <ac:picMk id="5" creationId="{F9CB3D5F-AE6A-2695-471C-C74A0156B6EA}"/>
          </ac:picMkLst>
        </pc:picChg>
      </pc:sldChg>
      <pc:sldChg chg="modSp mod">
        <pc:chgData name="hubdoinvestidor.rh@gmail.com" userId="9fbdcb24241f8ecc" providerId="LiveId" clId="{9377F600-010C-498E-845F-D5538055749A}" dt="2025-02-10T14:36:13.488" v="1901" actId="20577"/>
        <pc:sldMkLst>
          <pc:docMk/>
          <pc:sldMk cId="0" sldId="259"/>
        </pc:sldMkLst>
        <pc:spChg chg="mod">
          <ac:chgData name="hubdoinvestidor.rh@gmail.com" userId="9fbdcb24241f8ecc" providerId="LiveId" clId="{9377F600-010C-498E-845F-D5538055749A}" dt="2025-02-03T21:10:41.164" v="818"/>
          <ac:spMkLst>
            <pc:docMk/>
            <pc:sldMk cId="0" sldId="259"/>
            <ac:spMk id="2" creationId="{00000000-0000-0000-0000-000000000000}"/>
          </ac:spMkLst>
        </pc:spChg>
        <pc:spChg chg="mod">
          <ac:chgData name="hubdoinvestidor.rh@gmail.com" userId="9fbdcb24241f8ecc" providerId="LiveId" clId="{9377F600-010C-498E-845F-D5538055749A}" dt="2025-02-10T14:36:13.488" v="1901" actId="20577"/>
          <ac:spMkLst>
            <pc:docMk/>
            <pc:sldMk cId="0" sldId="259"/>
            <ac:spMk id="3" creationId="{00000000-0000-0000-0000-000000000000}"/>
          </ac:spMkLst>
        </pc:spChg>
        <pc:spChg chg="mod">
          <ac:chgData name="hubdoinvestidor.rh@gmail.com" userId="9fbdcb24241f8ecc" providerId="LiveId" clId="{9377F600-010C-498E-845F-D5538055749A}" dt="2025-02-03T21:12:55.244" v="895" actId="20577"/>
          <ac:spMkLst>
            <pc:docMk/>
            <pc:sldMk cId="0" sldId="259"/>
            <ac:spMk id="6" creationId="{00000000-0000-0000-0000-000000000000}"/>
          </ac:spMkLst>
        </pc:spChg>
        <pc:spChg chg="mod">
          <ac:chgData name="hubdoinvestidor.rh@gmail.com" userId="9fbdcb24241f8ecc" providerId="LiveId" clId="{9377F600-010C-498E-845F-D5538055749A}" dt="2025-02-03T22:39:42.458" v="1568" actId="14100"/>
          <ac:spMkLst>
            <pc:docMk/>
            <pc:sldMk cId="0" sldId="259"/>
            <ac:spMk id="11" creationId="{B05AFA64-62CF-1A44-700F-A1621C6C83F4}"/>
          </ac:spMkLst>
        </pc:spChg>
      </pc:sldChg>
      <pc:sldChg chg="addSp delSp modSp mod">
        <pc:chgData name="hubdoinvestidor.rh@gmail.com" userId="9fbdcb24241f8ecc" providerId="LiveId" clId="{9377F600-010C-498E-845F-D5538055749A}" dt="2025-02-10T14:25:22.588" v="1854" actId="20577"/>
        <pc:sldMkLst>
          <pc:docMk/>
          <pc:sldMk cId="0" sldId="260"/>
        </pc:sldMkLst>
        <pc:spChg chg="mod">
          <ac:chgData name="hubdoinvestidor.rh@gmail.com" userId="9fbdcb24241f8ecc" providerId="LiveId" clId="{9377F600-010C-498E-845F-D5538055749A}" dt="2025-02-05T19:19:23.224" v="1742"/>
          <ac:spMkLst>
            <pc:docMk/>
            <pc:sldMk cId="0" sldId="260"/>
            <ac:spMk id="2" creationId="{00000000-0000-0000-0000-000000000000}"/>
          </ac:spMkLst>
        </pc:spChg>
        <pc:spChg chg="mod">
          <ac:chgData name="hubdoinvestidor.rh@gmail.com" userId="9fbdcb24241f8ecc" providerId="LiveId" clId="{9377F600-010C-498E-845F-D5538055749A}" dt="2025-02-05T19:19:16.200" v="1740"/>
          <ac:spMkLst>
            <pc:docMk/>
            <pc:sldMk cId="0" sldId="260"/>
            <ac:spMk id="3" creationId="{00000000-0000-0000-0000-000000000000}"/>
          </ac:spMkLst>
        </pc:spChg>
        <pc:spChg chg="mod">
          <ac:chgData name="hubdoinvestidor.rh@gmail.com" userId="9fbdcb24241f8ecc" providerId="LiveId" clId="{9377F600-010C-498E-845F-D5538055749A}" dt="2025-02-05T19:19:19.226" v="1741"/>
          <ac:spMkLst>
            <pc:docMk/>
            <pc:sldMk cId="0" sldId="260"/>
            <ac:spMk id="4" creationId="{00000000-0000-0000-0000-000000000000}"/>
          </ac:spMkLst>
        </pc:spChg>
        <pc:spChg chg="mod">
          <ac:chgData name="hubdoinvestidor.rh@gmail.com" userId="9fbdcb24241f8ecc" providerId="LiveId" clId="{9377F600-010C-498E-845F-D5538055749A}" dt="2025-02-03T21:17:12.716" v="926" actId="1076"/>
          <ac:spMkLst>
            <pc:docMk/>
            <pc:sldMk cId="0" sldId="260"/>
            <ac:spMk id="6" creationId="{00000000-0000-0000-0000-000000000000}"/>
          </ac:spMkLst>
        </pc:spChg>
        <pc:spChg chg="mod">
          <ac:chgData name="hubdoinvestidor.rh@gmail.com" userId="9fbdcb24241f8ecc" providerId="LiveId" clId="{9377F600-010C-498E-845F-D5538055749A}" dt="2025-02-03T22:39:36.219" v="1566" actId="14100"/>
          <ac:spMkLst>
            <pc:docMk/>
            <pc:sldMk cId="0" sldId="260"/>
            <ac:spMk id="14" creationId="{B322ADD0-CB32-8796-FD83-E4BF6A389696}"/>
          </ac:spMkLst>
        </pc:spChg>
        <pc:spChg chg="mod">
          <ac:chgData name="hubdoinvestidor.rh@gmail.com" userId="9fbdcb24241f8ecc" providerId="LiveId" clId="{9377F600-010C-498E-845F-D5538055749A}" dt="2025-02-05T19:19:11.710" v="1739" actId="20577"/>
          <ac:spMkLst>
            <pc:docMk/>
            <pc:sldMk cId="0" sldId="260"/>
            <ac:spMk id="15" creationId="{AA62E87A-A374-3E63-2AED-3DE24447DFAC}"/>
          </ac:spMkLst>
        </pc:spChg>
        <pc:graphicFrameChg chg="add mod">
          <ac:chgData name="hubdoinvestidor.rh@gmail.com" userId="9fbdcb24241f8ecc" providerId="LiveId" clId="{9377F600-010C-498E-845F-D5538055749A}" dt="2025-02-10T14:19:46.742" v="1825"/>
          <ac:graphicFrameMkLst>
            <pc:docMk/>
            <pc:sldMk cId="0" sldId="260"/>
            <ac:graphicFrameMk id="5" creationId="{08AEC000-E9AA-4BC0-19AD-FC72585CD0FC}"/>
          </ac:graphicFrameMkLst>
        </pc:graphicFrameChg>
        <pc:graphicFrameChg chg="add mod">
          <ac:chgData name="hubdoinvestidor.rh@gmail.com" userId="9fbdcb24241f8ecc" providerId="LiveId" clId="{9377F600-010C-498E-845F-D5538055749A}" dt="2025-02-10T14:15:40.355" v="1773" actId="20577"/>
          <ac:graphicFrameMkLst>
            <pc:docMk/>
            <pc:sldMk cId="0" sldId="260"/>
            <ac:graphicFrameMk id="16" creationId="{9B41C80A-B001-7BA9-776C-A00D77B50612}"/>
          </ac:graphicFrameMkLst>
        </pc:graphicFrameChg>
        <pc:graphicFrameChg chg="add mod">
          <ac:chgData name="hubdoinvestidor.rh@gmail.com" userId="9fbdcb24241f8ecc" providerId="LiveId" clId="{9377F600-010C-498E-845F-D5538055749A}" dt="2025-02-10T14:25:22.588" v="1854" actId="20577"/>
          <ac:graphicFrameMkLst>
            <pc:docMk/>
            <pc:sldMk cId="0" sldId="260"/>
            <ac:graphicFrameMk id="22" creationId="{E01EDA4B-B9FB-D5C2-3439-AE4CE1BE090C}"/>
          </ac:graphicFrameMkLst>
        </pc:graphicFrameChg>
        <pc:graphicFrameChg chg="add mod">
          <ac:chgData name="hubdoinvestidor.rh@gmail.com" userId="9fbdcb24241f8ecc" providerId="LiveId" clId="{9377F600-010C-498E-845F-D5538055749A}" dt="2025-02-05T19:16:29.378" v="1692"/>
          <ac:graphicFrameMkLst>
            <pc:docMk/>
            <pc:sldMk cId="0" sldId="260"/>
            <ac:graphicFrameMk id="23" creationId="{659D0EE0-FA7A-554A-C5E0-4D29F3A1387B}"/>
          </ac:graphicFrameMkLst>
        </pc:graphicFrameChg>
      </pc:sldChg>
      <pc:sldChg chg="addSp modSp mod">
        <pc:chgData name="hubdoinvestidor.rh@gmail.com" userId="9fbdcb24241f8ecc" providerId="LiveId" clId="{9377F600-010C-498E-845F-D5538055749A}" dt="2025-02-10T14:31:09.607" v="1900" actId="2711"/>
        <pc:sldMkLst>
          <pc:docMk/>
          <pc:sldMk cId="0" sldId="261"/>
        </pc:sldMkLst>
        <pc:spChg chg="mod">
          <ac:chgData name="hubdoinvestidor.rh@gmail.com" userId="9fbdcb24241f8ecc" providerId="LiveId" clId="{9377F600-010C-498E-845F-D5538055749A}" dt="2025-02-05T19:19:02.017" v="1730" actId="20577"/>
          <ac:spMkLst>
            <pc:docMk/>
            <pc:sldMk cId="0" sldId="261"/>
            <ac:spMk id="7" creationId="{00000000-0000-0000-0000-000000000000}"/>
          </ac:spMkLst>
        </pc:spChg>
        <pc:spChg chg="mod">
          <ac:chgData name="hubdoinvestidor.rh@gmail.com" userId="9fbdcb24241f8ecc" providerId="LiveId" clId="{9377F600-010C-498E-845F-D5538055749A}" dt="2025-02-10T14:31:09.607" v="1900" actId="2711"/>
          <ac:spMkLst>
            <pc:docMk/>
            <pc:sldMk cId="0" sldId="261"/>
            <ac:spMk id="8" creationId="{00000000-0000-0000-0000-000000000000}"/>
          </ac:spMkLst>
        </pc:spChg>
        <pc:spChg chg="mod">
          <ac:chgData name="hubdoinvestidor.rh@gmail.com" userId="9fbdcb24241f8ecc" providerId="LiveId" clId="{9377F600-010C-498E-845F-D5538055749A}" dt="2025-02-03T22:27:29.990" v="1490" actId="20577"/>
          <ac:spMkLst>
            <pc:docMk/>
            <pc:sldMk cId="0" sldId="261"/>
            <ac:spMk id="12" creationId="{00000000-0000-0000-0000-000000000000}"/>
          </ac:spMkLst>
        </pc:spChg>
        <pc:spChg chg="mod">
          <ac:chgData name="hubdoinvestidor.rh@gmail.com" userId="9fbdcb24241f8ecc" providerId="LiveId" clId="{9377F600-010C-498E-845F-D5538055749A}" dt="2025-02-03T22:18:24.142" v="1414" actId="14100"/>
          <ac:spMkLst>
            <pc:docMk/>
            <pc:sldMk cId="0" sldId="261"/>
            <ac:spMk id="13" creationId="{00000000-0000-0000-0000-000000000000}"/>
          </ac:spMkLst>
        </pc:spChg>
        <pc:spChg chg="mod">
          <ac:chgData name="hubdoinvestidor.rh@gmail.com" userId="9fbdcb24241f8ecc" providerId="LiveId" clId="{9377F600-010C-498E-845F-D5538055749A}" dt="2025-02-03T22:38:16.932" v="1559"/>
          <ac:spMkLst>
            <pc:docMk/>
            <pc:sldMk cId="0" sldId="261"/>
            <ac:spMk id="18" creationId="{7BFF0812-F0F7-753B-FD79-C487A77DA2DF}"/>
          </ac:spMkLst>
        </pc:spChg>
        <pc:graphicFrameChg chg="add mod">
          <ac:chgData name="hubdoinvestidor.rh@gmail.com" userId="9fbdcb24241f8ecc" providerId="LiveId" clId="{9377F600-010C-498E-845F-D5538055749A}" dt="2025-02-10T14:30:27.607" v="1881"/>
          <ac:graphicFrameMkLst>
            <pc:docMk/>
            <pc:sldMk cId="0" sldId="261"/>
            <ac:graphicFrameMk id="2" creationId="{42250C3B-5FA5-D243-F797-96D5F0F2FC14}"/>
          </ac:graphicFrameMkLst>
        </pc:graphicFrameChg>
        <pc:graphicFrameChg chg="add mod">
          <ac:chgData name="hubdoinvestidor.rh@gmail.com" userId="9fbdcb24241f8ecc" providerId="LiveId" clId="{9377F600-010C-498E-845F-D5538055749A}" dt="2025-02-10T14:27:57.966" v="1864"/>
          <ac:graphicFrameMkLst>
            <pc:docMk/>
            <pc:sldMk cId="0" sldId="261"/>
            <ac:graphicFrameMk id="3" creationId="{B67B09A1-1653-7246-8B2E-47A3C92E480E}"/>
          </ac:graphicFrameMkLst>
        </pc:graphicFrameChg>
      </pc:sldChg>
      <pc:sldChg chg="modSp mod">
        <pc:chgData name="hubdoinvestidor.rh@gmail.com" userId="9fbdcb24241f8ecc" providerId="LiveId" clId="{9377F600-010C-498E-845F-D5538055749A}" dt="2025-02-03T22:39:25.776" v="1564"/>
        <pc:sldMkLst>
          <pc:docMk/>
          <pc:sldMk cId="0" sldId="262"/>
        </pc:sldMkLst>
        <pc:spChg chg="mod">
          <ac:chgData name="hubdoinvestidor.rh@gmail.com" userId="9fbdcb24241f8ecc" providerId="LiveId" clId="{9377F600-010C-498E-845F-D5538055749A}" dt="2025-02-03T22:26:41.075" v="1483" actId="20577"/>
          <ac:spMkLst>
            <pc:docMk/>
            <pc:sldMk cId="0" sldId="262"/>
            <ac:spMk id="6" creationId="{00000000-0000-0000-0000-000000000000}"/>
          </ac:spMkLst>
        </pc:spChg>
        <pc:spChg chg="mod">
          <ac:chgData name="hubdoinvestidor.rh@gmail.com" userId="9fbdcb24241f8ecc" providerId="LiveId" clId="{9377F600-010C-498E-845F-D5538055749A}" dt="2025-02-03T22:27:16.752" v="1489" actId="20577"/>
          <ac:spMkLst>
            <pc:docMk/>
            <pc:sldMk cId="0" sldId="262"/>
            <ac:spMk id="7" creationId="{00000000-0000-0000-0000-000000000000}"/>
          </ac:spMkLst>
        </pc:spChg>
        <pc:spChg chg="mod">
          <ac:chgData name="hubdoinvestidor.rh@gmail.com" userId="9fbdcb24241f8ecc" providerId="LiveId" clId="{9377F600-010C-498E-845F-D5538055749A}" dt="2025-02-03T22:39:25.776" v="1564"/>
          <ac:spMkLst>
            <pc:docMk/>
            <pc:sldMk cId="0" sldId="262"/>
            <ac:spMk id="15" creationId="{51C562B2-C372-08B1-4D82-826FA82BFB2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Histórica</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7200028979595318"/>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4UM FI Renda Fixa Crédito Privado</c:v>
                </c:pt>
              </c:strCache>
            </c:strRef>
          </c:tx>
          <c:spPr>
            <a:ln w="28575" cap="rnd">
              <a:solidFill>
                <a:srgbClr val="042E27"/>
              </a:solidFill>
              <a:round/>
            </a:ln>
            <a:effectLst/>
          </c:spPr>
          <c:marker>
            <c:symbol val="none"/>
          </c:marker>
          <c:dLbls>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E5D-4DD5-9E3C-1B613B049298}"/>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Planilha1!$A$2:$A$73</c:f>
              <c:numCache>
                <c:formatCode>mmm\-yy</c:formatCode>
                <c:ptCount val="72"/>
                <c:pt idx="1">
                  <c:v>43525</c:v>
                </c:pt>
                <c:pt idx="2">
                  <c:v>43556</c:v>
                </c:pt>
                <c:pt idx="3">
                  <c:v>43586</c:v>
                </c:pt>
                <c:pt idx="4">
                  <c:v>43617</c:v>
                </c:pt>
                <c:pt idx="5">
                  <c:v>43647</c:v>
                </c:pt>
                <c:pt idx="6">
                  <c:v>43678</c:v>
                </c:pt>
                <c:pt idx="7">
                  <c:v>43709</c:v>
                </c:pt>
                <c:pt idx="8">
                  <c:v>43739</c:v>
                </c:pt>
                <c:pt idx="9">
                  <c:v>43770</c:v>
                </c:pt>
                <c:pt idx="10">
                  <c:v>43800</c:v>
                </c:pt>
                <c:pt idx="11">
                  <c:v>43831</c:v>
                </c:pt>
                <c:pt idx="12">
                  <c:v>43862</c:v>
                </c:pt>
                <c:pt idx="13">
                  <c:v>43891</c:v>
                </c:pt>
                <c:pt idx="14">
                  <c:v>43922</c:v>
                </c:pt>
                <c:pt idx="15">
                  <c:v>43952</c:v>
                </c:pt>
                <c:pt idx="16">
                  <c:v>43983</c:v>
                </c:pt>
                <c:pt idx="17">
                  <c:v>44013</c:v>
                </c:pt>
                <c:pt idx="18">
                  <c:v>44044</c:v>
                </c:pt>
                <c:pt idx="19">
                  <c:v>44075</c:v>
                </c:pt>
                <c:pt idx="20">
                  <c:v>44105</c:v>
                </c:pt>
                <c:pt idx="21">
                  <c:v>44136</c:v>
                </c:pt>
                <c:pt idx="22">
                  <c:v>44166</c:v>
                </c:pt>
                <c:pt idx="23">
                  <c:v>44197</c:v>
                </c:pt>
                <c:pt idx="24">
                  <c:v>44228</c:v>
                </c:pt>
                <c:pt idx="25">
                  <c:v>44256</c:v>
                </c:pt>
                <c:pt idx="26">
                  <c:v>44287</c:v>
                </c:pt>
                <c:pt idx="27">
                  <c:v>44317</c:v>
                </c:pt>
                <c:pt idx="28">
                  <c:v>44348</c:v>
                </c:pt>
                <c:pt idx="29">
                  <c:v>44378</c:v>
                </c:pt>
                <c:pt idx="30">
                  <c:v>44409</c:v>
                </c:pt>
                <c:pt idx="31">
                  <c:v>44440</c:v>
                </c:pt>
                <c:pt idx="32">
                  <c:v>44470</c:v>
                </c:pt>
                <c:pt idx="33">
                  <c:v>44501</c:v>
                </c:pt>
                <c:pt idx="34">
                  <c:v>44531</c:v>
                </c:pt>
                <c:pt idx="35">
                  <c:v>44562</c:v>
                </c:pt>
                <c:pt idx="36">
                  <c:v>44593</c:v>
                </c:pt>
                <c:pt idx="37">
                  <c:v>44621</c:v>
                </c:pt>
                <c:pt idx="38">
                  <c:v>44652</c:v>
                </c:pt>
                <c:pt idx="39">
                  <c:v>44682</c:v>
                </c:pt>
                <c:pt idx="40">
                  <c:v>44713</c:v>
                </c:pt>
                <c:pt idx="41">
                  <c:v>44743</c:v>
                </c:pt>
                <c:pt idx="42">
                  <c:v>44774</c:v>
                </c:pt>
                <c:pt idx="43">
                  <c:v>44805</c:v>
                </c:pt>
                <c:pt idx="44">
                  <c:v>44835</c:v>
                </c:pt>
                <c:pt idx="45">
                  <c:v>44866</c:v>
                </c:pt>
                <c:pt idx="46">
                  <c:v>44896</c:v>
                </c:pt>
                <c:pt idx="47">
                  <c:v>44927</c:v>
                </c:pt>
                <c:pt idx="48">
                  <c:v>44958</c:v>
                </c:pt>
                <c:pt idx="49">
                  <c:v>44986</c:v>
                </c:pt>
                <c:pt idx="50">
                  <c:v>45017</c:v>
                </c:pt>
                <c:pt idx="51">
                  <c:v>45047</c:v>
                </c:pt>
                <c:pt idx="52">
                  <c:v>45078</c:v>
                </c:pt>
                <c:pt idx="53">
                  <c:v>45108</c:v>
                </c:pt>
                <c:pt idx="54">
                  <c:v>45139</c:v>
                </c:pt>
                <c:pt idx="55">
                  <c:v>45170</c:v>
                </c:pt>
                <c:pt idx="56">
                  <c:v>45200</c:v>
                </c:pt>
                <c:pt idx="57">
                  <c:v>45231</c:v>
                </c:pt>
                <c:pt idx="58">
                  <c:v>45261</c:v>
                </c:pt>
                <c:pt idx="59">
                  <c:v>45292</c:v>
                </c:pt>
                <c:pt idx="60">
                  <c:v>45323</c:v>
                </c:pt>
                <c:pt idx="61">
                  <c:v>45352</c:v>
                </c:pt>
                <c:pt idx="62">
                  <c:v>45383</c:v>
                </c:pt>
                <c:pt idx="63">
                  <c:v>45413</c:v>
                </c:pt>
                <c:pt idx="64">
                  <c:v>45444</c:v>
                </c:pt>
                <c:pt idx="65">
                  <c:v>45474</c:v>
                </c:pt>
                <c:pt idx="66">
                  <c:v>45505</c:v>
                </c:pt>
                <c:pt idx="67">
                  <c:v>45536</c:v>
                </c:pt>
                <c:pt idx="68">
                  <c:v>45566</c:v>
                </c:pt>
                <c:pt idx="69">
                  <c:v>45597</c:v>
                </c:pt>
                <c:pt idx="70">
                  <c:v>45627</c:v>
                </c:pt>
                <c:pt idx="71">
                  <c:v>45658</c:v>
                </c:pt>
              </c:numCache>
            </c:numRef>
          </c:cat>
          <c:val>
            <c:numRef>
              <c:f>Planilha1!$B$2:$B$73</c:f>
              <c:numCache>
                <c:formatCode>General</c:formatCode>
                <c:ptCount val="72"/>
                <c:pt idx="0">
                  <c:v>100</c:v>
                </c:pt>
                <c:pt idx="1">
                  <c:v>100.26960000000003</c:v>
                </c:pt>
                <c:pt idx="2">
                  <c:v>100.79760000000002</c:v>
                </c:pt>
                <c:pt idx="3">
                  <c:v>101.32830000000001</c:v>
                </c:pt>
                <c:pt idx="4">
                  <c:v>101.81306000000002</c:v>
                </c:pt>
                <c:pt idx="5">
                  <c:v>102.38570000000001</c:v>
                </c:pt>
                <c:pt idx="6">
                  <c:v>102.90530000000001</c:v>
                </c:pt>
                <c:pt idx="7">
                  <c:v>103.37632000000002</c:v>
                </c:pt>
                <c:pt idx="8">
                  <c:v>103.81538</c:v>
                </c:pt>
                <c:pt idx="9">
                  <c:v>104.1348</c:v>
                </c:pt>
                <c:pt idx="10">
                  <c:v>104.56017</c:v>
                </c:pt>
                <c:pt idx="11">
                  <c:v>104.98088000000001</c:v>
                </c:pt>
                <c:pt idx="12">
                  <c:v>105.03629000000001</c:v>
                </c:pt>
                <c:pt idx="13">
                  <c:v>104.37011000000001</c:v>
                </c:pt>
                <c:pt idx="14">
                  <c:v>104.07754000000001</c:v>
                </c:pt>
                <c:pt idx="15">
                  <c:v>104.69472000000002</c:v>
                </c:pt>
                <c:pt idx="16">
                  <c:v>105.08738000000002</c:v>
                </c:pt>
                <c:pt idx="17">
                  <c:v>105.63963000000003</c:v>
                </c:pt>
                <c:pt idx="18">
                  <c:v>105.87594000000003</c:v>
                </c:pt>
                <c:pt idx="19">
                  <c:v>106.33172000000002</c:v>
                </c:pt>
                <c:pt idx="20">
                  <c:v>106.29516000000004</c:v>
                </c:pt>
                <c:pt idx="21">
                  <c:v>106.50328000000003</c:v>
                </c:pt>
                <c:pt idx="22">
                  <c:v>106.89059000000003</c:v>
                </c:pt>
                <c:pt idx="23">
                  <c:v>107.11834000000003</c:v>
                </c:pt>
                <c:pt idx="24">
                  <c:v>107.31477000000005</c:v>
                </c:pt>
                <c:pt idx="25">
                  <c:v>107.57498000000007</c:v>
                </c:pt>
                <c:pt idx="26">
                  <c:v>107.86170000000006</c:v>
                </c:pt>
                <c:pt idx="27">
                  <c:v>108.23701000000005</c:v>
                </c:pt>
                <c:pt idx="28">
                  <c:v>108.73175000000008</c:v>
                </c:pt>
                <c:pt idx="29">
                  <c:v>109.22931000000008</c:v>
                </c:pt>
                <c:pt idx="30">
                  <c:v>109.79827000000007</c:v>
                </c:pt>
                <c:pt idx="31">
                  <c:v>110.37467000000008</c:v>
                </c:pt>
                <c:pt idx="32">
                  <c:v>110.93763000000007</c:v>
                </c:pt>
                <c:pt idx="33">
                  <c:v>111.71587000000007</c:v>
                </c:pt>
                <c:pt idx="34">
                  <c:v>112.65441000000007</c:v>
                </c:pt>
                <c:pt idx="35">
                  <c:v>113.53204000000007</c:v>
                </c:pt>
                <c:pt idx="36">
                  <c:v>114.51958000000009</c:v>
                </c:pt>
                <c:pt idx="37">
                  <c:v>115.7750400000001</c:v>
                </c:pt>
                <c:pt idx="38">
                  <c:v>116.80073000000009</c:v>
                </c:pt>
                <c:pt idx="39">
                  <c:v>118.09439000000009</c:v>
                </c:pt>
                <c:pt idx="40">
                  <c:v>119.38281000000008</c:v>
                </c:pt>
                <c:pt idx="41">
                  <c:v>120.79250000000008</c:v>
                </c:pt>
                <c:pt idx="42">
                  <c:v>122.32000000000009</c:v>
                </c:pt>
                <c:pt idx="43">
                  <c:v>123.83122000000009</c:v>
                </c:pt>
                <c:pt idx="44">
                  <c:v>125.20048000000008</c:v>
                </c:pt>
                <c:pt idx="45">
                  <c:v>126.56979000000008</c:v>
                </c:pt>
                <c:pt idx="46">
                  <c:v>128.10997000000009</c:v>
                </c:pt>
                <c:pt idx="47">
                  <c:v>129.52748000000011</c:v>
                </c:pt>
                <c:pt idx="48">
                  <c:v>130.53978000000009</c:v>
                </c:pt>
                <c:pt idx="49">
                  <c:v>132.1149300000001</c:v>
                </c:pt>
                <c:pt idx="50">
                  <c:v>133.28339000000011</c:v>
                </c:pt>
                <c:pt idx="51">
                  <c:v>134.90690000000009</c:v>
                </c:pt>
                <c:pt idx="52">
                  <c:v>136.54501000000008</c:v>
                </c:pt>
                <c:pt idx="53">
                  <c:v>138.30066000000008</c:v>
                </c:pt>
                <c:pt idx="54">
                  <c:v>140.14946000000006</c:v>
                </c:pt>
                <c:pt idx="55">
                  <c:v>141.67350000000008</c:v>
                </c:pt>
                <c:pt idx="56">
                  <c:v>143.25658000000007</c:v>
                </c:pt>
                <c:pt idx="57">
                  <c:v>144.77371000000008</c:v>
                </c:pt>
                <c:pt idx="58">
                  <c:v>146.20876000000007</c:v>
                </c:pt>
                <c:pt idx="59">
                  <c:v>147.87215000000006</c:v>
                </c:pt>
                <c:pt idx="60">
                  <c:v>149.21365000000006</c:v>
                </c:pt>
                <c:pt idx="61">
                  <c:v>150.69130000000007</c:v>
                </c:pt>
                <c:pt idx="62">
                  <c:v>152.18428000000009</c:v>
                </c:pt>
                <c:pt idx="63">
                  <c:v>153.57891000000009</c:v>
                </c:pt>
                <c:pt idx="64">
                  <c:v>154.95450000000011</c:v>
                </c:pt>
                <c:pt idx="65">
                  <c:v>156.64236000000014</c:v>
                </c:pt>
                <c:pt idx="66">
                  <c:v>158.14760000000012</c:v>
                </c:pt>
                <c:pt idx="67">
                  <c:v>159.61510000000013</c:v>
                </c:pt>
                <c:pt idx="68">
                  <c:v>161.16289000000009</c:v>
                </c:pt>
                <c:pt idx="69">
                  <c:v>162.5047900000001</c:v>
                </c:pt>
                <c:pt idx="70">
                  <c:v>163.87078000000008</c:v>
                </c:pt>
                <c:pt idx="71" formatCode="0.000000000">
                  <c:v>165.76236000000009</c:v>
                </c:pt>
              </c:numCache>
            </c:numRef>
          </c:val>
          <c:smooth val="0"/>
          <c:extLst>
            <c:ext xmlns:c16="http://schemas.microsoft.com/office/drawing/2014/chart" uri="{C3380CC4-5D6E-409C-BE32-E72D297353CC}">
              <c16:uniqueId val="{00000001-9E5D-4DD5-9E3C-1B613B049298}"/>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62"/>
              <c:layout>
                <c:manualLayout>
                  <c:x val="2.3872694578657264E-2"/>
                  <c:y val="9.3852889113843208E-2"/>
                </c:manualLayout>
              </c:layout>
              <c:tx>
                <c:rich>
                  <a:bodyPr/>
                  <a:lstStyle/>
                  <a:p>
                    <a:r>
                      <a:rPr lang="en-US" dirty="0">
                        <a:solidFill>
                          <a:schemeClr val="bg1"/>
                        </a:solidFill>
                      </a:rPr>
                      <a:t>59,76%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E5D-4DD5-9E3C-1B613B049298}"/>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Planilha1!$A$2:$A$73</c:f>
              <c:numCache>
                <c:formatCode>mmm\-yy</c:formatCode>
                <c:ptCount val="72"/>
                <c:pt idx="1">
                  <c:v>43525</c:v>
                </c:pt>
                <c:pt idx="2">
                  <c:v>43556</c:v>
                </c:pt>
                <c:pt idx="3">
                  <c:v>43586</c:v>
                </c:pt>
                <c:pt idx="4">
                  <c:v>43617</c:v>
                </c:pt>
                <c:pt idx="5">
                  <c:v>43647</c:v>
                </c:pt>
                <c:pt idx="6">
                  <c:v>43678</c:v>
                </c:pt>
                <c:pt idx="7">
                  <c:v>43709</c:v>
                </c:pt>
                <c:pt idx="8">
                  <c:v>43739</c:v>
                </c:pt>
                <c:pt idx="9">
                  <c:v>43770</c:v>
                </c:pt>
                <c:pt idx="10">
                  <c:v>43800</c:v>
                </c:pt>
                <c:pt idx="11">
                  <c:v>43831</c:v>
                </c:pt>
                <c:pt idx="12">
                  <c:v>43862</c:v>
                </c:pt>
                <c:pt idx="13">
                  <c:v>43891</c:v>
                </c:pt>
                <c:pt idx="14">
                  <c:v>43922</c:v>
                </c:pt>
                <c:pt idx="15">
                  <c:v>43952</c:v>
                </c:pt>
                <c:pt idx="16">
                  <c:v>43983</c:v>
                </c:pt>
                <c:pt idx="17">
                  <c:v>44013</c:v>
                </c:pt>
                <c:pt idx="18">
                  <c:v>44044</c:v>
                </c:pt>
                <c:pt idx="19">
                  <c:v>44075</c:v>
                </c:pt>
                <c:pt idx="20">
                  <c:v>44105</c:v>
                </c:pt>
                <c:pt idx="21">
                  <c:v>44136</c:v>
                </c:pt>
                <c:pt idx="22">
                  <c:v>44166</c:v>
                </c:pt>
                <c:pt idx="23">
                  <c:v>44197</c:v>
                </c:pt>
                <c:pt idx="24">
                  <c:v>44228</c:v>
                </c:pt>
                <c:pt idx="25">
                  <c:v>44256</c:v>
                </c:pt>
                <c:pt idx="26">
                  <c:v>44287</c:v>
                </c:pt>
                <c:pt idx="27">
                  <c:v>44317</c:v>
                </c:pt>
                <c:pt idx="28">
                  <c:v>44348</c:v>
                </c:pt>
                <c:pt idx="29">
                  <c:v>44378</c:v>
                </c:pt>
                <c:pt idx="30">
                  <c:v>44409</c:v>
                </c:pt>
                <c:pt idx="31">
                  <c:v>44440</c:v>
                </c:pt>
                <c:pt idx="32">
                  <c:v>44470</c:v>
                </c:pt>
                <c:pt idx="33">
                  <c:v>44501</c:v>
                </c:pt>
                <c:pt idx="34">
                  <c:v>44531</c:v>
                </c:pt>
                <c:pt idx="35">
                  <c:v>44562</c:v>
                </c:pt>
                <c:pt idx="36">
                  <c:v>44593</c:v>
                </c:pt>
                <c:pt idx="37">
                  <c:v>44621</c:v>
                </c:pt>
                <c:pt idx="38">
                  <c:v>44652</c:v>
                </c:pt>
                <c:pt idx="39">
                  <c:v>44682</c:v>
                </c:pt>
                <c:pt idx="40">
                  <c:v>44713</c:v>
                </c:pt>
                <c:pt idx="41">
                  <c:v>44743</c:v>
                </c:pt>
                <c:pt idx="42">
                  <c:v>44774</c:v>
                </c:pt>
                <c:pt idx="43">
                  <c:v>44805</c:v>
                </c:pt>
                <c:pt idx="44">
                  <c:v>44835</c:v>
                </c:pt>
                <c:pt idx="45">
                  <c:v>44866</c:v>
                </c:pt>
                <c:pt idx="46">
                  <c:v>44896</c:v>
                </c:pt>
                <c:pt idx="47">
                  <c:v>44927</c:v>
                </c:pt>
                <c:pt idx="48">
                  <c:v>44958</c:v>
                </c:pt>
                <c:pt idx="49">
                  <c:v>44986</c:v>
                </c:pt>
                <c:pt idx="50">
                  <c:v>45017</c:v>
                </c:pt>
                <c:pt idx="51">
                  <c:v>45047</c:v>
                </c:pt>
                <c:pt idx="52">
                  <c:v>45078</c:v>
                </c:pt>
                <c:pt idx="53">
                  <c:v>45108</c:v>
                </c:pt>
                <c:pt idx="54">
                  <c:v>45139</c:v>
                </c:pt>
                <c:pt idx="55">
                  <c:v>45170</c:v>
                </c:pt>
                <c:pt idx="56">
                  <c:v>45200</c:v>
                </c:pt>
                <c:pt idx="57">
                  <c:v>45231</c:v>
                </c:pt>
                <c:pt idx="58">
                  <c:v>45261</c:v>
                </c:pt>
                <c:pt idx="59">
                  <c:v>45292</c:v>
                </c:pt>
                <c:pt idx="60">
                  <c:v>45323</c:v>
                </c:pt>
                <c:pt idx="61">
                  <c:v>45352</c:v>
                </c:pt>
                <c:pt idx="62">
                  <c:v>45383</c:v>
                </c:pt>
                <c:pt idx="63">
                  <c:v>45413</c:v>
                </c:pt>
                <c:pt idx="64">
                  <c:v>45444</c:v>
                </c:pt>
                <c:pt idx="65">
                  <c:v>45474</c:v>
                </c:pt>
                <c:pt idx="66">
                  <c:v>45505</c:v>
                </c:pt>
                <c:pt idx="67">
                  <c:v>45536</c:v>
                </c:pt>
                <c:pt idx="68">
                  <c:v>45566</c:v>
                </c:pt>
                <c:pt idx="69">
                  <c:v>45597</c:v>
                </c:pt>
                <c:pt idx="70">
                  <c:v>45627</c:v>
                </c:pt>
                <c:pt idx="71">
                  <c:v>45658</c:v>
                </c:pt>
              </c:numCache>
            </c:numRef>
          </c:cat>
          <c:val>
            <c:numRef>
              <c:f>Planilha1!$C$2:$C$73</c:f>
              <c:numCache>
                <c:formatCode>General</c:formatCode>
                <c:ptCount val="72"/>
                <c:pt idx="0">
                  <c:v>100</c:v>
                </c:pt>
                <c:pt idx="1">
                  <c:v>100.27115637047589</c:v>
                </c:pt>
                <c:pt idx="2">
                  <c:v>100.7908619173662</c:v>
                </c:pt>
                <c:pt idx="3">
                  <c:v>101.33820467590544</c:v>
                </c:pt>
                <c:pt idx="4">
                  <c:v>101.81330118786686</c:v>
                </c:pt>
                <c:pt idx="5">
                  <c:v>102.39139909472178</c:v>
                </c:pt>
                <c:pt idx="6">
                  <c:v>102.90703181845386</c:v>
                </c:pt>
                <c:pt idx="7">
                  <c:v>103.38621172024733</c:v>
                </c:pt>
                <c:pt idx="8">
                  <c:v>103.88366931713553</c:v>
                </c:pt>
                <c:pt idx="9">
                  <c:v>104.27882510507173</c:v>
                </c:pt>
                <c:pt idx="10">
                  <c:v>104.67153932303766</c:v>
                </c:pt>
                <c:pt idx="11">
                  <c:v>105.06575707285073</c:v>
                </c:pt>
                <c:pt idx="12">
                  <c:v>105.37536655796964</c:v>
                </c:pt>
                <c:pt idx="13">
                  <c:v>105.7339441598747</c:v>
                </c:pt>
                <c:pt idx="14">
                  <c:v>106.03520786909519</c:v>
                </c:pt>
                <c:pt idx="15">
                  <c:v>106.28830998760422</c:v>
                </c:pt>
                <c:pt idx="16">
                  <c:v>106.51708161569417</c:v>
                </c:pt>
                <c:pt idx="17">
                  <c:v>106.72408588422468</c:v>
                </c:pt>
                <c:pt idx="18">
                  <c:v>106.89576939671581</c:v>
                </c:pt>
                <c:pt idx="19">
                  <c:v>107.06356477920521</c:v>
                </c:pt>
                <c:pt idx="20">
                  <c:v>107.23162355182269</c:v>
                </c:pt>
                <c:pt idx="21">
                  <c:v>107.39192477919448</c:v>
                </c:pt>
                <c:pt idx="22">
                  <c:v>107.5685329218753</c:v>
                </c:pt>
                <c:pt idx="23">
                  <c:v>107.72933779717987</c:v>
                </c:pt>
                <c:pt idx="24">
                  <c:v>107.87426770664271</c:v>
                </c:pt>
                <c:pt idx="25">
                  <c:v>108.08804426307161</c:v>
                </c:pt>
                <c:pt idx="26">
                  <c:v>108.31264540608403</c:v>
                </c:pt>
                <c:pt idx="27">
                  <c:v>108.60230029262947</c:v>
                </c:pt>
                <c:pt idx="28">
                  <c:v>108.93342702877871</c:v>
                </c:pt>
                <c:pt idx="29">
                  <c:v>109.32081213273622</c:v>
                </c:pt>
                <c:pt idx="30">
                  <c:v>109.78448294321001</c:v>
                </c:pt>
                <c:pt idx="31">
                  <c:v>110.26557905465316</c:v>
                </c:pt>
                <c:pt idx="32">
                  <c:v>110.79528728134603</c:v>
                </c:pt>
                <c:pt idx="33">
                  <c:v>111.44538381899687</c:v>
                </c:pt>
                <c:pt idx="34">
                  <c:v>112.29633143956508</c:v>
                </c:pt>
                <c:pt idx="35">
                  <c:v>113.1186500692171</c:v>
                </c:pt>
                <c:pt idx="36">
                  <c:v>113.96656103083075</c:v>
                </c:pt>
                <c:pt idx="37">
                  <c:v>115.01898321681062</c:v>
                </c:pt>
                <c:pt idx="38">
                  <c:v>115.97861553697194</c:v>
                </c:pt>
                <c:pt idx="39">
                  <c:v>117.17438100107542</c:v>
                </c:pt>
                <c:pt idx="40">
                  <c:v>118.36199931758044</c:v>
                </c:pt>
                <c:pt idx="41">
                  <c:v>119.58687181579833</c:v>
                </c:pt>
                <c:pt idx="42">
                  <c:v>120.98316024226</c:v>
                </c:pt>
                <c:pt idx="43">
                  <c:v>122.28007920035168</c:v>
                </c:pt>
                <c:pt idx="44">
                  <c:v>123.52816337998054</c:v>
                </c:pt>
                <c:pt idx="45">
                  <c:v>124.78898646303205</c:v>
                </c:pt>
                <c:pt idx="46">
                  <c:v>126.19076050982812</c:v>
                </c:pt>
                <c:pt idx="47">
                  <c:v>127.60828090198663</c:v>
                </c:pt>
                <c:pt idx="48">
                  <c:v>128.77990599940142</c:v>
                </c:pt>
                <c:pt idx="49">
                  <c:v>130.29265015341267</c:v>
                </c:pt>
                <c:pt idx="50">
                  <c:v>131.48892156972991</c:v>
                </c:pt>
                <c:pt idx="51">
                  <c:v>132.96595702711991</c:v>
                </c:pt>
                <c:pt idx="52">
                  <c:v>134.39132953436771</c:v>
                </c:pt>
                <c:pt idx="53">
                  <c:v>135.83198179313871</c:v>
                </c:pt>
                <c:pt idx="54">
                  <c:v>137.37948258114105</c:v>
                </c:pt>
                <c:pt idx="55">
                  <c:v>138.71849880601388</c:v>
                </c:pt>
                <c:pt idx="56">
                  <c:v>140.10231558478259</c:v>
                </c:pt>
                <c:pt idx="57">
                  <c:v>141.38813620975409</c:v>
                </c:pt>
                <c:pt idx="58">
                  <c:v>142.6554234633555</c:v>
                </c:pt>
                <c:pt idx="59">
                  <c:v>144.03446709976996</c:v>
                </c:pt>
                <c:pt idx="60">
                  <c:v>145.18962829061093</c:v>
                </c:pt>
                <c:pt idx="61">
                  <c:v>146.39975559712929</c:v>
                </c:pt>
                <c:pt idx="62">
                  <c:v>147.69894060727992</c:v>
                </c:pt>
                <c:pt idx="63">
                  <c:v>148.92977231745314</c:v>
                </c:pt>
                <c:pt idx="64">
                  <c:v>150.1038285417639</c:v>
                </c:pt>
                <c:pt idx="65">
                  <c:v>151.46543971872234</c:v>
                </c:pt>
                <c:pt idx="66">
                  <c:v>152.77940639577653</c:v>
                </c:pt>
                <c:pt idx="67">
                  <c:v>154.05395833898888</c:v>
                </c:pt>
                <c:pt idx="68">
                  <c:v>155.48349732189513</c:v>
                </c:pt>
                <c:pt idx="69">
                  <c:v>156.71366905470899</c:v>
                </c:pt>
                <c:pt idx="70">
                  <c:v>158.16773543048896</c:v>
                </c:pt>
                <c:pt idx="71">
                  <c:v>159.76467172866259</c:v>
                </c:pt>
              </c:numCache>
            </c:numRef>
          </c:val>
          <c:smooth val="0"/>
          <c:extLst>
            <c:ext xmlns:c16="http://schemas.microsoft.com/office/drawing/2014/chart" uri="{C3380CC4-5D6E-409C-BE32-E72D297353CC}">
              <c16:uniqueId val="{00000003-9E5D-4DD5-9E3C-1B613B049298}"/>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7"/>
        <c:majorTimeUnit val="months"/>
      </c:dateAx>
      <c:valAx>
        <c:axId val="454887551"/>
        <c:scaling>
          <c:orientation val="minMax"/>
          <c:max val="18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
      </c:valAx>
      <c:spPr>
        <a:noFill/>
        <a:ln>
          <a:noFill/>
        </a:ln>
        <a:effectLst/>
      </c:spPr>
    </c:plotArea>
    <c:legend>
      <c:legendPos val="r"/>
      <c:layout>
        <c:manualLayout>
          <c:xMode val="edge"/>
          <c:yMode val="edge"/>
          <c:x val="8.9023744026513987E-2"/>
          <c:y val="0.22592516006282212"/>
          <c:w val="0.36911471184627964"/>
          <c:h val="0.3439716646256312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pt-BR" sz="1000" b="1" dirty="0">
                <a:solidFill>
                  <a:schemeClr val="tx1"/>
                </a:solidFill>
                <a:latin typeface="Poppins" panose="00000500000000000000" pitchFamily="2" charset="0"/>
                <a:cs typeface="Poppins" panose="00000500000000000000" pitchFamily="2" charset="0"/>
              </a:rPr>
              <a:t>Performance no ano (YTD)</a:t>
            </a:r>
          </a:p>
        </c:rich>
      </c:tx>
      <c:layout>
        <c:manualLayout>
          <c:xMode val="edge"/>
          <c:yMode val="edge"/>
          <c:x val="0.34437597578162504"/>
          <c:y val="7.737178204291662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0"/>
          <c:order val="0"/>
          <c:tx>
            <c:strRef>
              <c:f>Planilha1!$B$1</c:f>
              <c:strCache>
                <c:ptCount val="1"/>
                <c:pt idx="0">
                  <c:v>4UM FI Renda Fixa Crédito Privado</c:v>
                </c:pt>
              </c:strCache>
            </c:strRef>
          </c:tx>
          <c:spPr>
            <a:ln w="28575" cap="rnd">
              <a:solidFill>
                <a:srgbClr val="042E27"/>
              </a:solidFill>
              <a:round/>
            </a:ln>
            <a:effectLst/>
          </c:spPr>
          <c:marker>
            <c:symbol val="none"/>
          </c:marker>
          <c:dLbls>
            <c:dLbl>
              <c:idx val="1"/>
              <c:layout>
                <c:manualLayout>
                  <c:x val="-1.9124525086842578E-2"/>
                  <c:y val="-0.11969023568276939"/>
                </c:manualLayout>
              </c:layout>
              <c:tx>
                <c:rich>
                  <a:bodyPr/>
                  <a:lstStyle/>
                  <a:p>
                    <a:r>
                      <a:rPr lang="en-US" dirty="0"/>
                      <a:t>1,15%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C3B-4F13-81C6-AC3F42CD83D5}"/>
                </c:ext>
              </c:extLst>
            </c:dLbl>
            <c:dLbl>
              <c:idx val="35"/>
              <c:layout>
                <c:manualLayout>
                  <c:x val="-1.274968339122854E-2"/>
                  <c:y val="-0.10560903148479653"/>
                </c:manualLayout>
              </c:layout>
              <c:tx>
                <c:rich>
                  <a:bodyPr/>
                  <a:lstStyle/>
                  <a:p>
                    <a:r>
                      <a:rPr lang="en-US" dirty="0"/>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C3B-4F13-81C6-AC3F42CD83D5}"/>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C3B-4F13-81C6-AC3F42CD83D5}"/>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Planilha1!$B$2:$B$4</c:f>
              <c:numCache>
                <c:formatCode>0.00</c:formatCode>
                <c:ptCount val="3"/>
                <c:pt idx="0" formatCode="General">
                  <c:v>100</c:v>
                </c:pt>
                <c:pt idx="1">
                  <c:v>100</c:v>
                </c:pt>
                <c:pt idx="2">
                  <c:v>101.15431195238102</c:v>
                </c:pt>
              </c:numCache>
            </c:numRef>
          </c:val>
          <c:smooth val="0"/>
          <c:extLst>
            <c:ext xmlns:c16="http://schemas.microsoft.com/office/drawing/2014/chart" uri="{C3380CC4-5D6E-409C-BE32-E72D297353CC}">
              <c16:uniqueId val="{00000002-3C3B-4F13-81C6-AC3F42CD83D5}"/>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
              <c:layout>
                <c:manualLayout>
                  <c:x val="-2.5499366782456925E-2"/>
                  <c:y val="0.11264963358378288"/>
                </c:manualLayout>
              </c:layout>
              <c:tx>
                <c:rich>
                  <a:bodyPr/>
                  <a:lstStyle/>
                  <a:p>
                    <a:r>
                      <a:rPr lang="en-US" dirty="0"/>
                      <a:t>1,01%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C3B-4F13-81C6-AC3F42CD83D5}"/>
                </c:ext>
              </c:extLst>
            </c:dLbl>
            <c:dLbl>
              <c:idx val="35"/>
              <c:layout>
                <c:manualLayout>
                  <c:x val="-1.274968339122854E-2"/>
                  <c:y val="0.11264963358378288"/>
                </c:manualLayout>
              </c:layout>
              <c:tx>
                <c:rich>
                  <a:bodyPr/>
                  <a:lstStyle/>
                  <a:p>
                    <a:r>
                      <a:rPr lang="en-US" dirty="0"/>
                      <a:t>41,30%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C3B-4F13-81C6-AC3F42CD83D5}"/>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C3B-4F13-81C6-AC3F42CD83D5}"/>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Planilha1!$C$2:$C$4</c:f>
              <c:numCache>
                <c:formatCode>General</c:formatCode>
                <c:ptCount val="3"/>
                <c:pt idx="0">
                  <c:v>100</c:v>
                </c:pt>
                <c:pt idx="1">
                  <c:v>100</c:v>
                </c:pt>
                <c:pt idx="2">
                  <c:v>101.00964731765755</c:v>
                </c:pt>
              </c:numCache>
            </c:numRef>
          </c:val>
          <c:smooth val="0"/>
          <c:extLst>
            <c:ext xmlns:c16="http://schemas.microsoft.com/office/drawing/2014/chart" uri="{C3380CC4-5D6E-409C-BE32-E72D297353CC}">
              <c16:uniqueId val="{00000005-3C3B-4F13-81C6-AC3F42CD83D5}"/>
            </c:ext>
          </c:extLst>
        </c:ser>
        <c:dLbls>
          <c:showLegendKey val="0"/>
          <c:showVal val="0"/>
          <c:showCatName val="0"/>
          <c:showSerName val="0"/>
          <c:showPercent val="0"/>
          <c:showBubbleSize val="0"/>
        </c:dLbls>
        <c:smooth val="0"/>
        <c:axId val="454892351"/>
        <c:axId val="454887551"/>
      </c:lineChart>
      <c:dateAx>
        <c:axId val="454892351"/>
        <c:scaling>
          <c:orientation val="minMax"/>
          <c:max val="45689"/>
        </c:scaling>
        <c:delete val="0"/>
        <c:axPos val="b"/>
        <c:numFmt formatCode="dd/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days"/>
        <c:majorUnit val="30"/>
        <c:majorTimeUnit val="days"/>
        <c:minorUnit val="1"/>
        <c:minorTimeUnit val="days"/>
      </c:dateAx>
      <c:valAx>
        <c:axId val="454887551"/>
        <c:scaling>
          <c:orientation val="minMax"/>
          <c:max val="102"/>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
      </c:valAx>
      <c:spPr>
        <a:noFill/>
        <a:ln>
          <a:noFill/>
        </a:ln>
        <a:effectLst/>
      </c:spPr>
    </c:plotArea>
    <c:legend>
      <c:legendPos val="r"/>
      <c:layout>
        <c:manualLayout>
          <c:xMode val="edge"/>
          <c:yMode val="edge"/>
          <c:x val="0.10177342741774241"/>
          <c:y val="0.2540875684587679"/>
          <c:w val="0.44136291772990716"/>
          <c:h val="0.31580925622968553"/>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Retorno</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endParaRPr lang="en-US" sz="1000" b="1" i="0" u="none" strike="noStrike" kern="1200" spc="0" baseline="0" dirty="0">
              <a:solidFill>
                <a:sysClr val="windowText" lastClr="000000"/>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4UM FI Renda Fixa Crédito Privado</c:v>
                </c:pt>
              </c:strCache>
            </c:strRef>
          </c:tx>
          <c:spPr>
            <a:solidFill>
              <a:srgbClr val="042E27"/>
            </a:solidFill>
            <a:ln>
              <a:noFill/>
            </a:ln>
            <a:effectLst/>
          </c:spPr>
          <c:invertIfNegative val="0"/>
          <c:cat>
            <c:numRef>
              <c:f>Planilha1!$A$2:$A$72</c:f>
              <c:numCache>
                <c:formatCode>[$-416]mmmm\-yy;@</c:formatCode>
                <c:ptCount val="71"/>
                <c:pt idx="0">
                  <c:v>43525</c:v>
                </c:pt>
                <c:pt idx="1">
                  <c:v>43556</c:v>
                </c:pt>
                <c:pt idx="2">
                  <c:v>43586</c:v>
                </c:pt>
                <c:pt idx="3">
                  <c:v>43617</c:v>
                </c:pt>
                <c:pt idx="4">
                  <c:v>43647</c:v>
                </c:pt>
                <c:pt idx="5">
                  <c:v>43678</c:v>
                </c:pt>
                <c:pt idx="6">
                  <c:v>43709</c:v>
                </c:pt>
                <c:pt idx="7">
                  <c:v>43739</c:v>
                </c:pt>
                <c:pt idx="8">
                  <c:v>43770</c:v>
                </c:pt>
                <c:pt idx="9">
                  <c:v>43800</c:v>
                </c:pt>
                <c:pt idx="10">
                  <c:v>43831</c:v>
                </c:pt>
                <c:pt idx="11">
                  <c:v>43862</c:v>
                </c:pt>
                <c:pt idx="12">
                  <c:v>43891</c:v>
                </c:pt>
                <c:pt idx="13">
                  <c:v>43922</c:v>
                </c:pt>
                <c:pt idx="14">
                  <c:v>43952</c:v>
                </c:pt>
                <c:pt idx="15">
                  <c:v>43983</c:v>
                </c:pt>
                <c:pt idx="16">
                  <c:v>44013</c:v>
                </c:pt>
                <c:pt idx="17">
                  <c:v>44044</c:v>
                </c:pt>
                <c:pt idx="18">
                  <c:v>44075</c:v>
                </c:pt>
                <c:pt idx="19">
                  <c:v>44105</c:v>
                </c:pt>
                <c:pt idx="20">
                  <c:v>44136</c:v>
                </c:pt>
                <c:pt idx="21">
                  <c:v>44166</c:v>
                </c:pt>
                <c:pt idx="22">
                  <c:v>44197</c:v>
                </c:pt>
                <c:pt idx="23">
                  <c:v>44228</c:v>
                </c:pt>
                <c:pt idx="24">
                  <c:v>44256</c:v>
                </c:pt>
                <c:pt idx="25">
                  <c:v>44287</c:v>
                </c:pt>
                <c:pt idx="26">
                  <c:v>44317</c:v>
                </c:pt>
                <c:pt idx="27">
                  <c:v>44348</c:v>
                </c:pt>
                <c:pt idx="28">
                  <c:v>44378</c:v>
                </c:pt>
                <c:pt idx="29">
                  <c:v>44409</c:v>
                </c:pt>
                <c:pt idx="30">
                  <c:v>44440</c:v>
                </c:pt>
                <c:pt idx="31">
                  <c:v>44470</c:v>
                </c:pt>
                <c:pt idx="32">
                  <c:v>44501</c:v>
                </c:pt>
                <c:pt idx="33">
                  <c:v>44531</c:v>
                </c:pt>
                <c:pt idx="34">
                  <c:v>44562</c:v>
                </c:pt>
                <c:pt idx="35">
                  <c:v>44593</c:v>
                </c:pt>
                <c:pt idx="36">
                  <c:v>44621</c:v>
                </c:pt>
                <c:pt idx="37">
                  <c:v>44652</c:v>
                </c:pt>
                <c:pt idx="38">
                  <c:v>44682</c:v>
                </c:pt>
                <c:pt idx="39">
                  <c:v>44713</c:v>
                </c:pt>
                <c:pt idx="40">
                  <c:v>44743</c:v>
                </c:pt>
                <c:pt idx="41">
                  <c:v>44774</c:v>
                </c:pt>
                <c:pt idx="42">
                  <c:v>44805</c:v>
                </c:pt>
                <c:pt idx="43">
                  <c:v>44835</c:v>
                </c:pt>
                <c:pt idx="44">
                  <c:v>44866</c:v>
                </c:pt>
                <c:pt idx="45">
                  <c:v>44896</c:v>
                </c:pt>
                <c:pt idx="46">
                  <c:v>44927</c:v>
                </c:pt>
                <c:pt idx="47">
                  <c:v>44958</c:v>
                </c:pt>
                <c:pt idx="48">
                  <c:v>44986</c:v>
                </c:pt>
                <c:pt idx="49">
                  <c:v>45017</c:v>
                </c:pt>
                <c:pt idx="50">
                  <c:v>45047</c:v>
                </c:pt>
                <c:pt idx="51">
                  <c:v>45078</c:v>
                </c:pt>
                <c:pt idx="52">
                  <c:v>45108</c:v>
                </c:pt>
                <c:pt idx="53">
                  <c:v>45139</c:v>
                </c:pt>
                <c:pt idx="54">
                  <c:v>45170</c:v>
                </c:pt>
                <c:pt idx="55">
                  <c:v>45200</c:v>
                </c:pt>
                <c:pt idx="56">
                  <c:v>45231</c:v>
                </c:pt>
                <c:pt idx="57">
                  <c:v>45261</c:v>
                </c:pt>
                <c:pt idx="58">
                  <c:v>45292</c:v>
                </c:pt>
                <c:pt idx="59">
                  <c:v>45323</c:v>
                </c:pt>
                <c:pt idx="60">
                  <c:v>45352</c:v>
                </c:pt>
                <c:pt idx="61">
                  <c:v>45383</c:v>
                </c:pt>
                <c:pt idx="62">
                  <c:v>45413</c:v>
                </c:pt>
                <c:pt idx="63">
                  <c:v>45444</c:v>
                </c:pt>
                <c:pt idx="64">
                  <c:v>45474</c:v>
                </c:pt>
                <c:pt idx="65">
                  <c:v>45505</c:v>
                </c:pt>
                <c:pt idx="66">
                  <c:v>45536</c:v>
                </c:pt>
                <c:pt idx="67">
                  <c:v>45566</c:v>
                </c:pt>
                <c:pt idx="68">
                  <c:v>45597</c:v>
                </c:pt>
                <c:pt idx="69">
                  <c:v>45627</c:v>
                </c:pt>
                <c:pt idx="70">
                  <c:v>45658</c:v>
                </c:pt>
              </c:numCache>
            </c:numRef>
          </c:cat>
          <c:val>
            <c:numRef>
              <c:f>Planilha1!$B$2:$B$72</c:f>
              <c:numCache>
                <c:formatCode>0.00%</c:formatCode>
                <c:ptCount val="71"/>
                <c:pt idx="0">
                  <c:v>2.6960000000002498E-3</c:v>
                </c:pt>
                <c:pt idx="1">
                  <c:v>5.2658033940495841E-3</c:v>
                </c:pt>
                <c:pt idx="2">
                  <c:v>5.2650063096739697E-3</c:v>
                </c:pt>
                <c:pt idx="3">
                  <c:v>4.7840534184429018E-3</c:v>
                </c:pt>
                <c:pt idx="4">
                  <c:v>5.6244257858470981E-3</c:v>
                </c:pt>
                <c:pt idx="5">
                  <c:v>5.074927455689604E-3</c:v>
                </c:pt>
                <c:pt idx="6">
                  <c:v>4.577218083033685E-3</c:v>
                </c:pt>
                <c:pt idx="7">
                  <c:v>4.2472009063583283E-3</c:v>
                </c:pt>
                <c:pt idx="8">
                  <c:v>3.0768080798817543E-3</c:v>
                </c:pt>
                <c:pt idx="9">
                  <c:v>4.0848016225123462E-3</c:v>
                </c:pt>
                <c:pt idx="10">
                  <c:v>4.0236162584663671E-3</c:v>
                </c:pt>
                <c:pt idx="11">
                  <c:v>5.2781039747418212E-4</c:v>
                </c:pt>
                <c:pt idx="12">
                  <c:v>-6.3423793814499918E-3</c:v>
                </c:pt>
                <c:pt idx="13">
                  <c:v>-2.8031971988915494E-3</c:v>
                </c:pt>
                <c:pt idx="14">
                  <c:v>5.9300018044239344E-3</c:v>
                </c:pt>
                <c:pt idx="15">
                  <c:v>3.7505234265873266E-3</c:v>
                </c:pt>
                <c:pt idx="16">
                  <c:v>5.2551505233073836E-3</c:v>
                </c:pt>
                <c:pt idx="17">
                  <c:v>2.2369446011880623E-3</c:v>
                </c:pt>
                <c:pt idx="18">
                  <c:v>4.3048496192807928E-3</c:v>
                </c:pt>
                <c:pt idx="19">
                  <c:v>-3.4382966813650828E-4</c:v>
                </c:pt>
                <c:pt idx="20">
                  <c:v>1.9579442751673781E-3</c:v>
                </c:pt>
                <c:pt idx="21">
                  <c:v>3.6366016145230606E-3</c:v>
                </c:pt>
                <c:pt idx="22">
                  <c:v>2.1306833464012076E-3</c:v>
                </c:pt>
                <c:pt idx="23">
                  <c:v>1.8337662812923927E-3</c:v>
                </c:pt>
                <c:pt idx="24">
                  <c:v>2.4247361290530289E-3</c:v>
                </c:pt>
                <c:pt idx="25">
                  <c:v>2.6653037723083361E-3</c:v>
                </c:pt>
                <c:pt idx="26">
                  <c:v>3.4795483475598132E-3</c:v>
                </c:pt>
                <c:pt idx="27">
                  <c:v>4.5708949277147859E-3</c:v>
                </c:pt>
                <c:pt idx="28">
                  <c:v>4.5760322996732938E-3</c:v>
                </c:pt>
                <c:pt idx="29">
                  <c:v>5.2088583183396153E-3</c:v>
                </c:pt>
                <c:pt idx="30">
                  <c:v>5.2496273393014548E-3</c:v>
                </c:pt>
                <c:pt idx="31">
                  <c:v>5.1004456004262178E-3</c:v>
                </c:pt>
                <c:pt idx="32">
                  <c:v>7.0151129062339113E-3</c:v>
                </c:pt>
                <c:pt idx="33">
                  <c:v>8.4011340555285585E-3</c:v>
                </c:pt>
                <c:pt idx="34">
                  <c:v>7.7904628855629543E-3</c:v>
                </c:pt>
                <c:pt idx="35">
                  <c:v>8.6983374913374156E-3</c:v>
                </c:pt>
                <c:pt idx="36">
                  <c:v>1.0962841463442397E-2</c:v>
                </c:pt>
                <c:pt idx="37">
                  <c:v>8.8593361747055788E-3</c:v>
                </c:pt>
                <c:pt idx="38">
                  <c:v>1.1075786940715204E-2</c:v>
                </c:pt>
                <c:pt idx="39">
                  <c:v>1.0910086414773756E-2</c:v>
                </c:pt>
                <c:pt idx="40">
                  <c:v>1.1808148928643902E-2</c:v>
                </c:pt>
                <c:pt idx="41">
                  <c:v>1.2645652668832996E-2</c:v>
                </c:pt>
                <c:pt idx="42">
                  <c:v>1.2354643557880962E-2</c:v>
                </c:pt>
                <c:pt idx="43">
                  <c:v>1.1057469998276614E-2</c:v>
                </c:pt>
                <c:pt idx="44">
                  <c:v>1.0936938899914761E-2</c:v>
                </c:pt>
                <c:pt idx="45">
                  <c:v>1.2168622544131535E-2</c:v>
                </c:pt>
                <c:pt idx="46">
                  <c:v>1.1064790663833701E-2</c:v>
                </c:pt>
                <c:pt idx="47">
                  <c:v>7.8153299979277779E-3</c:v>
                </c:pt>
                <c:pt idx="48">
                  <c:v>1.2066436759737176E-2</c:v>
                </c:pt>
                <c:pt idx="49">
                  <c:v>8.8442691526233741E-3</c:v>
                </c:pt>
                <c:pt idx="50">
                  <c:v>1.2180887655993677E-2</c:v>
                </c:pt>
                <c:pt idx="51">
                  <c:v>1.2142521991091559E-2</c:v>
                </c:pt>
                <c:pt idx="52">
                  <c:v>1.2857665029282206E-2</c:v>
                </c:pt>
                <c:pt idx="53">
                  <c:v>1.3367976696567974E-2</c:v>
                </c:pt>
                <c:pt idx="54">
                  <c:v>1.0874390811067114E-2</c:v>
                </c:pt>
                <c:pt idx="55">
                  <c:v>1.1174143364849343E-2</c:v>
                </c:pt>
                <c:pt idx="56">
                  <c:v>1.0590298888888849E-2</c:v>
                </c:pt>
                <c:pt idx="57">
                  <c:v>9.9123659951796395E-3</c:v>
                </c:pt>
                <c:pt idx="58">
                  <c:v>1.1376814904934474E-2</c:v>
                </c:pt>
                <c:pt idx="59">
                  <c:v>9.0720260711703027E-3</c:v>
                </c:pt>
                <c:pt idx="60">
                  <c:v>9.902914378141725E-3</c:v>
                </c:pt>
                <c:pt idx="61">
                  <c:v>9.907539453173575E-3</c:v>
                </c:pt>
                <c:pt idx="62">
                  <c:v>9.1640871185907358E-3</c:v>
                </c:pt>
                <c:pt idx="63">
                  <c:v>8.9568938860160596E-3</c:v>
                </c:pt>
                <c:pt idx="64">
                  <c:v>1.0892616864950799E-2</c:v>
                </c:pt>
                <c:pt idx="65">
                  <c:v>9.609405782701419E-3</c:v>
                </c:pt>
                <c:pt idx="66">
                  <c:v>9.2793061671501142E-3</c:v>
                </c:pt>
                <c:pt idx="67">
                  <c:v>9.6970148814239376E-3</c:v>
                </c:pt>
                <c:pt idx="68">
                  <c:v>8.3263585059811795E-3</c:v>
                </c:pt>
                <c:pt idx="69">
                  <c:v>8.4058445292596318E-3</c:v>
                </c:pt>
                <c:pt idx="70">
                  <c:v>1.1543119523810264E-2</c:v>
                </c:pt>
              </c:numCache>
            </c:numRef>
          </c:val>
          <c:extLst>
            <c:ext xmlns:c16="http://schemas.microsoft.com/office/drawing/2014/chart" uri="{C3380CC4-5D6E-409C-BE32-E72D297353CC}">
              <c16:uniqueId val="{00000000-4174-4E6E-9717-2E9C32E9582E}"/>
            </c:ext>
          </c:extLst>
        </c:ser>
        <c:ser>
          <c:idx val="1"/>
          <c:order val="1"/>
          <c:tx>
            <c:strRef>
              <c:f>Planilha1!$C$1</c:f>
              <c:strCache>
                <c:ptCount val="1"/>
                <c:pt idx="0">
                  <c:v>CDI</c:v>
                </c:pt>
              </c:strCache>
            </c:strRef>
          </c:tx>
          <c:spPr>
            <a:solidFill>
              <a:srgbClr val="BDB083"/>
            </a:solidFill>
            <a:ln>
              <a:noFill/>
            </a:ln>
            <a:effectLst/>
          </c:spPr>
          <c:invertIfNegative val="0"/>
          <c:cat>
            <c:numRef>
              <c:f>Planilha1!$A$2:$A$72</c:f>
              <c:numCache>
                <c:formatCode>[$-416]mmmm\-yy;@</c:formatCode>
                <c:ptCount val="71"/>
                <c:pt idx="0">
                  <c:v>43525</c:v>
                </c:pt>
                <c:pt idx="1">
                  <c:v>43556</c:v>
                </c:pt>
                <c:pt idx="2">
                  <c:v>43586</c:v>
                </c:pt>
                <c:pt idx="3">
                  <c:v>43617</c:v>
                </c:pt>
                <c:pt idx="4">
                  <c:v>43647</c:v>
                </c:pt>
                <c:pt idx="5">
                  <c:v>43678</c:v>
                </c:pt>
                <c:pt idx="6">
                  <c:v>43709</c:v>
                </c:pt>
                <c:pt idx="7">
                  <c:v>43739</c:v>
                </c:pt>
                <c:pt idx="8">
                  <c:v>43770</c:v>
                </c:pt>
                <c:pt idx="9">
                  <c:v>43800</c:v>
                </c:pt>
                <c:pt idx="10">
                  <c:v>43831</c:v>
                </c:pt>
                <c:pt idx="11">
                  <c:v>43862</c:v>
                </c:pt>
                <c:pt idx="12">
                  <c:v>43891</c:v>
                </c:pt>
                <c:pt idx="13">
                  <c:v>43922</c:v>
                </c:pt>
                <c:pt idx="14">
                  <c:v>43952</c:v>
                </c:pt>
                <c:pt idx="15">
                  <c:v>43983</c:v>
                </c:pt>
                <c:pt idx="16">
                  <c:v>44013</c:v>
                </c:pt>
                <c:pt idx="17">
                  <c:v>44044</c:v>
                </c:pt>
                <c:pt idx="18">
                  <c:v>44075</c:v>
                </c:pt>
                <c:pt idx="19">
                  <c:v>44105</c:v>
                </c:pt>
                <c:pt idx="20">
                  <c:v>44136</c:v>
                </c:pt>
                <c:pt idx="21">
                  <c:v>44166</c:v>
                </c:pt>
                <c:pt idx="22">
                  <c:v>44197</c:v>
                </c:pt>
                <c:pt idx="23">
                  <c:v>44228</c:v>
                </c:pt>
                <c:pt idx="24">
                  <c:v>44256</c:v>
                </c:pt>
                <c:pt idx="25">
                  <c:v>44287</c:v>
                </c:pt>
                <c:pt idx="26">
                  <c:v>44317</c:v>
                </c:pt>
                <c:pt idx="27">
                  <c:v>44348</c:v>
                </c:pt>
                <c:pt idx="28">
                  <c:v>44378</c:v>
                </c:pt>
                <c:pt idx="29">
                  <c:v>44409</c:v>
                </c:pt>
                <c:pt idx="30">
                  <c:v>44440</c:v>
                </c:pt>
                <c:pt idx="31">
                  <c:v>44470</c:v>
                </c:pt>
                <c:pt idx="32">
                  <c:v>44501</c:v>
                </c:pt>
                <c:pt idx="33">
                  <c:v>44531</c:v>
                </c:pt>
                <c:pt idx="34">
                  <c:v>44562</c:v>
                </c:pt>
                <c:pt idx="35">
                  <c:v>44593</c:v>
                </c:pt>
                <c:pt idx="36">
                  <c:v>44621</c:v>
                </c:pt>
                <c:pt idx="37">
                  <c:v>44652</c:v>
                </c:pt>
                <c:pt idx="38">
                  <c:v>44682</c:v>
                </c:pt>
                <c:pt idx="39">
                  <c:v>44713</c:v>
                </c:pt>
                <c:pt idx="40">
                  <c:v>44743</c:v>
                </c:pt>
                <c:pt idx="41">
                  <c:v>44774</c:v>
                </c:pt>
                <c:pt idx="42">
                  <c:v>44805</c:v>
                </c:pt>
                <c:pt idx="43">
                  <c:v>44835</c:v>
                </c:pt>
                <c:pt idx="44">
                  <c:v>44866</c:v>
                </c:pt>
                <c:pt idx="45">
                  <c:v>44896</c:v>
                </c:pt>
                <c:pt idx="46">
                  <c:v>44927</c:v>
                </c:pt>
                <c:pt idx="47">
                  <c:v>44958</c:v>
                </c:pt>
                <c:pt idx="48">
                  <c:v>44986</c:v>
                </c:pt>
                <c:pt idx="49">
                  <c:v>45017</c:v>
                </c:pt>
                <c:pt idx="50">
                  <c:v>45047</c:v>
                </c:pt>
                <c:pt idx="51">
                  <c:v>45078</c:v>
                </c:pt>
                <c:pt idx="52">
                  <c:v>45108</c:v>
                </c:pt>
                <c:pt idx="53">
                  <c:v>45139</c:v>
                </c:pt>
                <c:pt idx="54">
                  <c:v>45170</c:v>
                </c:pt>
                <c:pt idx="55">
                  <c:v>45200</c:v>
                </c:pt>
                <c:pt idx="56">
                  <c:v>45231</c:v>
                </c:pt>
                <c:pt idx="57">
                  <c:v>45261</c:v>
                </c:pt>
                <c:pt idx="58">
                  <c:v>45292</c:v>
                </c:pt>
                <c:pt idx="59">
                  <c:v>45323</c:v>
                </c:pt>
                <c:pt idx="60">
                  <c:v>45352</c:v>
                </c:pt>
                <c:pt idx="61">
                  <c:v>45383</c:v>
                </c:pt>
                <c:pt idx="62">
                  <c:v>45413</c:v>
                </c:pt>
                <c:pt idx="63">
                  <c:v>45444</c:v>
                </c:pt>
                <c:pt idx="64">
                  <c:v>45474</c:v>
                </c:pt>
                <c:pt idx="65">
                  <c:v>45505</c:v>
                </c:pt>
                <c:pt idx="66">
                  <c:v>45536</c:v>
                </c:pt>
                <c:pt idx="67">
                  <c:v>45566</c:v>
                </c:pt>
                <c:pt idx="68">
                  <c:v>45597</c:v>
                </c:pt>
                <c:pt idx="69">
                  <c:v>45627</c:v>
                </c:pt>
                <c:pt idx="70">
                  <c:v>45658</c:v>
                </c:pt>
              </c:numCache>
            </c:numRef>
          </c:cat>
          <c:val>
            <c:numRef>
              <c:f>Planilha1!$C$2:$C$72</c:f>
              <c:numCache>
                <c:formatCode>0.00%</c:formatCode>
                <c:ptCount val="71"/>
                <c:pt idx="0">
                  <c:v>2.711563704759E-3</c:v>
                </c:pt>
                <c:pt idx="1">
                  <c:v>5.1830014303428928E-3</c:v>
                </c:pt>
                <c:pt idx="2">
                  <c:v>5.4304799872431087E-3</c:v>
                </c:pt>
                <c:pt idx="3">
                  <c:v>4.6882270460666398E-3</c:v>
                </c:pt>
                <c:pt idx="4">
                  <c:v>5.6780194739802781E-3</c:v>
                </c:pt>
                <c:pt idx="5">
                  <c:v>5.0358987990297699E-3</c:v>
                </c:pt>
                <c:pt idx="6">
                  <c:v>4.6564349717017625E-3</c:v>
                </c:pt>
                <c:pt idx="7">
                  <c:v>4.8116435316758474E-3</c:v>
                </c:pt>
                <c:pt idx="8">
                  <c:v>3.8038297119624698E-3</c:v>
                </c:pt>
                <c:pt idx="9">
                  <c:v>3.7660015594751517E-3</c:v>
                </c:pt>
                <c:pt idx="10">
                  <c:v>3.7662362888963852E-3</c:v>
                </c:pt>
                <c:pt idx="11">
                  <c:v>2.9468162962384969E-3</c:v>
                </c:pt>
                <c:pt idx="12">
                  <c:v>3.4028598297477508E-3</c:v>
                </c:pt>
                <c:pt idx="13">
                  <c:v>2.8492620001479008E-3</c:v>
                </c:pt>
                <c:pt idx="14">
                  <c:v>2.3869630059243363E-3</c:v>
                </c:pt>
                <c:pt idx="15">
                  <c:v>2.1523686670399389E-3</c:v>
                </c:pt>
                <c:pt idx="16">
                  <c:v>1.9433903500789551E-3</c:v>
                </c:pt>
                <c:pt idx="17">
                  <c:v>1.6086669758630379E-3</c:v>
                </c:pt>
                <c:pt idx="18">
                  <c:v>1.5697102274148111E-3</c:v>
                </c:pt>
                <c:pt idx="19">
                  <c:v>1.5697102274154773E-3</c:v>
                </c:pt>
                <c:pt idx="20">
                  <c:v>1.4949062791567158E-3</c:v>
                </c:pt>
                <c:pt idx="21">
                  <c:v>1.6445197629517683E-3</c:v>
                </c:pt>
                <c:pt idx="22">
                  <c:v>1.4949062791564938E-3</c:v>
                </c:pt>
                <c:pt idx="23">
                  <c:v>1.3453151428044485E-3</c:v>
                </c:pt>
                <c:pt idx="24">
                  <c:v>1.9817196535716337E-3</c:v>
                </c:pt>
                <c:pt idx="25">
                  <c:v>2.0779462200812837E-3</c:v>
                </c:pt>
                <c:pt idx="26">
                  <c:v>2.6742481033443788E-3</c:v>
                </c:pt>
                <c:pt idx="27">
                  <c:v>3.0489845542591709E-3</c:v>
                </c:pt>
                <c:pt idx="28">
                  <c:v>3.5561637462775408E-3</c:v>
                </c:pt>
                <c:pt idx="29">
                  <c:v>4.2413772952107909E-3</c:v>
                </c:pt>
                <c:pt idx="30">
                  <c:v>4.3821867949409565E-3</c:v>
                </c:pt>
                <c:pt idx="31">
                  <c:v>4.8039309386869178E-3</c:v>
                </c:pt>
                <c:pt idx="32">
                  <c:v>5.8675468388833529E-3</c:v>
                </c:pt>
                <c:pt idx="33">
                  <c:v>7.6355573592017389E-3</c:v>
                </c:pt>
                <c:pt idx="34">
                  <c:v>7.3227559539161824E-3</c:v>
                </c:pt>
                <c:pt idx="35">
                  <c:v>7.4957662692651805E-3</c:v>
                </c:pt>
                <c:pt idx="36">
                  <c:v>9.2344822591881037E-3</c:v>
                </c:pt>
                <c:pt idx="37">
                  <c:v>8.34325163831795E-3</c:v>
                </c:pt>
                <c:pt idx="38">
                  <c:v>1.0310223643963834E-2</c:v>
                </c:pt>
                <c:pt idx="39">
                  <c:v>1.0135477621973754E-2</c:v>
                </c:pt>
                <c:pt idx="40">
                  <c:v>1.0348528288470327E-2</c:v>
                </c:pt>
                <c:pt idx="41">
                  <c:v>1.1675934032394419E-2</c:v>
                </c:pt>
                <c:pt idx="42">
                  <c:v>1.0719830392053709E-2</c:v>
                </c:pt>
                <c:pt idx="43">
                  <c:v>1.0206766202562889E-2</c:v>
                </c:pt>
                <c:pt idx="44">
                  <c:v>1.0206766202563333E-2</c:v>
                </c:pt>
                <c:pt idx="45">
                  <c:v>1.1233155156776142E-2</c:v>
                </c:pt>
                <c:pt idx="46">
                  <c:v>1.1233155156776364E-2</c:v>
                </c:pt>
                <c:pt idx="47">
                  <c:v>9.1814190202490487E-3</c:v>
                </c:pt>
                <c:pt idx="48">
                  <c:v>1.1746740629072105E-2</c:v>
                </c:pt>
                <c:pt idx="49">
                  <c:v>9.1814190202494927E-3</c:v>
                </c:pt>
                <c:pt idx="50">
                  <c:v>1.1233155156776586E-2</c:v>
                </c:pt>
                <c:pt idx="51">
                  <c:v>1.0719830392053487E-2</c:v>
                </c:pt>
                <c:pt idx="52">
                  <c:v>1.0719830392053487E-2</c:v>
                </c:pt>
                <c:pt idx="53">
                  <c:v>1.1392757195864744E-2</c:v>
                </c:pt>
                <c:pt idx="54">
                  <c:v>9.7468428306386468E-3</c:v>
                </c:pt>
                <c:pt idx="55">
                  <c:v>9.9757191050910965E-3</c:v>
                </c:pt>
                <c:pt idx="56">
                  <c:v>9.1777257185545746E-3</c:v>
                </c:pt>
                <c:pt idx="57">
                  <c:v>8.9631795677775905E-3</c:v>
                </c:pt>
                <c:pt idx="58">
                  <c:v>9.6669555417827624E-3</c:v>
                </c:pt>
                <c:pt idx="59">
                  <c:v>8.0200330802822073E-3</c:v>
                </c:pt>
                <c:pt idx="60">
                  <c:v>8.3348054593552767E-3</c:v>
                </c:pt>
                <c:pt idx="61">
                  <c:v>8.8742293650121429E-3</c:v>
                </c:pt>
                <c:pt idx="62">
                  <c:v>8.3333821157587362E-3</c:v>
                </c:pt>
                <c:pt idx="63">
                  <c:v>7.8832875793846124E-3</c:v>
                </c:pt>
                <c:pt idx="64">
                  <c:v>9.0711288991511818E-3</c:v>
                </c:pt>
                <c:pt idx="65">
                  <c:v>8.6750263260997329E-3</c:v>
                </c:pt>
                <c:pt idx="66">
                  <c:v>8.3424328794066138E-3</c:v>
                </c:pt>
                <c:pt idx="67">
                  <c:v>9.2794693386626381E-3</c:v>
                </c:pt>
                <c:pt idx="68">
                  <c:v>7.911911900637671E-3</c:v>
                </c:pt>
                <c:pt idx="69">
                  <c:v>9.2784910502756723E-3</c:v>
                </c:pt>
                <c:pt idx="70">
                  <c:v>1.0096473176575582E-2</c:v>
                </c:pt>
              </c:numCache>
            </c:numRef>
          </c:val>
          <c:extLst>
            <c:ext xmlns:c16="http://schemas.microsoft.com/office/drawing/2014/chart" uri="{C3380CC4-5D6E-409C-BE32-E72D297353CC}">
              <c16:uniqueId val="{00000001-4174-4E6E-9717-2E9C32E9582E}"/>
            </c:ext>
          </c:extLst>
        </c:ser>
        <c:dLbls>
          <c:showLegendKey val="0"/>
          <c:showVal val="0"/>
          <c:showCatName val="0"/>
          <c:showSerName val="0"/>
          <c:showPercent val="0"/>
          <c:showBubbleSize val="0"/>
        </c:dLbls>
        <c:gapWidth val="50"/>
        <c:overlap val="-5"/>
        <c:axId val="1899216256"/>
        <c:axId val="1899213376"/>
      </c:barChart>
      <c:dateAx>
        <c:axId val="1899216256"/>
        <c:scaling>
          <c:orientation val="minMax"/>
          <c:max val="45689"/>
          <c:min val="43525"/>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0"/>
        <c:lblOffset val="100"/>
        <c:baseTimeUnit val="months"/>
        <c:majorUnit val="7"/>
        <c:majorTimeUnit val="months"/>
      </c:dateAx>
      <c:valAx>
        <c:axId val="1899213376"/>
        <c:scaling>
          <c:orientation val="minMax"/>
          <c:max val="1.5000000000000003E-2"/>
          <c:min val="-7.5000000000000023E-3"/>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1.0000000000000002E-2"/>
      </c:valAx>
      <c:spPr>
        <a:noFill/>
        <a:ln>
          <a:noFill/>
        </a:ln>
        <a:effectLst/>
      </c:spPr>
    </c:plotArea>
    <c:legend>
      <c:legendPos val="r"/>
      <c:layout>
        <c:manualLayout>
          <c:xMode val="edge"/>
          <c:yMode val="edge"/>
          <c:x val="0.11192197461474454"/>
          <c:y val="0.19287360738667922"/>
          <c:w val="0.38659047866360563"/>
          <c:h val="0.2367044893388730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dos últimos 3 anos</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1887660899916825"/>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4UM FI Renda Fixa Crédito Privado</c:v>
                </c:pt>
              </c:strCache>
            </c:strRef>
          </c:tx>
          <c:spPr>
            <a:ln w="28575" cap="rnd">
              <a:solidFill>
                <a:srgbClr val="042E27"/>
              </a:solidFill>
              <a:round/>
            </a:ln>
            <a:effectLst/>
          </c:spPr>
          <c:marker>
            <c:symbol val="none"/>
          </c:marker>
          <c:dLbls>
            <c:dLbl>
              <c:idx val="35"/>
              <c:layout>
                <c:manualLayout>
                  <c:x val="-4.2498944637429509E-3"/>
                  <c:y val="-9.8568429385810022E-2"/>
                </c:manualLayout>
              </c:layout>
              <c:tx>
                <c:rich>
                  <a:bodyPr/>
                  <a:lstStyle/>
                  <a:p>
                    <a:r>
                      <a:rPr lang="en-US" dirty="0">
                        <a:solidFill>
                          <a:schemeClr val="bg1"/>
                        </a:solidFill>
                      </a:rPr>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741F-42FB-A409-D820DA6BDD32}"/>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41F-42FB-A409-D820DA6BDD32}"/>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Planilha1!$B$2:$B$38</c:f>
              <c:numCache>
                <c:formatCode>General</c:formatCode>
                <c:ptCount val="37"/>
                <c:pt idx="0">
                  <c:v>100</c:v>
                </c:pt>
                <c:pt idx="1">
                  <c:v>100.86983374913375</c:v>
                </c:pt>
                <c:pt idx="2">
                  <c:v>101.97565374496929</c:v>
                </c:pt>
                <c:pt idx="3">
                  <c:v>102.87909034313135</c:v>
                </c:pt>
                <c:pt idx="4">
                  <c:v>104.01855722842646</c:v>
                </c:pt>
                <c:pt idx="5">
                  <c:v>105.15340867652868</c:v>
                </c:pt>
                <c:pt idx="6">
                  <c:v>106.39507578653568</c:v>
                </c:pt>
                <c:pt idx="7">
                  <c:v>107.74051096060637</c:v>
                </c:pt>
                <c:pt idx="8">
                  <c:v>109.07160657026863</c:v>
                </c:pt>
                <c:pt idx="9">
                  <c:v>110.27766258758321</c:v>
                </c:pt>
                <c:pt idx="10">
                  <c:v>111.48376264532902</c:v>
                </c:pt>
                <c:pt idx="11">
                  <c:v>112.84036647275958</c:v>
                </c:pt>
                <c:pt idx="12">
                  <c:v>114.08892150621095</c:v>
                </c:pt>
                <c:pt idx="13">
                  <c:v>114.98056407688966</c:v>
                </c:pt>
                <c:pt idx="14">
                  <c:v>116.36796978192235</c:v>
                </c:pt>
                <c:pt idx="15">
                  <c:v>117.39715942741802</c:v>
                </c:pt>
                <c:pt idx="16">
                  <c:v>118.82716103753617</c:v>
                </c:pt>
                <c:pt idx="17">
                  <c:v>120.27002245357343</c:v>
                </c:pt>
                <c:pt idx="18">
                  <c:v>121.81641411534572</c:v>
                </c:pt>
                <c:pt idx="19">
                  <c:v>123.44485310049913</c:v>
                </c:pt>
                <c:pt idx="20">
                  <c:v>124.78724067672873</c:v>
                </c:pt>
                <c:pt idx="21">
                  <c:v>126.18163119415445</c:v>
                </c:pt>
                <c:pt idx="22">
                  <c:v>127.51793238278809</c:v>
                </c:pt>
                <c:pt idx="23">
                  <c:v>128.78193679951485</c:v>
                </c:pt>
                <c:pt idx="24">
                  <c:v>130.24706505758189</c:v>
                </c:pt>
                <c:pt idx="25">
                  <c:v>131.42866982747768</c:v>
                </c:pt>
                <c:pt idx="26">
                  <c:v>132.73019669161224</c:v>
                </c:pt>
                <c:pt idx="27">
                  <c:v>134.04522635196187</c:v>
                </c:pt>
                <c:pt idx="28">
                  <c:v>135.27362848408248</c:v>
                </c:pt>
                <c:pt idx="29">
                  <c:v>136.48526001999076</c:v>
                </c:pt>
                <c:pt idx="30">
                  <c:v>137.9719416651017</c:v>
                </c:pt>
                <c:pt idx="31">
                  <c:v>139.29777003918886</c:v>
                </c:pt>
                <c:pt idx="32">
                  <c:v>140.59035669578375</c:v>
                </c:pt>
                <c:pt idx="33">
                  <c:v>141.95366347684748</c:v>
                </c:pt>
                <c:pt idx="34">
                  <c:v>143.13562057019311</c:v>
                </c:pt>
                <c:pt idx="35">
                  <c:v>144.33879634330526</c:v>
                </c:pt>
                <c:pt idx="36" formatCode="0.000000000">
                  <c:v>146.00491632141893</c:v>
                </c:pt>
              </c:numCache>
            </c:numRef>
          </c:val>
          <c:smooth val="0"/>
          <c:extLst>
            <c:ext xmlns:c16="http://schemas.microsoft.com/office/drawing/2014/chart" uri="{C3380CC4-5D6E-409C-BE32-E72D297353CC}">
              <c16:uniqueId val="{00000001-741F-42FB-A409-D820DA6BDD3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
              <c:layout>
                <c:manualLayout>
                  <c:x val="-4.2498944637429509E-3"/>
                  <c:y val="0.11264963358378288"/>
                </c:manualLayout>
              </c:layout>
              <c:tx>
                <c:rich>
                  <a:bodyPr/>
                  <a:lstStyle/>
                  <a:p>
                    <a:r>
                      <a:rPr lang="en-US" dirty="0">
                        <a:solidFill>
                          <a:schemeClr val="bg1"/>
                        </a:solidFill>
                      </a:rPr>
                      <a:t>41,24%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741F-42FB-A409-D820DA6BDD32}"/>
                </c:ext>
              </c:extLst>
            </c:dLbl>
            <c:dLbl>
              <c:idx val="62"/>
              <c:layout>
                <c:manualLayout>
                  <c:x val="2.3872694578657264E-2"/>
                  <c:y val="9.3852889113843208E-2"/>
                </c:manualLayout>
              </c:layout>
              <c:tx>
                <c:rich>
                  <a:bodyPr/>
                  <a:lstStyle/>
                  <a:p>
                    <a:r>
                      <a:rPr lang="en-US" dirty="0">
                        <a:solidFill>
                          <a:schemeClr val="bg1"/>
                        </a:solidFill>
                      </a:rPr>
                      <a:t>59,76%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41F-42FB-A409-D820DA6BDD32}"/>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Planilha1!$C$2:$C$38</c:f>
              <c:numCache>
                <c:formatCode>General</c:formatCode>
                <c:ptCount val="37"/>
                <c:pt idx="0">
                  <c:v>100</c:v>
                </c:pt>
                <c:pt idx="1">
                  <c:v>100.74957662692651</c:v>
                </c:pt>
                <c:pt idx="2">
                  <c:v>101.67994680490858</c:v>
                </c:pt>
                <c:pt idx="3">
                  <c:v>102.52828818767271</c:v>
                </c:pt>
                <c:pt idx="4">
                  <c:v>103.58537776872039</c:v>
                </c:pt>
                <c:pt idx="5">
                  <c:v>104.63526504705895</c:v>
                </c:pt>
                <c:pt idx="6">
                  <c:v>105.71808604737004</c:v>
                </c:pt>
                <c:pt idx="7">
                  <c:v>106.95244344609013</c:v>
                </c:pt>
                <c:pt idx="8">
                  <c:v>108.09895549984793</c:v>
                </c:pt>
                <c:pt idx="9">
                  <c:v>109.20229626537613</c:v>
                </c:pt>
                <c:pt idx="10">
                  <c:v>110.31689857213988</c:v>
                </c:pt>
                <c:pt idx="11">
                  <c:v>111.55610541021505</c:v>
                </c:pt>
                <c:pt idx="12">
                  <c:v>112.8092324509737</c:v>
                </c:pt>
                <c:pt idx="13">
                  <c:v>113.84498128345876</c:v>
                </c:pt>
                <c:pt idx="14">
                  <c:v>115.18228875051712</c:v>
                </c:pt>
                <c:pt idx="15">
                  <c:v>116.23982560724698</c:v>
                </c:pt>
                <c:pt idx="16">
                  <c:v>117.54556560368984</c:v>
                </c:pt>
                <c:pt idx="17">
                  <c:v>118.8056341302994</c:v>
                </c:pt>
                <c:pt idx="18">
                  <c:v>120.07921037779657</c:v>
                </c:pt>
                <c:pt idx="19">
                  <c:v>121.44724366590196</c:v>
                </c:pt>
                <c:pt idx="20">
                  <c:v>122.63097086212778</c:v>
                </c:pt>
                <c:pt idx="21">
                  <c:v>123.85430298103299</c:v>
                </c:pt>
                <c:pt idx="22">
                  <c:v>124.99100380285566</c:v>
                </c:pt>
                <c:pt idx="23">
                  <c:v>126.11132061429743</c:v>
                </c:pt>
                <c:pt idx="24">
                  <c:v>127.33043314399136</c:v>
                </c:pt>
                <c:pt idx="25">
                  <c:v>128.35162742993282</c:v>
                </c:pt>
                <c:pt idx="26">
                  <c:v>129.42141327495295</c:v>
                </c:pt>
                <c:pt idx="27">
                  <c:v>130.56992858109891</c:v>
                </c:pt>
                <c:pt idx="28">
                  <c:v>131.65801768879254</c:v>
                </c:pt>
                <c:pt idx="29">
                  <c:v>132.69591570436501</c:v>
                </c:pt>
                <c:pt idx="30">
                  <c:v>133.89961746011019</c:v>
                </c:pt>
                <c:pt idx="31">
                  <c:v>135.06120016663132</c:v>
                </c:pt>
                <c:pt idx="32">
                  <c:v>136.18793916363356</c:v>
                </c:pt>
                <c:pt idx="33">
                  <c:v>137.45169096939816</c:v>
                </c:pt>
                <c:pt idx="34">
                  <c:v>138.53919663894172</c:v>
                </c:pt>
                <c:pt idx="35">
                  <c:v>139.82463133506852</c:v>
                </c:pt>
                <c:pt idx="36">
                  <c:v>141.23636697476761</c:v>
                </c:pt>
              </c:numCache>
            </c:numRef>
          </c:val>
          <c:smooth val="0"/>
          <c:extLst>
            <c:ext xmlns:c16="http://schemas.microsoft.com/office/drawing/2014/chart" uri="{C3380CC4-5D6E-409C-BE32-E72D297353CC}">
              <c16:uniqueId val="{00000003-741F-42FB-A409-D820DA6BDD32}"/>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7"/>
        <c:majorTimeUnit val="months"/>
      </c:dateAx>
      <c:valAx>
        <c:axId val="454887551"/>
        <c:scaling>
          <c:orientation val="minMax"/>
          <c:max val="18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
      </c:valAx>
      <c:spPr>
        <a:noFill/>
        <a:ln>
          <a:noFill/>
        </a:ln>
        <a:effectLst/>
      </c:spPr>
    </c:plotArea>
    <c:legend>
      <c:legendPos val="r"/>
      <c:layout>
        <c:manualLayout>
          <c:xMode val="edge"/>
          <c:yMode val="edge"/>
          <c:x val="8.9023744026513987E-2"/>
          <c:y val="0.22592516006282212"/>
          <c:w val="0.36911471184627964"/>
          <c:h val="0.3439716646256312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r>
              <a:rPr lang="en-US" sz="1000" b="1" dirty="0">
                <a:solidFill>
                  <a:schemeClr val="tx1"/>
                </a:solidFill>
                <a:latin typeface="Poppins" panose="00000500000000000000" pitchFamily="2" charset="0"/>
                <a:cs typeface="Poppins" panose="00000500000000000000" pitchFamily="2" charset="0"/>
              </a:rPr>
              <a:t>Drawdown</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endParaRPr lang="pt-BR"/>
        </a:p>
      </c:txPr>
    </c:title>
    <c:autoTitleDeleted val="0"/>
    <c:plotArea>
      <c:layout>
        <c:manualLayout>
          <c:layoutTarget val="inner"/>
          <c:xMode val="edge"/>
          <c:yMode val="edge"/>
          <c:x val="6.9984023736163414E-2"/>
          <c:y val="0.14082450041803235"/>
          <c:w val="0.91069230476625207"/>
          <c:h val="0.74641845795477157"/>
        </c:manualLayout>
      </c:layout>
      <c:lineChart>
        <c:grouping val="standard"/>
        <c:varyColors val="0"/>
        <c:ser>
          <c:idx val="0"/>
          <c:order val="0"/>
          <c:tx>
            <c:strRef>
              <c:f>Planilha1!$B$1</c:f>
              <c:strCache>
                <c:ptCount val="1"/>
                <c:pt idx="0">
                  <c:v>4UM FI Renda Fixa Crédito Privado</c:v>
                </c:pt>
              </c:strCache>
            </c:strRef>
          </c:tx>
          <c:spPr>
            <a:ln w="28575" cap="rnd">
              <a:solidFill>
                <a:srgbClr val="042E27"/>
              </a:solidFill>
              <a:round/>
            </a:ln>
            <a:effectLst/>
          </c:spPr>
          <c:marker>
            <c:symbol val="none"/>
          </c:marker>
          <c:cat>
            <c:numRef>
              <c:f>Planilha1!$A$2:$A$1482</c:f>
              <c:numCache>
                <c:formatCode>dd/mm/yy</c:formatCode>
                <c:ptCount val="1481"/>
                <c:pt idx="0">
                  <c:v>43538</c:v>
                </c:pt>
                <c:pt idx="1">
                  <c:v>43539</c:v>
                </c:pt>
                <c:pt idx="2">
                  <c:v>43542</c:v>
                </c:pt>
                <c:pt idx="3">
                  <c:v>43543</c:v>
                </c:pt>
                <c:pt idx="4">
                  <c:v>43544</c:v>
                </c:pt>
                <c:pt idx="5">
                  <c:v>43545</c:v>
                </c:pt>
                <c:pt idx="6">
                  <c:v>43546</c:v>
                </c:pt>
                <c:pt idx="7">
                  <c:v>43549</c:v>
                </c:pt>
                <c:pt idx="8">
                  <c:v>43550</c:v>
                </c:pt>
                <c:pt idx="9">
                  <c:v>43551</c:v>
                </c:pt>
                <c:pt idx="10">
                  <c:v>43552</c:v>
                </c:pt>
                <c:pt idx="11">
                  <c:v>43553</c:v>
                </c:pt>
                <c:pt idx="12">
                  <c:v>43556</c:v>
                </c:pt>
                <c:pt idx="13">
                  <c:v>43557</c:v>
                </c:pt>
                <c:pt idx="14">
                  <c:v>43558</c:v>
                </c:pt>
                <c:pt idx="15">
                  <c:v>43559</c:v>
                </c:pt>
                <c:pt idx="16">
                  <c:v>43560</c:v>
                </c:pt>
                <c:pt idx="17">
                  <c:v>43563</c:v>
                </c:pt>
                <c:pt idx="18">
                  <c:v>43564</c:v>
                </c:pt>
                <c:pt idx="19">
                  <c:v>43565</c:v>
                </c:pt>
                <c:pt idx="20">
                  <c:v>43566</c:v>
                </c:pt>
                <c:pt idx="21">
                  <c:v>43567</c:v>
                </c:pt>
                <c:pt idx="22">
                  <c:v>43570</c:v>
                </c:pt>
                <c:pt idx="23">
                  <c:v>43571</c:v>
                </c:pt>
                <c:pt idx="24">
                  <c:v>43572</c:v>
                </c:pt>
                <c:pt idx="25">
                  <c:v>43573</c:v>
                </c:pt>
                <c:pt idx="26">
                  <c:v>43577</c:v>
                </c:pt>
                <c:pt idx="27">
                  <c:v>43578</c:v>
                </c:pt>
                <c:pt idx="28">
                  <c:v>43579</c:v>
                </c:pt>
                <c:pt idx="29">
                  <c:v>43580</c:v>
                </c:pt>
                <c:pt idx="30">
                  <c:v>43581</c:v>
                </c:pt>
                <c:pt idx="31">
                  <c:v>43584</c:v>
                </c:pt>
                <c:pt idx="32">
                  <c:v>43585</c:v>
                </c:pt>
                <c:pt idx="33">
                  <c:v>43587</c:v>
                </c:pt>
                <c:pt idx="34">
                  <c:v>43588</c:v>
                </c:pt>
                <c:pt idx="35">
                  <c:v>43591</c:v>
                </c:pt>
                <c:pt idx="36">
                  <c:v>43592</c:v>
                </c:pt>
                <c:pt idx="37">
                  <c:v>43593</c:v>
                </c:pt>
                <c:pt idx="38">
                  <c:v>43594</c:v>
                </c:pt>
                <c:pt idx="39">
                  <c:v>43595</c:v>
                </c:pt>
                <c:pt idx="40">
                  <c:v>43598</c:v>
                </c:pt>
                <c:pt idx="41">
                  <c:v>43599</c:v>
                </c:pt>
                <c:pt idx="42">
                  <c:v>43600</c:v>
                </c:pt>
                <c:pt idx="43">
                  <c:v>43601</c:v>
                </c:pt>
                <c:pt idx="44">
                  <c:v>43602</c:v>
                </c:pt>
                <c:pt idx="45">
                  <c:v>43605</c:v>
                </c:pt>
                <c:pt idx="46">
                  <c:v>43606</c:v>
                </c:pt>
                <c:pt idx="47">
                  <c:v>43607</c:v>
                </c:pt>
                <c:pt idx="48">
                  <c:v>43608</c:v>
                </c:pt>
                <c:pt idx="49">
                  <c:v>43609</c:v>
                </c:pt>
                <c:pt idx="50">
                  <c:v>43612</c:v>
                </c:pt>
                <c:pt idx="51">
                  <c:v>43613</c:v>
                </c:pt>
                <c:pt idx="52">
                  <c:v>43614</c:v>
                </c:pt>
                <c:pt idx="53">
                  <c:v>43615</c:v>
                </c:pt>
                <c:pt idx="54">
                  <c:v>43616</c:v>
                </c:pt>
                <c:pt idx="55">
                  <c:v>43619</c:v>
                </c:pt>
                <c:pt idx="56">
                  <c:v>43620</c:v>
                </c:pt>
                <c:pt idx="57">
                  <c:v>43621</c:v>
                </c:pt>
                <c:pt idx="58">
                  <c:v>43622</c:v>
                </c:pt>
                <c:pt idx="59">
                  <c:v>43623</c:v>
                </c:pt>
                <c:pt idx="60">
                  <c:v>43626</c:v>
                </c:pt>
                <c:pt idx="61">
                  <c:v>43627</c:v>
                </c:pt>
                <c:pt idx="62">
                  <c:v>43628</c:v>
                </c:pt>
                <c:pt idx="63">
                  <c:v>43629</c:v>
                </c:pt>
                <c:pt idx="64">
                  <c:v>43630</c:v>
                </c:pt>
                <c:pt idx="65">
                  <c:v>43633</c:v>
                </c:pt>
                <c:pt idx="66">
                  <c:v>43634</c:v>
                </c:pt>
                <c:pt idx="67">
                  <c:v>43635</c:v>
                </c:pt>
                <c:pt idx="68">
                  <c:v>43637</c:v>
                </c:pt>
                <c:pt idx="69">
                  <c:v>43640</c:v>
                </c:pt>
                <c:pt idx="70">
                  <c:v>43641</c:v>
                </c:pt>
                <c:pt idx="71">
                  <c:v>43642</c:v>
                </c:pt>
                <c:pt idx="72">
                  <c:v>43643</c:v>
                </c:pt>
                <c:pt idx="73">
                  <c:v>43644</c:v>
                </c:pt>
                <c:pt idx="74">
                  <c:v>43647</c:v>
                </c:pt>
                <c:pt idx="75">
                  <c:v>43648</c:v>
                </c:pt>
                <c:pt idx="76">
                  <c:v>43649</c:v>
                </c:pt>
                <c:pt idx="77">
                  <c:v>43650</c:v>
                </c:pt>
                <c:pt idx="78">
                  <c:v>43651</c:v>
                </c:pt>
                <c:pt idx="79">
                  <c:v>43654</c:v>
                </c:pt>
                <c:pt idx="80">
                  <c:v>43655</c:v>
                </c:pt>
                <c:pt idx="81">
                  <c:v>43656</c:v>
                </c:pt>
                <c:pt idx="82">
                  <c:v>43657</c:v>
                </c:pt>
                <c:pt idx="83">
                  <c:v>43658</c:v>
                </c:pt>
                <c:pt idx="84">
                  <c:v>43661</c:v>
                </c:pt>
                <c:pt idx="85">
                  <c:v>43662</c:v>
                </c:pt>
                <c:pt idx="86">
                  <c:v>43663</c:v>
                </c:pt>
                <c:pt idx="87">
                  <c:v>43664</c:v>
                </c:pt>
                <c:pt idx="88">
                  <c:v>43665</c:v>
                </c:pt>
                <c:pt idx="89">
                  <c:v>43668</c:v>
                </c:pt>
                <c:pt idx="90">
                  <c:v>43669</c:v>
                </c:pt>
                <c:pt idx="91">
                  <c:v>43670</c:v>
                </c:pt>
                <c:pt idx="92">
                  <c:v>43671</c:v>
                </c:pt>
                <c:pt idx="93">
                  <c:v>43672</c:v>
                </c:pt>
                <c:pt idx="94">
                  <c:v>43675</c:v>
                </c:pt>
                <c:pt idx="95">
                  <c:v>43676</c:v>
                </c:pt>
                <c:pt idx="96">
                  <c:v>43677</c:v>
                </c:pt>
                <c:pt idx="97">
                  <c:v>43678</c:v>
                </c:pt>
                <c:pt idx="98">
                  <c:v>43679</c:v>
                </c:pt>
                <c:pt idx="99">
                  <c:v>43682</c:v>
                </c:pt>
                <c:pt idx="100">
                  <c:v>43683</c:v>
                </c:pt>
                <c:pt idx="101">
                  <c:v>43684</c:v>
                </c:pt>
                <c:pt idx="102">
                  <c:v>43685</c:v>
                </c:pt>
                <c:pt idx="103">
                  <c:v>43686</c:v>
                </c:pt>
                <c:pt idx="104">
                  <c:v>43689</c:v>
                </c:pt>
                <c:pt idx="105">
                  <c:v>43690</c:v>
                </c:pt>
                <c:pt idx="106">
                  <c:v>43691</c:v>
                </c:pt>
                <c:pt idx="107">
                  <c:v>43692</c:v>
                </c:pt>
                <c:pt idx="108">
                  <c:v>43693</c:v>
                </c:pt>
                <c:pt idx="109">
                  <c:v>43696</c:v>
                </c:pt>
                <c:pt idx="110">
                  <c:v>43697</c:v>
                </c:pt>
                <c:pt idx="111">
                  <c:v>43698</c:v>
                </c:pt>
                <c:pt idx="112">
                  <c:v>43699</c:v>
                </c:pt>
                <c:pt idx="113">
                  <c:v>43700</c:v>
                </c:pt>
                <c:pt idx="114">
                  <c:v>43703</c:v>
                </c:pt>
                <c:pt idx="115">
                  <c:v>43704</c:v>
                </c:pt>
                <c:pt idx="116">
                  <c:v>43705</c:v>
                </c:pt>
                <c:pt idx="117">
                  <c:v>43706</c:v>
                </c:pt>
                <c:pt idx="118">
                  <c:v>43707</c:v>
                </c:pt>
                <c:pt idx="119">
                  <c:v>43710</c:v>
                </c:pt>
                <c:pt idx="120">
                  <c:v>43711</c:v>
                </c:pt>
                <c:pt idx="121">
                  <c:v>43712</c:v>
                </c:pt>
                <c:pt idx="122">
                  <c:v>43713</c:v>
                </c:pt>
                <c:pt idx="123">
                  <c:v>43714</c:v>
                </c:pt>
                <c:pt idx="124">
                  <c:v>43717</c:v>
                </c:pt>
                <c:pt idx="125">
                  <c:v>43718</c:v>
                </c:pt>
                <c:pt idx="126">
                  <c:v>43719</c:v>
                </c:pt>
                <c:pt idx="127">
                  <c:v>43720</c:v>
                </c:pt>
                <c:pt idx="128">
                  <c:v>43721</c:v>
                </c:pt>
                <c:pt idx="129">
                  <c:v>43724</c:v>
                </c:pt>
                <c:pt idx="130">
                  <c:v>43725</c:v>
                </c:pt>
                <c:pt idx="131">
                  <c:v>43726</c:v>
                </c:pt>
                <c:pt idx="132">
                  <c:v>43727</c:v>
                </c:pt>
                <c:pt idx="133">
                  <c:v>43728</c:v>
                </c:pt>
                <c:pt idx="134">
                  <c:v>43731</c:v>
                </c:pt>
                <c:pt idx="135">
                  <c:v>43732</c:v>
                </c:pt>
                <c:pt idx="136">
                  <c:v>43733</c:v>
                </c:pt>
                <c:pt idx="137">
                  <c:v>43734</c:v>
                </c:pt>
                <c:pt idx="138">
                  <c:v>43735</c:v>
                </c:pt>
                <c:pt idx="139">
                  <c:v>43738</c:v>
                </c:pt>
                <c:pt idx="140">
                  <c:v>43739</c:v>
                </c:pt>
                <c:pt idx="141">
                  <c:v>43740</c:v>
                </c:pt>
                <c:pt idx="142">
                  <c:v>43741</c:v>
                </c:pt>
                <c:pt idx="143">
                  <c:v>43742</c:v>
                </c:pt>
                <c:pt idx="144">
                  <c:v>43745</c:v>
                </c:pt>
                <c:pt idx="145">
                  <c:v>43746</c:v>
                </c:pt>
                <c:pt idx="146">
                  <c:v>43747</c:v>
                </c:pt>
                <c:pt idx="147">
                  <c:v>43748</c:v>
                </c:pt>
                <c:pt idx="148">
                  <c:v>43749</c:v>
                </c:pt>
                <c:pt idx="149">
                  <c:v>43752</c:v>
                </c:pt>
                <c:pt idx="150">
                  <c:v>43753</c:v>
                </c:pt>
                <c:pt idx="151">
                  <c:v>43754</c:v>
                </c:pt>
                <c:pt idx="152">
                  <c:v>43755</c:v>
                </c:pt>
                <c:pt idx="153">
                  <c:v>43756</c:v>
                </c:pt>
                <c:pt idx="154">
                  <c:v>43759</c:v>
                </c:pt>
                <c:pt idx="155">
                  <c:v>43760</c:v>
                </c:pt>
                <c:pt idx="156">
                  <c:v>43761</c:v>
                </c:pt>
                <c:pt idx="157">
                  <c:v>43762</c:v>
                </c:pt>
                <c:pt idx="158">
                  <c:v>43763</c:v>
                </c:pt>
                <c:pt idx="159">
                  <c:v>43766</c:v>
                </c:pt>
                <c:pt idx="160">
                  <c:v>43767</c:v>
                </c:pt>
                <c:pt idx="161">
                  <c:v>43768</c:v>
                </c:pt>
                <c:pt idx="162">
                  <c:v>43769</c:v>
                </c:pt>
                <c:pt idx="163">
                  <c:v>43770</c:v>
                </c:pt>
                <c:pt idx="164">
                  <c:v>43773</c:v>
                </c:pt>
                <c:pt idx="165">
                  <c:v>43774</c:v>
                </c:pt>
                <c:pt idx="166">
                  <c:v>43775</c:v>
                </c:pt>
                <c:pt idx="167">
                  <c:v>43776</c:v>
                </c:pt>
                <c:pt idx="168">
                  <c:v>43777</c:v>
                </c:pt>
                <c:pt idx="169">
                  <c:v>43780</c:v>
                </c:pt>
                <c:pt idx="170">
                  <c:v>43781</c:v>
                </c:pt>
                <c:pt idx="171">
                  <c:v>43782</c:v>
                </c:pt>
                <c:pt idx="172">
                  <c:v>43783</c:v>
                </c:pt>
                <c:pt idx="173">
                  <c:v>43787</c:v>
                </c:pt>
                <c:pt idx="174">
                  <c:v>43788</c:v>
                </c:pt>
                <c:pt idx="175">
                  <c:v>43789</c:v>
                </c:pt>
                <c:pt idx="176">
                  <c:v>43790</c:v>
                </c:pt>
                <c:pt idx="177">
                  <c:v>43791</c:v>
                </c:pt>
                <c:pt idx="178">
                  <c:v>43794</c:v>
                </c:pt>
                <c:pt idx="179">
                  <c:v>43795</c:v>
                </c:pt>
                <c:pt idx="180">
                  <c:v>43796</c:v>
                </c:pt>
                <c:pt idx="181">
                  <c:v>43797</c:v>
                </c:pt>
                <c:pt idx="182">
                  <c:v>43798</c:v>
                </c:pt>
                <c:pt idx="183">
                  <c:v>43801</c:v>
                </c:pt>
                <c:pt idx="184">
                  <c:v>43802</c:v>
                </c:pt>
                <c:pt idx="185">
                  <c:v>43803</c:v>
                </c:pt>
                <c:pt idx="186">
                  <c:v>43804</c:v>
                </c:pt>
                <c:pt idx="187">
                  <c:v>43805</c:v>
                </c:pt>
                <c:pt idx="188">
                  <c:v>43808</c:v>
                </c:pt>
                <c:pt idx="189">
                  <c:v>43809</c:v>
                </c:pt>
                <c:pt idx="190">
                  <c:v>43810</c:v>
                </c:pt>
                <c:pt idx="191">
                  <c:v>43811</c:v>
                </c:pt>
                <c:pt idx="192">
                  <c:v>43812</c:v>
                </c:pt>
                <c:pt idx="193">
                  <c:v>43815</c:v>
                </c:pt>
                <c:pt idx="194">
                  <c:v>43816</c:v>
                </c:pt>
                <c:pt idx="195">
                  <c:v>43817</c:v>
                </c:pt>
                <c:pt idx="196">
                  <c:v>43818</c:v>
                </c:pt>
                <c:pt idx="197">
                  <c:v>43819</c:v>
                </c:pt>
                <c:pt idx="198">
                  <c:v>43822</c:v>
                </c:pt>
                <c:pt idx="199">
                  <c:v>43823</c:v>
                </c:pt>
                <c:pt idx="200">
                  <c:v>43825</c:v>
                </c:pt>
                <c:pt idx="201">
                  <c:v>43826</c:v>
                </c:pt>
                <c:pt idx="202">
                  <c:v>43829</c:v>
                </c:pt>
                <c:pt idx="203">
                  <c:v>43830</c:v>
                </c:pt>
                <c:pt idx="204">
                  <c:v>43832</c:v>
                </c:pt>
                <c:pt idx="205">
                  <c:v>43833</c:v>
                </c:pt>
                <c:pt idx="206">
                  <c:v>43836</c:v>
                </c:pt>
                <c:pt idx="207">
                  <c:v>43837</c:v>
                </c:pt>
                <c:pt idx="208">
                  <c:v>43838</c:v>
                </c:pt>
                <c:pt idx="209">
                  <c:v>43839</c:v>
                </c:pt>
                <c:pt idx="210">
                  <c:v>43840</c:v>
                </c:pt>
                <c:pt idx="211">
                  <c:v>43843</c:v>
                </c:pt>
                <c:pt idx="212">
                  <c:v>43844</c:v>
                </c:pt>
                <c:pt idx="213">
                  <c:v>43845</c:v>
                </c:pt>
                <c:pt idx="214">
                  <c:v>43846</c:v>
                </c:pt>
                <c:pt idx="215">
                  <c:v>43847</c:v>
                </c:pt>
                <c:pt idx="216">
                  <c:v>43850</c:v>
                </c:pt>
                <c:pt idx="217">
                  <c:v>43851</c:v>
                </c:pt>
                <c:pt idx="218">
                  <c:v>43852</c:v>
                </c:pt>
                <c:pt idx="219">
                  <c:v>43853</c:v>
                </c:pt>
                <c:pt idx="220">
                  <c:v>43854</c:v>
                </c:pt>
                <c:pt idx="221">
                  <c:v>43857</c:v>
                </c:pt>
                <c:pt idx="222">
                  <c:v>43858</c:v>
                </c:pt>
                <c:pt idx="223">
                  <c:v>43859</c:v>
                </c:pt>
                <c:pt idx="224">
                  <c:v>43860</c:v>
                </c:pt>
                <c:pt idx="225">
                  <c:v>43861</c:v>
                </c:pt>
                <c:pt idx="226">
                  <c:v>43864</c:v>
                </c:pt>
                <c:pt idx="227">
                  <c:v>43865</c:v>
                </c:pt>
                <c:pt idx="228">
                  <c:v>43866</c:v>
                </c:pt>
                <c:pt idx="229">
                  <c:v>43867</c:v>
                </c:pt>
                <c:pt idx="230">
                  <c:v>43868</c:v>
                </c:pt>
                <c:pt idx="231">
                  <c:v>43871</c:v>
                </c:pt>
                <c:pt idx="232">
                  <c:v>43872</c:v>
                </c:pt>
                <c:pt idx="233">
                  <c:v>43873</c:v>
                </c:pt>
                <c:pt idx="234">
                  <c:v>43874</c:v>
                </c:pt>
                <c:pt idx="235">
                  <c:v>43875</c:v>
                </c:pt>
                <c:pt idx="236">
                  <c:v>43878</c:v>
                </c:pt>
                <c:pt idx="237">
                  <c:v>43879</c:v>
                </c:pt>
                <c:pt idx="238">
                  <c:v>43880</c:v>
                </c:pt>
                <c:pt idx="239">
                  <c:v>43881</c:v>
                </c:pt>
                <c:pt idx="240">
                  <c:v>43882</c:v>
                </c:pt>
                <c:pt idx="241">
                  <c:v>43887</c:v>
                </c:pt>
                <c:pt idx="242">
                  <c:v>43888</c:v>
                </c:pt>
                <c:pt idx="243">
                  <c:v>43889</c:v>
                </c:pt>
                <c:pt idx="244">
                  <c:v>43892</c:v>
                </c:pt>
                <c:pt idx="245">
                  <c:v>43893</c:v>
                </c:pt>
                <c:pt idx="246">
                  <c:v>43894</c:v>
                </c:pt>
                <c:pt idx="247">
                  <c:v>43895</c:v>
                </c:pt>
                <c:pt idx="248">
                  <c:v>43896</c:v>
                </c:pt>
                <c:pt idx="249">
                  <c:v>43899</c:v>
                </c:pt>
                <c:pt idx="250">
                  <c:v>43900</c:v>
                </c:pt>
                <c:pt idx="251">
                  <c:v>43901</c:v>
                </c:pt>
                <c:pt idx="252">
                  <c:v>43902</c:v>
                </c:pt>
                <c:pt idx="253">
                  <c:v>43903</c:v>
                </c:pt>
                <c:pt idx="254">
                  <c:v>43906</c:v>
                </c:pt>
                <c:pt idx="255">
                  <c:v>43907</c:v>
                </c:pt>
                <c:pt idx="256">
                  <c:v>43908</c:v>
                </c:pt>
                <c:pt idx="257">
                  <c:v>43909</c:v>
                </c:pt>
                <c:pt idx="258">
                  <c:v>43910</c:v>
                </c:pt>
                <c:pt idx="259">
                  <c:v>43913</c:v>
                </c:pt>
                <c:pt idx="260">
                  <c:v>43914</c:v>
                </c:pt>
                <c:pt idx="261">
                  <c:v>43915</c:v>
                </c:pt>
                <c:pt idx="262">
                  <c:v>43916</c:v>
                </c:pt>
                <c:pt idx="263">
                  <c:v>43917</c:v>
                </c:pt>
                <c:pt idx="264">
                  <c:v>43920</c:v>
                </c:pt>
                <c:pt idx="265">
                  <c:v>43921</c:v>
                </c:pt>
                <c:pt idx="266">
                  <c:v>43922</c:v>
                </c:pt>
                <c:pt idx="267">
                  <c:v>43923</c:v>
                </c:pt>
                <c:pt idx="268">
                  <c:v>43924</c:v>
                </c:pt>
                <c:pt idx="269">
                  <c:v>43927</c:v>
                </c:pt>
                <c:pt idx="270">
                  <c:v>43928</c:v>
                </c:pt>
                <c:pt idx="271">
                  <c:v>43929</c:v>
                </c:pt>
                <c:pt idx="272">
                  <c:v>43930</c:v>
                </c:pt>
                <c:pt idx="273">
                  <c:v>43934</c:v>
                </c:pt>
                <c:pt idx="274">
                  <c:v>43935</c:v>
                </c:pt>
                <c:pt idx="275">
                  <c:v>43936</c:v>
                </c:pt>
                <c:pt idx="276">
                  <c:v>43937</c:v>
                </c:pt>
                <c:pt idx="277">
                  <c:v>43938</c:v>
                </c:pt>
                <c:pt idx="278">
                  <c:v>43941</c:v>
                </c:pt>
                <c:pt idx="279">
                  <c:v>43943</c:v>
                </c:pt>
                <c:pt idx="280">
                  <c:v>43944</c:v>
                </c:pt>
                <c:pt idx="281">
                  <c:v>43945</c:v>
                </c:pt>
                <c:pt idx="282">
                  <c:v>43948</c:v>
                </c:pt>
                <c:pt idx="283">
                  <c:v>43949</c:v>
                </c:pt>
                <c:pt idx="284">
                  <c:v>43950</c:v>
                </c:pt>
                <c:pt idx="285">
                  <c:v>43951</c:v>
                </c:pt>
                <c:pt idx="286">
                  <c:v>43955</c:v>
                </c:pt>
                <c:pt idx="287">
                  <c:v>43956</c:v>
                </c:pt>
                <c:pt idx="288">
                  <c:v>43957</c:v>
                </c:pt>
                <c:pt idx="289">
                  <c:v>43958</c:v>
                </c:pt>
                <c:pt idx="290">
                  <c:v>43959</c:v>
                </c:pt>
                <c:pt idx="291">
                  <c:v>43962</c:v>
                </c:pt>
                <c:pt idx="292">
                  <c:v>43963</c:v>
                </c:pt>
                <c:pt idx="293">
                  <c:v>43964</c:v>
                </c:pt>
                <c:pt idx="294">
                  <c:v>43965</c:v>
                </c:pt>
                <c:pt idx="295">
                  <c:v>43966</c:v>
                </c:pt>
                <c:pt idx="296">
                  <c:v>43969</c:v>
                </c:pt>
                <c:pt idx="297">
                  <c:v>43970</c:v>
                </c:pt>
                <c:pt idx="298">
                  <c:v>43971</c:v>
                </c:pt>
                <c:pt idx="299">
                  <c:v>43972</c:v>
                </c:pt>
                <c:pt idx="300">
                  <c:v>43973</c:v>
                </c:pt>
                <c:pt idx="301">
                  <c:v>43976</c:v>
                </c:pt>
                <c:pt idx="302">
                  <c:v>43977</c:v>
                </c:pt>
                <c:pt idx="303">
                  <c:v>43978</c:v>
                </c:pt>
                <c:pt idx="304">
                  <c:v>43979</c:v>
                </c:pt>
                <c:pt idx="305">
                  <c:v>43980</c:v>
                </c:pt>
                <c:pt idx="306">
                  <c:v>43983</c:v>
                </c:pt>
                <c:pt idx="307">
                  <c:v>43984</c:v>
                </c:pt>
                <c:pt idx="308">
                  <c:v>43985</c:v>
                </c:pt>
                <c:pt idx="309">
                  <c:v>43986</c:v>
                </c:pt>
                <c:pt idx="310">
                  <c:v>43987</c:v>
                </c:pt>
                <c:pt idx="311">
                  <c:v>43990</c:v>
                </c:pt>
                <c:pt idx="312">
                  <c:v>43991</c:v>
                </c:pt>
                <c:pt idx="313">
                  <c:v>43992</c:v>
                </c:pt>
                <c:pt idx="314">
                  <c:v>43994</c:v>
                </c:pt>
                <c:pt idx="315">
                  <c:v>43997</c:v>
                </c:pt>
                <c:pt idx="316">
                  <c:v>43998</c:v>
                </c:pt>
                <c:pt idx="317">
                  <c:v>43999</c:v>
                </c:pt>
                <c:pt idx="318">
                  <c:v>44000</c:v>
                </c:pt>
                <c:pt idx="319">
                  <c:v>44001</c:v>
                </c:pt>
                <c:pt idx="320">
                  <c:v>44004</c:v>
                </c:pt>
                <c:pt idx="321">
                  <c:v>44005</c:v>
                </c:pt>
                <c:pt idx="322">
                  <c:v>44006</c:v>
                </c:pt>
                <c:pt idx="323">
                  <c:v>44007</c:v>
                </c:pt>
                <c:pt idx="324">
                  <c:v>44008</c:v>
                </c:pt>
                <c:pt idx="325">
                  <c:v>44011</c:v>
                </c:pt>
                <c:pt idx="326">
                  <c:v>44012</c:v>
                </c:pt>
                <c:pt idx="327">
                  <c:v>44013</c:v>
                </c:pt>
                <c:pt idx="328">
                  <c:v>44014</c:v>
                </c:pt>
                <c:pt idx="329">
                  <c:v>44015</c:v>
                </c:pt>
                <c:pt idx="330">
                  <c:v>44018</c:v>
                </c:pt>
                <c:pt idx="331">
                  <c:v>44019</c:v>
                </c:pt>
                <c:pt idx="332">
                  <c:v>44020</c:v>
                </c:pt>
                <c:pt idx="333">
                  <c:v>44021</c:v>
                </c:pt>
                <c:pt idx="334">
                  <c:v>44022</c:v>
                </c:pt>
                <c:pt idx="335">
                  <c:v>44025</c:v>
                </c:pt>
                <c:pt idx="336">
                  <c:v>44026</c:v>
                </c:pt>
                <c:pt idx="337">
                  <c:v>44027</c:v>
                </c:pt>
                <c:pt idx="338">
                  <c:v>44028</c:v>
                </c:pt>
                <c:pt idx="339">
                  <c:v>44029</c:v>
                </c:pt>
                <c:pt idx="340">
                  <c:v>44032</c:v>
                </c:pt>
                <c:pt idx="341">
                  <c:v>44033</c:v>
                </c:pt>
                <c:pt idx="342">
                  <c:v>44034</c:v>
                </c:pt>
                <c:pt idx="343">
                  <c:v>44035</c:v>
                </c:pt>
                <c:pt idx="344">
                  <c:v>44036</c:v>
                </c:pt>
                <c:pt idx="345">
                  <c:v>44039</c:v>
                </c:pt>
                <c:pt idx="346">
                  <c:v>44040</c:v>
                </c:pt>
                <c:pt idx="347">
                  <c:v>44041</c:v>
                </c:pt>
                <c:pt idx="348">
                  <c:v>44042</c:v>
                </c:pt>
                <c:pt idx="349">
                  <c:v>44043</c:v>
                </c:pt>
                <c:pt idx="350">
                  <c:v>44046</c:v>
                </c:pt>
                <c:pt idx="351">
                  <c:v>44047</c:v>
                </c:pt>
                <c:pt idx="352">
                  <c:v>44048</c:v>
                </c:pt>
                <c:pt idx="353">
                  <c:v>44049</c:v>
                </c:pt>
                <c:pt idx="354">
                  <c:v>44050</c:v>
                </c:pt>
                <c:pt idx="355">
                  <c:v>44053</c:v>
                </c:pt>
                <c:pt idx="356">
                  <c:v>44054</c:v>
                </c:pt>
                <c:pt idx="357">
                  <c:v>44055</c:v>
                </c:pt>
                <c:pt idx="358">
                  <c:v>44056</c:v>
                </c:pt>
                <c:pt idx="359">
                  <c:v>44057</c:v>
                </c:pt>
                <c:pt idx="360">
                  <c:v>44060</c:v>
                </c:pt>
                <c:pt idx="361">
                  <c:v>44061</c:v>
                </c:pt>
                <c:pt idx="362">
                  <c:v>44062</c:v>
                </c:pt>
                <c:pt idx="363">
                  <c:v>44063</c:v>
                </c:pt>
                <c:pt idx="364">
                  <c:v>44064</c:v>
                </c:pt>
                <c:pt idx="365">
                  <c:v>44067</c:v>
                </c:pt>
                <c:pt idx="366">
                  <c:v>44068</c:v>
                </c:pt>
                <c:pt idx="367">
                  <c:v>44069</c:v>
                </c:pt>
                <c:pt idx="368">
                  <c:v>44070</c:v>
                </c:pt>
                <c:pt idx="369">
                  <c:v>44071</c:v>
                </c:pt>
                <c:pt idx="370">
                  <c:v>44074</c:v>
                </c:pt>
                <c:pt idx="371">
                  <c:v>44075</c:v>
                </c:pt>
                <c:pt idx="372">
                  <c:v>44076</c:v>
                </c:pt>
                <c:pt idx="373">
                  <c:v>44077</c:v>
                </c:pt>
                <c:pt idx="374">
                  <c:v>44078</c:v>
                </c:pt>
                <c:pt idx="375">
                  <c:v>44082</c:v>
                </c:pt>
                <c:pt idx="376">
                  <c:v>44083</c:v>
                </c:pt>
                <c:pt idx="377">
                  <c:v>44084</c:v>
                </c:pt>
                <c:pt idx="378">
                  <c:v>44085</c:v>
                </c:pt>
                <c:pt idx="379">
                  <c:v>44088</c:v>
                </c:pt>
                <c:pt idx="380">
                  <c:v>44089</c:v>
                </c:pt>
                <c:pt idx="381">
                  <c:v>44090</c:v>
                </c:pt>
                <c:pt idx="382">
                  <c:v>44091</c:v>
                </c:pt>
                <c:pt idx="383">
                  <c:v>44092</c:v>
                </c:pt>
                <c:pt idx="384">
                  <c:v>44095</c:v>
                </c:pt>
                <c:pt idx="385">
                  <c:v>44096</c:v>
                </c:pt>
                <c:pt idx="386">
                  <c:v>44097</c:v>
                </c:pt>
                <c:pt idx="387">
                  <c:v>44098</c:v>
                </c:pt>
                <c:pt idx="388">
                  <c:v>44099</c:v>
                </c:pt>
                <c:pt idx="389">
                  <c:v>44102</c:v>
                </c:pt>
                <c:pt idx="390">
                  <c:v>44103</c:v>
                </c:pt>
                <c:pt idx="391">
                  <c:v>44104</c:v>
                </c:pt>
                <c:pt idx="392">
                  <c:v>44105</c:v>
                </c:pt>
                <c:pt idx="393">
                  <c:v>44106</c:v>
                </c:pt>
                <c:pt idx="394">
                  <c:v>44109</c:v>
                </c:pt>
                <c:pt idx="395">
                  <c:v>44110</c:v>
                </c:pt>
                <c:pt idx="396">
                  <c:v>44111</c:v>
                </c:pt>
                <c:pt idx="397">
                  <c:v>44112</c:v>
                </c:pt>
                <c:pt idx="398">
                  <c:v>44113</c:v>
                </c:pt>
                <c:pt idx="399">
                  <c:v>44117</c:v>
                </c:pt>
                <c:pt idx="400">
                  <c:v>44118</c:v>
                </c:pt>
                <c:pt idx="401">
                  <c:v>44119</c:v>
                </c:pt>
                <c:pt idx="402">
                  <c:v>44120</c:v>
                </c:pt>
                <c:pt idx="403">
                  <c:v>44123</c:v>
                </c:pt>
                <c:pt idx="404">
                  <c:v>44124</c:v>
                </c:pt>
                <c:pt idx="405">
                  <c:v>44125</c:v>
                </c:pt>
                <c:pt idx="406">
                  <c:v>44126</c:v>
                </c:pt>
                <c:pt idx="407">
                  <c:v>44127</c:v>
                </c:pt>
                <c:pt idx="408">
                  <c:v>44130</c:v>
                </c:pt>
                <c:pt idx="409">
                  <c:v>44131</c:v>
                </c:pt>
                <c:pt idx="410">
                  <c:v>44132</c:v>
                </c:pt>
                <c:pt idx="411">
                  <c:v>44133</c:v>
                </c:pt>
                <c:pt idx="412">
                  <c:v>44134</c:v>
                </c:pt>
                <c:pt idx="413">
                  <c:v>44138</c:v>
                </c:pt>
                <c:pt idx="414">
                  <c:v>44139</c:v>
                </c:pt>
                <c:pt idx="415">
                  <c:v>44140</c:v>
                </c:pt>
                <c:pt idx="416">
                  <c:v>44141</c:v>
                </c:pt>
                <c:pt idx="417">
                  <c:v>44144</c:v>
                </c:pt>
                <c:pt idx="418">
                  <c:v>44145</c:v>
                </c:pt>
                <c:pt idx="419">
                  <c:v>44146</c:v>
                </c:pt>
                <c:pt idx="420">
                  <c:v>44147</c:v>
                </c:pt>
                <c:pt idx="421">
                  <c:v>44148</c:v>
                </c:pt>
                <c:pt idx="422">
                  <c:v>44151</c:v>
                </c:pt>
                <c:pt idx="423">
                  <c:v>44152</c:v>
                </c:pt>
                <c:pt idx="424">
                  <c:v>44153</c:v>
                </c:pt>
                <c:pt idx="425">
                  <c:v>44154</c:v>
                </c:pt>
                <c:pt idx="426">
                  <c:v>44155</c:v>
                </c:pt>
                <c:pt idx="427">
                  <c:v>44158</c:v>
                </c:pt>
                <c:pt idx="428">
                  <c:v>44159</c:v>
                </c:pt>
                <c:pt idx="429">
                  <c:v>44160</c:v>
                </c:pt>
                <c:pt idx="430">
                  <c:v>44161</c:v>
                </c:pt>
                <c:pt idx="431">
                  <c:v>44162</c:v>
                </c:pt>
                <c:pt idx="432">
                  <c:v>44165</c:v>
                </c:pt>
                <c:pt idx="433">
                  <c:v>44166</c:v>
                </c:pt>
                <c:pt idx="434">
                  <c:v>44167</c:v>
                </c:pt>
                <c:pt idx="435">
                  <c:v>44168</c:v>
                </c:pt>
                <c:pt idx="436">
                  <c:v>44169</c:v>
                </c:pt>
                <c:pt idx="437">
                  <c:v>44172</c:v>
                </c:pt>
                <c:pt idx="438">
                  <c:v>44173</c:v>
                </c:pt>
                <c:pt idx="439">
                  <c:v>44174</c:v>
                </c:pt>
                <c:pt idx="440">
                  <c:v>44175</c:v>
                </c:pt>
                <c:pt idx="441">
                  <c:v>44176</c:v>
                </c:pt>
                <c:pt idx="442">
                  <c:v>44179</c:v>
                </c:pt>
                <c:pt idx="443">
                  <c:v>44180</c:v>
                </c:pt>
                <c:pt idx="444">
                  <c:v>44181</c:v>
                </c:pt>
                <c:pt idx="445">
                  <c:v>44182</c:v>
                </c:pt>
                <c:pt idx="446">
                  <c:v>44183</c:v>
                </c:pt>
                <c:pt idx="447">
                  <c:v>44186</c:v>
                </c:pt>
                <c:pt idx="448">
                  <c:v>44187</c:v>
                </c:pt>
                <c:pt idx="449">
                  <c:v>44188</c:v>
                </c:pt>
                <c:pt idx="450">
                  <c:v>44189</c:v>
                </c:pt>
                <c:pt idx="451">
                  <c:v>44193</c:v>
                </c:pt>
                <c:pt idx="452">
                  <c:v>44194</c:v>
                </c:pt>
                <c:pt idx="453">
                  <c:v>44195</c:v>
                </c:pt>
                <c:pt idx="454">
                  <c:v>44196</c:v>
                </c:pt>
                <c:pt idx="455">
                  <c:v>44200</c:v>
                </c:pt>
                <c:pt idx="456">
                  <c:v>44201</c:v>
                </c:pt>
                <c:pt idx="457">
                  <c:v>44202</c:v>
                </c:pt>
                <c:pt idx="458">
                  <c:v>44203</c:v>
                </c:pt>
                <c:pt idx="459">
                  <c:v>44204</c:v>
                </c:pt>
                <c:pt idx="460">
                  <c:v>44207</c:v>
                </c:pt>
                <c:pt idx="461">
                  <c:v>44208</c:v>
                </c:pt>
                <c:pt idx="462">
                  <c:v>44209</c:v>
                </c:pt>
                <c:pt idx="463">
                  <c:v>44210</c:v>
                </c:pt>
                <c:pt idx="464">
                  <c:v>44211</c:v>
                </c:pt>
                <c:pt idx="465">
                  <c:v>44214</c:v>
                </c:pt>
                <c:pt idx="466">
                  <c:v>44215</c:v>
                </c:pt>
                <c:pt idx="467">
                  <c:v>44216</c:v>
                </c:pt>
                <c:pt idx="468">
                  <c:v>44217</c:v>
                </c:pt>
                <c:pt idx="469">
                  <c:v>44218</c:v>
                </c:pt>
                <c:pt idx="470">
                  <c:v>44221</c:v>
                </c:pt>
                <c:pt idx="471">
                  <c:v>44222</c:v>
                </c:pt>
                <c:pt idx="472">
                  <c:v>44223</c:v>
                </c:pt>
                <c:pt idx="473">
                  <c:v>44224</c:v>
                </c:pt>
                <c:pt idx="474">
                  <c:v>44225</c:v>
                </c:pt>
                <c:pt idx="475">
                  <c:v>44228</c:v>
                </c:pt>
                <c:pt idx="476">
                  <c:v>44229</c:v>
                </c:pt>
                <c:pt idx="477">
                  <c:v>44230</c:v>
                </c:pt>
                <c:pt idx="478">
                  <c:v>44231</c:v>
                </c:pt>
                <c:pt idx="479">
                  <c:v>44232</c:v>
                </c:pt>
                <c:pt idx="480">
                  <c:v>44235</c:v>
                </c:pt>
                <c:pt idx="481">
                  <c:v>44236</c:v>
                </c:pt>
                <c:pt idx="482">
                  <c:v>44237</c:v>
                </c:pt>
                <c:pt idx="483">
                  <c:v>44238</c:v>
                </c:pt>
                <c:pt idx="484">
                  <c:v>44239</c:v>
                </c:pt>
                <c:pt idx="485">
                  <c:v>44244</c:v>
                </c:pt>
                <c:pt idx="486">
                  <c:v>44245</c:v>
                </c:pt>
                <c:pt idx="487">
                  <c:v>44246</c:v>
                </c:pt>
                <c:pt idx="488">
                  <c:v>44249</c:v>
                </c:pt>
                <c:pt idx="489">
                  <c:v>44250</c:v>
                </c:pt>
                <c:pt idx="490">
                  <c:v>44251</c:v>
                </c:pt>
                <c:pt idx="491">
                  <c:v>44252</c:v>
                </c:pt>
                <c:pt idx="492">
                  <c:v>44253</c:v>
                </c:pt>
                <c:pt idx="493">
                  <c:v>44256</c:v>
                </c:pt>
                <c:pt idx="494">
                  <c:v>44257</c:v>
                </c:pt>
                <c:pt idx="495">
                  <c:v>44258</c:v>
                </c:pt>
                <c:pt idx="496">
                  <c:v>44259</c:v>
                </c:pt>
                <c:pt idx="497">
                  <c:v>44260</c:v>
                </c:pt>
                <c:pt idx="498">
                  <c:v>44263</c:v>
                </c:pt>
                <c:pt idx="499">
                  <c:v>44264</c:v>
                </c:pt>
                <c:pt idx="500">
                  <c:v>44265</c:v>
                </c:pt>
                <c:pt idx="501">
                  <c:v>44266</c:v>
                </c:pt>
                <c:pt idx="502">
                  <c:v>44267</c:v>
                </c:pt>
                <c:pt idx="503">
                  <c:v>44270</c:v>
                </c:pt>
                <c:pt idx="504">
                  <c:v>44271</c:v>
                </c:pt>
                <c:pt idx="505">
                  <c:v>44272</c:v>
                </c:pt>
                <c:pt idx="506">
                  <c:v>44273</c:v>
                </c:pt>
                <c:pt idx="507">
                  <c:v>44274</c:v>
                </c:pt>
                <c:pt idx="508">
                  <c:v>44277</c:v>
                </c:pt>
                <c:pt idx="509">
                  <c:v>44278</c:v>
                </c:pt>
                <c:pt idx="510">
                  <c:v>44279</c:v>
                </c:pt>
                <c:pt idx="511">
                  <c:v>44280</c:v>
                </c:pt>
                <c:pt idx="512">
                  <c:v>44281</c:v>
                </c:pt>
                <c:pt idx="513">
                  <c:v>44284</c:v>
                </c:pt>
                <c:pt idx="514">
                  <c:v>44285</c:v>
                </c:pt>
                <c:pt idx="515">
                  <c:v>44286</c:v>
                </c:pt>
                <c:pt idx="516">
                  <c:v>44287</c:v>
                </c:pt>
                <c:pt idx="517">
                  <c:v>44291</c:v>
                </c:pt>
                <c:pt idx="518">
                  <c:v>44292</c:v>
                </c:pt>
                <c:pt idx="519">
                  <c:v>44293</c:v>
                </c:pt>
                <c:pt idx="520">
                  <c:v>44294</c:v>
                </c:pt>
                <c:pt idx="521">
                  <c:v>44295</c:v>
                </c:pt>
                <c:pt idx="522">
                  <c:v>44298</c:v>
                </c:pt>
                <c:pt idx="523">
                  <c:v>44299</c:v>
                </c:pt>
                <c:pt idx="524">
                  <c:v>44300</c:v>
                </c:pt>
                <c:pt idx="525">
                  <c:v>44301</c:v>
                </c:pt>
                <c:pt idx="526">
                  <c:v>44302</c:v>
                </c:pt>
                <c:pt idx="527">
                  <c:v>44305</c:v>
                </c:pt>
                <c:pt idx="528">
                  <c:v>44306</c:v>
                </c:pt>
                <c:pt idx="529">
                  <c:v>44308</c:v>
                </c:pt>
                <c:pt idx="530">
                  <c:v>44309</c:v>
                </c:pt>
                <c:pt idx="531">
                  <c:v>44312</c:v>
                </c:pt>
                <c:pt idx="532">
                  <c:v>44313</c:v>
                </c:pt>
                <c:pt idx="533">
                  <c:v>44314</c:v>
                </c:pt>
                <c:pt idx="534">
                  <c:v>44315</c:v>
                </c:pt>
                <c:pt idx="535">
                  <c:v>44316</c:v>
                </c:pt>
                <c:pt idx="536">
                  <c:v>44319</c:v>
                </c:pt>
                <c:pt idx="537">
                  <c:v>44320</c:v>
                </c:pt>
                <c:pt idx="538">
                  <c:v>44321</c:v>
                </c:pt>
                <c:pt idx="539">
                  <c:v>44322</c:v>
                </c:pt>
                <c:pt idx="540">
                  <c:v>44323</c:v>
                </c:pt>
                <c:pt idx="541">
                  <c:v>44326</c:v>
                </c:pt>
                <c:pt idx="542">
                  <c:v>44327</c:v>
                </c:pt>
                <c:pt idx="543">
                  <c:v>44328</c:v>
                </c:pt>
                <c:pt idx="544">
                  <c:v>44329</c:v>
                </c:pt>
                <c:pt idx="545">
                  <c:v>44330</c:v>
                </c:pt>
                <c:pt idx="546">
                  <c:v>44333</c:v>
                </c:pt>
                <c:pt idx="547">
                  <c:v>44334</c:v>
                </c:pt>
                <c:pt idx="548">
                  <c:v>44335</c:v>
                </c:pt>
                <c:pt idx="549">
                  <c:v>44336</c:v>
                </c:pt>
                <c:pt idx="550">
                  <c:v>44337</c:v>
                </c:pt>
                <c:pt idx="551">
                  <c:v>44340</c:v>
                </c:pt>
                <c:pt idx="552">
                  <c:v>44341</c:v>
                </c:pt>
                <c:pt idx="553">
                  <c:v>44342</c:v>
                </c:pt>
                <c:pt idx="554">
                  <c:v>44343</c:v>
                </c:pt>
                <c:pt idx="555">
                  <c:v>44344</c:v>
                </c:pt>
                <c:pt idx="556">
                  <c:v>44347</c:v>
                </c:pt>
                <c:pt idx="557">
                  <c:v>44348</c:v>
                </c:pt>
                <c:pt idx="558">
                  <c:v>44349</c:v>
                </c:pt>
                <c:pt idx="559">
                  <c:v>44351</c:v>
                </c:pt>
                <c:pt idx="560">
                  <c:v>44354</c:v>
                </c:pt>
                <c:pt idx="561">
                  <c:v>44355</c:v>
                </c:pt>
                <c:pt idx="562">
                  <c:v>44356</c:v>
                </c:pt>
                <c:pt idx="563">
                  <c:v>44357</c:v>
                </c:pt>
                <c:pt idx="564">
                  <c:v>44358</c:v>
                </c:pt>
                <c:pt idx="565">
                  <c:v>44361</c:v>
                </c:pt>
                <c:pt idx="566">
                  <c:v>44362</c:v>
                </c:pt>
                <c:pt idx="567">
                  <c:v>44363</c:v>
                </c:pt>
                <c:pt idx="568">
                  <c:v>44364</c:v>
                </c:pt>
                <c:pt idx="569">
                  <c:v>44365</c:v>
                </c:pt>
                <c:pt idx="570">
                  <c:v>44368</c:v>
                </c:pt>
                <c:pt idx="571">
                  <c:v>44369</c:v>
                </c:pt>
                <c:pt idx="572">
                  <c:v>44370</c:v>
                </c:pt>
                <c:pt idx="573">
                  <c:v>44371</c:v>
                </c:pt>
                <c:pt idx="574">
                  <c:v>44372</c:v>
                </c:pt>
                <c:pt idx="575">
                  <c:v>44375</c:v>
                </c:pt>
                <c:pt idx="576">
                  <c:v>44376</c:v>
                </c:pt>
                <c:pt idx="577">
                  <c:v>44377</c:v>
                </c:pt>
                <c:pt idx="578">
                  <c:v>44378</c:v>
                </c:pt>
                <c:pt idx="579">
                  <c:v>44379</c:v>
                </c:pt>
                <c:pt idx="580">
                  <c:v>44382</c:v>
                </c:pt>
                <c:pt idx="581">
                  <c:v>44383</c:v>
                </c:pt>
                <c:pt idx="582">
                  <c:v>44384</c:v>
                </c:pt>
                <c:pt idx="583">
                  <c:v>44385</c:v>
                </c:pt>
                <c:pt idx="584">
                  <c:v>44386</c:v>
                </c:pt>
                <c:pt idx="585">
                  <c:v>44389</c:v>
                </c:pt>
                <c:pt idx="586">
                  <c:v>44390</c:v>
                </c:pt>
                <c:pt idx="587">
                  <c:v>44391</c:v>
                </c:pt>
                <c:pt idx="588">
                  <c:v>44392</c:v>
                </c:pt>
                <c:pt idx="589">
                  <c:v>44393</c:v>
                </c:pt>
                <c:pt idx="590">
                  <c:v>44396</c:v>
                </c:pt>
                <c:pt idx="591">
                  <c:v>44397</c:v>
                </c:pt>
                <c:pt idx="592">
                  <c:v>44398</c:v>
                </c:pt>
                <c:pt idx="593">
                  <c:v>44399</c:v>
                </c:pt>
                <c:pt idx="594">
                  <c:v>44400</c:v>
                </c:pt>
                <c:pt idx="595">
                  <c:v>44403</c:v>
                </c:pt>
                <c:pt idx="596">
                  <c:v>44404</c:v>
                </c:pt>
                <c:pt idx="597">
                  <c:v>44405</c:v>
                </c:pt>
                <c:pt idx="598">
                  <c:v>44406</c:v>
                </c:pt>
                <c:pt idx="599">
                  <c:v>44407</c:v>
                </c:pt>
                <c:pt idx="600">
                  <c:v>44410</c:v>
                </c:pt>
                <c:pt idx="601">
                  <c:v>44411</c:v>
                </c:pt>
                <c:pt idx="602">
                  <c:v>44412</c:v>
                </c:pt>
                <c:pt idx="603">
                  <c:v>44413</c:v>
                </c:pt>
                <c:pt idx="604">
                  <c:v>44414</c:v>
                </c:pt>
                <c:pt idx="605">
                  <c:v>44417</c:v>
                </c:pt>
                <c:pt idx="606">
                  <c:v>44418</c:v>
                </c:pt>
                <c:pt idx="607">
                  <c:v>44419</c:v>
                </c:pt>
                <c:pt idx="608">
                  <c:v>44420</c:v>
                </c:pt>
                <c:pt idx="609">
                  <c:v>44421</c:v>
                </c:pt>
                <c:pt idx="610">
                  <c:v>44424</c:v>
                </c:pt>
                <c:pt idx="611">
                  <c:v>44425</c:v>
                </c:pt>
                <c:pt idx="612">
                  <c:v>44426</c:v>
                </c:pt>
                <c:pt idx="613">
                  <c:v>44427</c:v>
                </c:pt>
                <c:pt idx="614">
                  <c:v>44428</c:v>
                </c:pt>
                <c:pt idx="615">
                  <c:v>44431</c:v>
                </c:pt>
                <c:pt idx="616">
                  <c:v>44432</c:v>
                </c:pt>
                <c:pt idx="617">
                  <c:v>44433</c:v>
                </c:pt>
                <c:pt idx="618">
                  <c:v>44434</c:v>
                </c:pt>
                <c:pt idx="619">
                  <c:v>44435</c:v>
                </c:pt>
                <c:pt idx="620">
                  <c:v>44438</c:v>
                </c:pt>
                <c:pt idx="621">
                  <c:v>44439</c:v>
                </c:pt>
                <c:pt idx="622">
                  <c:v>44440</c:v>
                </c:pt>
                <c:pt idx="623">
                  <c:v>44441</c:v>
                </c:pt>
                <c:pt idx="624">
                  <c:v>44442</c:v>
                </c:pt>
                <c:pt idx="625">
                  <c:v>44445</c:v>
                </c:pt>
                <c:pt idx="626">
                  <c:v>44447</c:v>
                </c:pt>
                <c:pt idx="627">
                  <c:v>44448</c:v>
                </c:pt>
                <c:pt idx="628">
                  <c:v>44449</c:v>
                </c:pt>
                <c:pt idx="629">
                  <c:v>44452</c:v>
                </c:pt>
                <c:pt idx="630">
                  <c:v>44453</c:v>
                </c:pt>
                <c:pt idx="631">
                  <c:v>44454</c:v>
                </c:pt>
                <c:pt idx="632">
                  <c:v>44455</c:v>
                </c:pt>
                <c:pt idx="633">
                  <c:v>44456</c:v>
                </c:pt>
                <c:pt idx="634">
                  <c:v>44459</c:v>
                </c:pt>
                <c:pt idx="635">
                  <c:v>44460</c:v>
                </c:pt>
                <c:pt idx="636">
                  <c:v>44461</c:v>
                </c:pt>
                <c:pt idx="637">
                  <c:v>44462</c:v>
                </c:pt>
                <c:pt idx="638">
                  <c:v>44463</c:v>
                </c:pt>
                <c:pt idx="639">
                  <c:v>44466</c:v>
                </c:pt>
                <c:pt idx="640">
                  <c:v>44467</c:v>
                </c:pt>
                <c:pt idx="641">
                  <c:v>44468</c:v>
                </c:pt>
                <c:pt idx="642">
                  <c:v>44469</c:v>
                </c:pt>
                <c:pt idx="643">
                  <c:v>44470</c:v>
                </c:pt>
                <c:pt idx="644">
                  <c:v>44473</c:v>
                </c:pt>
                <c:pt idx="645">
                  <c:v>44474</c:v>
                </c:pt>
                <c:pt idx="646">
                  <c:v>44475</c:v>
                </c:pt>
                <c:pt idx="647">
                  <c:v>44476</c:v>
                </c:pt>
                <c:pt idx="648">
                  <c:v>44477</c:v>
                </c:pt>
                <c:pt idx="649">
                  <c:v>44480</c:v>
                </c:pt>
                <c:pt idx="650">
                  <c:v>44482</c:v>
                </c:pt>
                <c:pt idx="651">
                  <c:v>44483</c:v>
                </c:pt>
                <c:pt idx="652">
                  <c:v>44484</c:v>
                </c:pt>
                <c:pt idx="653">
                  <c:v>44487</c:v>
                </c:pt>
                <c:pt idx="654">
                  <c:v>44488</c:v>
                </c:pt>
                <c:pt idx="655">
                  <c:v>44489</c:v>
                </c:pt>
                <c:pt idx="656">
                  <c:v>44490</c:v>
                </c:pt>
                <c:pt idx="657">
                  <c:v>44491</c:v>
                </c:pt>
                <c:pt idx="658">
                  <c:v>44494</c:v>
                </c:pt>
                <c:pt idx="659">
                  <c:v>44495</c:v>
                </c:pt>
                <c:pt idx="660">
                  <c:v>44496</c:v>
                </c:pt>
                <c:pt idx="661">
                  <c:v>44497</c:v>
                </c:pt>
                <c:pt idx="662">
                  <c:v>44498</c:v>
                </c:pt>
                <c:pt idx="663">
                  <c:v>44501</c:v>
                </c:pt>
                <c:pt idx="664">
                  <c:v>44503</c:v>
                </c:pt>
                <c:pt idx="665">
                  <c:v>44504</c:v>
                </c:pt>
                <c:pt idx="666">
                  <c:v>44505</c:v>
                </c:pt>
                <c:pt idx="667">
                  <c:v>44508</c:v>
                </c:pt>
                <c:pt idx="668">
                  <c:v>44509</c:v>
                </c:pt>
                <c:pt idx="669">
                  <c:v>44510</c:v>
                </c:pt>
                <c:pt idx="670">
                  <c:v>44511</c:v>
                </c:pt>
                <c:pt idx="671">
                  <c:v>44512</c:v>
                </c:pt>
                <c:pt idx="672">
                  <c:v>44516</c:v>
                </c:pt>
                <c:pt idx="673">
                  <c:v>44517</c:v>
                </c:pt>
                <c:pt idx="674">
                  <c:v>44518</c:v>
                </c:pt>
                <c:pt idx="675">
                  <c:v>44519</c:v>
                </c:pt>
                <c:pt idx="676">
                  <c:v>44522</c:v>
                </c:pt>
                <c:pt idx="677">
                  <c:v>44523</c:v>
                </c:pt>
                <c:pt idx="678">
                  <c:v>44524</c:v>
                </c:pt>
                <c:pt idx="679">
                  <c:v>44525</c:v>
                </c:pt>
                <c:pt idx="680">
                  <c:v>44526</c:v>
                </c:pt>
                <c:pt idx="681">
                  <c:v>44529</c:v>
                </c:pt>
                <c:pt idx="682">
                  <c:v>44530</c:v>
                </c:pt>
                <c:pt idx="683">
                  <c:v>44531</c:v>
                </c:pt>
                <c:pt idx="684">
                  <c:v>44532</c:v>
                </c:pt>
                <c:pt idx="685">
                  <c:v>44533</c:v>
                </c:pt>
                <c:pt idx="686">
                  <c:v>44536</c:v>
                </c:pt>
                <c:pt idx="687">
                  <c:v>44537</c:v>
                </c:pt>
                <c:pt idx="688">
                  <c:v>44538</c:v>
                </c:pt>
                <c:pt idx="689">
                  <c:v>44539</c:v>
                </c:pt>
                <c:pt idx="690">
                  <c:v>44540</c:v>
                </c:pt>
                <c:pt idx="691">
                  <c:v>44543</c:v>
                </c:pt>
                <c:pt idx="692">
                  <c:v>44544</c:v>
                </c:pt>
                <c:pt idx="693">
                  <c:v>44545</c:v>
                </c:pt>
                <c:pt idx="694">
                  <c:v>44546</c:v>
                </c:pt>
                <c:pt idx="695">
                  <c:v>44547</c:v>
                </c:pt>
                <c:pt idx="696">
                  <c:v>44550</c:v>
                </c:pt>
                <c:pt idx="697">
                  <c:v>44551</c:v>
                </c:pt>
                <c:pt idx="698">
                  <c:v>44552</c:v>
                </c:pt>
                <c:pt idx="699">
                  <c:v>44553</c:v>
                </c:pt>
                <c:pt idx="700">
                  <c:v>44554</c:v>
                </c:pt>
                <c:pt idx="701">
                  <c:v>44557</c:v>
                </c:pt>
                <c:pt idx="702">
                  <c:v>44558</c:v>
                </c:pt>
                <c:pt idx="703">
                  <c:v>44559</c:v>
                </c:pt>
                <c:pt idx="704">
                  <c:v>44560</c:v>
                </c:pt>
                <c:pt idx="705">
                  <c:v>44561</c:v>
                </c:pt>
                <c:pt idx="706">
                  <c:v>44564</c:v>
                </c:pt>
                <c:pt idx="707">
                  <c:v>44565</c:v>
                </c:pt>
                <c:pt idx="708">
                  <c:v>44566</c:v>
                </c:pt>
                <c:pt idx="709">
                  <c:v>44567</c:v>
                </c:pt>
                <c:pt idx="710">
                  <c:v>44568</c:v>
                </c:pt>
                <c:pt idx="711">
                  <c:v>44571</c:v>
                </c:pt>
                <c:pt idx="712">
                  <c:v>44572</c:v>
                </c:pt>
                <c:pt idx="713">
                  <c:v>44573</c:v>
                </c:pt>
                <c:pt idx="714">
                  <c:v>44574</c:v>
                </c:pt>
                <c:pt idx="715">
                  <c:v>44575</c:v>
                </c:pt>
                <c:pt idx="716">
                  <c:v>44578</c:v>
                </c:pt>
                <c:pt idx="717">
                  <c:v>44579</c:v>
                </c:pt>
                <c:pt idx="718">
                  <c:v>44580</c:v>
                </c:pt>
                <c:pt idx="719">
                  <c:v>44581</c:v>
                </c:pt>
                <c:pt idx="720">
                  <c:v>44582</c:v>
                </c:pt>
                <c:pt idx="721">
                  <c:v>44585</c:v>
                </c:pt>
                <c:pt idx="722">
                  <c:v>44586</c:v>
                </c:pt>
                <c:pt idx="723">
                  <c:v>44587</c:v>
                </c:pt>
                <c:pt idx="724">
                  <c:v>44588</c:v>
                </c:pt>
                <c:pt idx="725">
                  <c:v>44589</c:v>
                </c:pt>
                <c:pt idx="726">
                  <c:v>44592</c:v>
                </c:pt>
                <c:pt idx="727">
                  <c:v>44593</c:v>
                </c:pt>
                <c:pt idx="728">
                  <c:v>44594</c:v>
                </c:pt>
                <c:pt idx="729">
                  <c:v>44595</c:v>
                </c:pt>
                <c:pt idx="730">
                  <c:v>44596</c:v>
                </c:pt>
                <c:pt idx="731">
                  <c:v>44599</c:v>
                </c:pt>
                <c:pt idx="732">
                  <c:v>44600</c:v>
                </c:pt>
                <c:pt idx="733">
                  <c:v>44601</c:v>
                </c:pt>
                <c:pt idx="734">
                  <c:v>44602</c:v>
                </c:pt>
                <c:pt idx="735">
                  <c:v>44603</c:v>
                </c:pt>
                <c:pt idx="736">
                  <c:v>44606</c:v>
                </c:pt>
                <c:pt idx="737">
                  <c:v>44607</c:v>
                </c:pt>
                <c:pt idx="738">
                  <c:v>44608</c:v>
                </c:pt>
                <c:pt idx="739">
                  <c:v>44609</c:v>
                </c:pt>
                <c:pt idx="740">
                  <c:v>44610</c:v>
                </c:pt>
                <c:pt idx="741">
                  <c:v>44613</c:v>
                </c:pt>
                <c:pt idx="742">
                  <c:v>44614</c:v>
                </c:pt>
                <c:pt idx="743">
                  <c:v>44615</c:v>
                </c:pt>
                <c:pt idx="744">
                  <c:v>44616</c:v>
                </c:pt>
                <c:pt idx="745">
                  <c:v>44617</c:v>
                </c:pt>
                <c:pt idx="746">
                  <c:v>44622</c:v>
                </c:pt>
                <c:pt idx="747">
                  <c:v>44623</c:v>
                </c:pt>
                <c:pt idx="748">
                  <c:v>44624</c:v>
                </c:pt>
                <c:pt idx="749">
                  <c:v>44627</c:v>
                </c:pt>
                <c:pt idx="750">
                  <c:v>44628</c:v>
                </c:pt>
                <c:pt idx="751">
                  <c:v>44629</c:v>
                </c:pt>
                <c:pt idx="752">
                  <c:v>44630</c:v>
                </c:pt>
                <c:pt idx="753">
                  <c:v>44631</c:v>
                </c:pt>
                <c:pt idx="754">
                  <c:v>44634</c:v>
                </c:pt>
                <c:pt idx="755">
                  <c:v>44635</c:v>
                </c:pt>
                <c:pt idx="756">
                  <c:v>44636</c:v>
                </c:pt>
                <c:pt idx="757">
                  <c:v>44637</c:v>
                </c:pt>
                <c:pt idx="758">
                  <c:v>44638</c:v>
                </c:pt>
                <c:pt idx="759">
                  <c:v>44641</c:v>
                </c:pt>
                <c:pt idx="760">
                  <c:v>44642</c:v>
                </c:pt>
                <c:pt idx="761">
                  <c:v>44643</c:v>
                </c:pt>
                <c:pt idx="762">
                  <c:v>44644</c:v>
                </c:pt>
                <c:pt idx="763">
                  <c:v>44645</c:v>
                </c:pt>
                <c:pt idx="764">
                  <c:v>44648</c:v>
                </c:pt>
                <c:pt idx="765">
                  <c:v>44649</c:v>
                </c:pt>
                <c:pt idx="766">
                  <c:v>44650</c:v>
                </c:pt>
                <c:pt idx="767">
                  <c:v>44651</c:v>
                </c:pt>
                <c:pt idx="768">
                  <c:v>44652</c:v>
                </c:pt>
                <c:pt idx="769">
                  <c:v>44655</c:v>
                </c:pt>
                <c:pt idx="770">
                  <c:v>44656</c:v>
                </c:pt>
                <c:pt idx="771">
                  <c:v>44657</c:v>
                </c:pt>
                <c:pt idx="772">
                  <c:v>44658</c:v>
                </c:pt>
                <c:pt idx="773">
                  <c:v>44659</c:v>
                </c:pt>
                <c:pt idx="774">
                  <c:v>44662</c:v>
                </c:pt>
                <c:pt idx="775">
                  <c:v>44663</c:v>
                </c:pt>
                <c:pt idx="776">
                  <c:v>44664</c:v>
                </c:pt>
                <c:pt idx="777">
                  <c:v>44665</c:v>
                </c:pt>
                <c:pt idx="778">
                  <c:v>44669</c:v>
                </c:pt>
                <c:pt idx="779">
                  <c:v>44670</c:v>
                </c:pt>
                <c:pt idx="780">
                  <c:v>44671</c:v>
                </c:pt>
                <c:pt idx="781">
                  <c:v>44673</c:v>
                </c:pt>
                <c:pt idx="782">
                  <c:v>44676</c:v>
                </c:pt>
                <c:pt idx="783">
                  <c:v>44677</c:v>
                </c:pt>
                <c:pt idx="784">
                  <c:v>44678</c:v>
                </c:pt>
                <c:pt idx="785">
                  <c:v>44679</c:v>
                </c:pt>
                <c:pt idx="786">
                  <c:v>44680</c:v>
                </c:pt>
                <c:pt idx="787">
                  <c:v>44683</c:v>
                </c:pt>
                <c:pt idx="788">
                  <c:v>44684</c:v>
                </c:pt>
                <c:pt idx="789">
                  <c:v>44685</c:v>
                </c:pt>
                <c:pt idx="790">
                  <c:v>44686</c:v>
                </c:pt>
                <c:pt idx="791">
                  <c:v>44687</c:v>
                </c:pt>
                <c:pt idx="792">
                  <c:v>44690</c:v>
                </c:pt>
                <c:pt idx="793">
                  <c:v>44691</c:v>
                </c:pt>
                <c:pt idx="794">
                  <c:v>44692</c:v>
                </c:pt>
                <c:pt idx="795">
                  <c:v>44693</c:v>
                </c:pt>
                <c:pt idx="796">
                  <c:v>44694</c:v>
                </c:pt>
                <c:pt idx="797">
                  <c:v>44697</c:v>
                </c:pt>
                <c:pt idx="798">
                  <c:v>44698</c:v>
                </c:pt>
                <c:pt idx="799">
                  <c:v>44699</c:v>
                </c:pt>
                <c:pt idx="800">
                  <c:v>44700</c:v>
                </c:pt>
                <c:pt idx="801">
                  <c:v>44701</c:v>
                </c:pt>
                <c:pt idx="802">
                  <c:v>44704</c:v>
                </c:pt>
                <c:pt idx="803">
                  <c:v>44705</c:v>
                </c:pt>
                <c:pt idx="804">
                  <c:v>44706</c:v>
                </c:pt>
                <c:pt idx="805">
                  <c:v>44707</c:v>
                </c:pt>
                <c:pt idx="806">
                  <c:v>44708</c:v>
                </c:pt>
                <c:pt idx="807">
                  <c:v>44711</c:v>
                </c:pt>
                <c:pt idx="808">
                  <c:v>44712</c:v>
                </c:pt>
                <c:pt idx="809">
                  <c:v>44713</c:v>
                </c:pt>
                <c:pt idx="810">
                  <c:v>44714</c:v>
                </c:pt>
                <c:pt idx="811">
                  <c:v>44715</c:v>
                </c:pt>
                <c:pt idx="812">
                  <c:v>44718</c:v>
                </c:pt>
                <c:pt idx="813">
                  <c:v>44719</c:v>
                </c:pt>
                <c:pt idx="814">
                  <c:v>44720</c:v>
                </c:pt>
                <c:pt idx="815">
                  <c:v>44721</c:v>
                </c:pt>
                <c:pt idx="816">
                  <c:v>44722</c:v>
                </c:pt>
                <c:pt idx="817">
                  <c:v>44725</c:v>
                </c:pt>
                <c:pt idx="818">
                  <c:v>44726</c:v>
                </c:pt>
                <c:pt idx="819">
                  <c:v>44727</c:v>
                </c:pt>
                <c:pt idx="820">
                  <c:v>44729</c:v>
                </c:pt>
                <c:pt idx="821">
                  <c:v>44732</c:v>
                </c:pt>
                <c:pt idx="822">
                  <c:v>44733</c:v>
                </c:pt>
                <c:pt idx="823">
                  <c:v>44734</c:v>
                </c:pt>
                <c:pt idx="824">
                  <c:v>44735</c:v>
                </c:pt>
                <c:pt idx="825">
                  <c:v>44736</c:v>
                </c:pt>
                <c:pt idx="826">
                  <c:v>44739</c:v>
                </c:pt>
                <c:pt idx="827">
                  <c:v>44740</c:v>
                </c:pt>
                <c:pt idx="828">
                  <c:v>44741</c:v>
                </c:pt>
                <c:pt idx="829">
                  <c:v>44742</c:v>
                </c:pt>
                <c:pt idx="830">
                  <c:v>44743</c:v>
                </c:pt>
                <c:pt idx="831">
                  <c:v>44746</c:v>
                </c:pt>
                <c:pt idx="832">
                  <c:v>44747</c:v>
                </c:pt>
                <c:pt idx="833">
                  <c:v>44748</c:v>
                </c:pt>
                <c:pt idx="834">
                  <c:v>44749</c:v>
                </c:pt>
                <c:pt idx="835">
                  <c:v>44750</c:v>
                </c:pt>
                <c:pt idx="836">
                  <c:v>44753</c:v>
                </c:pt>
                <c:pt idx="837">
                  <c:v>44754</c:v>
                </c:pt>
                <c:pt idx="838">
                  <c:v>44755</c:v>
                </c:pt>
                <c:pt idx="839">
                  <c:v>44756</c:v>
                </c:pt>
                <c:pt idx="840">
                  <c:v>44757</c:v>
                </c:pt>
                <c:pt idx="841">
                  <c:v>44760</c:v>
                </c:pt>
                <c:pt idx="842">
                  <c:v>44761</c:v>
                </c:pt>
                <c:pt idx="843">
                  <c:v>44762</c:v>
                </c:pt>
                <c:pt idx="844">
                  <c:v>44763</c:v>
                </c:pt>
                <c:pt idx="845">
                  <c:v>44764</c:v>
                </c:pt>
                <c:pt idx="846">
                  <c:v>44767</c:v>
                </c:pt>
                <c:pt idx="847">
                  <c:v>44768</c:v>
                </c:pt>
                <c:pt idx="848">
                  <c:v>44769</c:v>
                </c:pt>
                <c:pt idx="849">
                  <c:v>44770</c:v>
                </c:pt>
                <c:pt idx="850">
                  <c:v>44771</c:v>
                </c:pt>
                <c:pt idx="851">
                  <c:v>44774</c:v>
                </c:pt>
                <c:pt idx="852">
                  <c:v>44775</c:v>
                </c:pt>
                <c:pt idx="853">
                  <c:v>44776</c:v>
                </c:pt>
                <c:pt idx="854">
                  <c:v>44777</c:v>
                </c:pt>
                <c:pt idx="855">
                  <c:v>44778</c:v>
                </c:pt>
                <c:pt idx="856">
                  <c:v>44781</c:v>
                </c:pt>
                <c:pt idx="857">
                  <c:v>44782</c:v>
                </c:pt>
                <c:pt idx="858">
                  <c:v>44783</c:v>
                </c:pt>
                <c:pt idx="859">
                  <c:v>44784</c:v>
                </c:pt>
                <c:pt idx="860">
                  <c:v>44785</c:v>
                </c:pt>
                <c:pt idx="861">
                  <c:v>44788</c:v>
                </c:pt>
                <c:pt idx="862">
                  <c:v>44789</c:v>
                </c:pt>
                <c:pt idx="863">
                  <c:v>44790</c:v>
                </c:pt>
                <c:pt idx="864">
                  <c:v>44791</c:v>
                </c:pt>
                <c:pt idx="865">
                  <c:v>44792</c:v>
                </c:pt>
                <c:pt idx="866">
                  <c:v>44795</c:v>
                </c:pt>
                <c:pt idx="867">
                  <c:v>44796</c:v>
                </c:pt>
                <c:pt idx="868">
                  <c:v>44797</c:v>
                </c:pt>
                <c:pt idx="869">
                  <c:v>44798</c:v>
                </c:pt>
                <c:pt idx="870">
                  <c:v>44799</c:v>
                </c:pt>
                <c:pt idx="871">
                  <c:v>44802</c:v>
                </c:pt>
                <c:pt idx="872">
                  <c:v>44803</c:v>
                </c:pt>
                <c:pt idx="873">
                  <c:v>44804</c:v>
                </c:pt>
                <c:pt idx="874">
                  <c:v>44805</c:v>
                </c:pt>
                <c:pt idx="875">
                  <c:v>44806</c:v>
                </c:pt>
                <c:pt idx="876">
                  <c:v>44809</c:v>
                </c:pt>
                <c:pt idx="877">
                  <c:v>44810</c:v>
                </c:pt>
                <c:pt idx="878">
                  <c:v>44812</c:v>
                </c:pt>
                <c:pt idx="879">
                  <c:v>44813</c:v>
                </c:pt>
                <c:pt idx="880">
                  <c:v>44816</c:v>
                </c:pt>
                <c:pt idx="881">
                  <c:v>44817</c:v>
                </c:pt>
                <c:pt idx="882">
                  <c:v>44818</c:v>
                </c:pt>
                <c:pt idx="883">
                  <c:v>44819</c:v>
                </c:pt>
                <c:pt idx="884">
                  <c:v>44820</c:v>
                </c:pt>
                <c:pt idx="885">
                  <c:v>44823</c:v>
                </c:pt>
                <c:pt idx="886">
                  <c:v>44824</c:v>
                </c:pt>
                <c:pt idx="887">
                  <c:v>44825</c:v>
                </c:pt>
                <c:pt idx="888">
                  <c:v>44826</c:v>
                </c:pt>
                <c:pt idx="889">
                  <c:v>44827</c:v>
                </c:pt>
                <c:pt idx="890">
                  <c:v>44830</c:v>
                </c:pt>
                <c:pt idx="891">
                  <c:v>44831</c:v>
                </c:pt>
                <c:pt idx="892">
                  <c:v>44832</c:v>
                </c:pt>
                <c:pt idx="893">
                  <c:v>44833</c:v>
                </c:pt>
                <c:pt idx="894">
                  <c:v>44834</c:v>
                </c:pt>
                <c:pt idx="895">
                  <c:v>44837</c:v>
                </c:pt>
                <c:pt idx="896">
                  <c:v>44838</c:v>
                </c:pt>
                <c:pt idx="897">
                  <c:v>44839</c:v>
                </c:pt>
                <c:pt idx="898">
                  <c:v>44840</c:v>
                </c:pt>
                <c:pt idx="899">
                  <c:v>44841</c:v>
                </c:pt>
                <c:pt idx="900">
                  <c:v>44844</c:v>
                </c:pt>
                <c:pt idx="901">
                  <c:v>44845</c:v>
                </c:pt>
                <c:pt idx="902">
                  <c:v>44847</c:v>
                </c:pt>
                <c:pt idx="903">
                  <c:v>44848</c:v>
                </c:pt>
                <c:pt idx="904">
                  <c:v>44851</c:v>
                </c:pt>
                <c:pt idx="905">
                  <c:v>44852</c:v>
                </c:pt>
                <c:pt idx="906">
                  <c:v>44853</c:v>
                </c:pt>
                <c:pt idx="907">
                  <c:v>44854</c:v>
                </c:pt>
                <c:pt idx="908">
                  <c:v>44855</c:v>
                </c:pt>
                <c:pt idx="909">
                  <c:v>44858</c:v>
                </c:pt>
                <c:pt idx="910">
                  <c:v>44859</c:v>
                </c:pt>
                <c:pt idx="911">
                  <c:v>44860</c:v>
                </c:pt>
                <c:pt idx="912">
                  <c:v>44861</c:v>
                </c:pt>
                <c:pt idx="913">
                  <c:v>44862</c:v>
                </c:pt>
                <c:pt idx="914">
                  <c:v>44865</c:v>
                </c:pt>
                <c:pt idx="915">
                  <c:v>44866</c:v>
                </c:pt>
                <c:pt idx="916">
                  <c:v>44868</c:v>
                </c:pt>
                <c:pt idx="917">
                  <c:v>44869</c:v>
                </c:pt>
                <c:pt idx="918">
                  <c:v>44872</c:v>
                </c:pt>
                <c:pt idx="919">
                  <c:v>44873</c:v>
                </c:pt>
                <c:pt idx="920">
                  <c:v>44874</c:v>
                </c:pt>
                <c:pt idx="921">
                  <c:v>44875</c:v>
                </c:pt>
                <c:pt idx="922">
                  <c:v>44876</c:v>
                </c:pt>
                <c:pt idx="923">
                  <c:v>44879</c:v>
                </c:pt>
                <c:pt idx="924">
                  <c:v>44881</c:v>
                </c:pt>
                <c:pt idx="925">
                  <c:v>44882</c:v>
                </c:pt>
                <c:pt idx="926">
                  <c:v>44883</c:v>
                </c:pt>
                <c:pt idx="927">
                  <c:v>44886</c:v>
                </c:pt>
                <c:pt idx="928">
                  <c:v>44887</c:v>
                </c:pt>
                <c:pt idx="929">
                  <c:v>44888</c:v>
                </c:pt>
                <c:pt idx="930">
                  <c:v>44889</c:v>
                </c:pt>
                <c:pt idx="931">
                  <c:v>44890</c:v>
                </c:pt>
                <c:pt idx="932">
                  <c:v>44893</c:v>
                </c:pt>
                <c:pt idx="933">
                  <c:v>44894</c:v>
                </c:pt>
                <c:pt idx="934">
                  <c:v>44895</c:v>
                </c:pt>
                <c:pt idx="935">
                  <c:v>44896</c:v>
                </c:pt>
                <c:pt idx="936">
                  <c:v>44897</c:v>
                </c:pt>
                <c:pt idx="937">
                  <c:v>44900</c:v>
                </c:pt>
                <c:pt idx="938">
                  <c:v>44901</c:v>
                </c:pt>
                <c:pt idx="939">
                  <c:v>44902</c:v>
                </c:pt>
                <c:pt idx="940">
                  <c:v>44903</c:v>
                </c:pt>
                <c:pt idx="941">
                  <c:v>44904</c:v>
                </c:pt>
                <c:pt idx="942">
                  <c:v>44907</c:v>
                </c:pt>
                <c:pt idx="943">
                  <c:v>44908</c:v>
                </c:pt>
                <c:pt idx="944">
                  <c:v>44909</c:v>
                </c:pt>
                <c:pt idx="945">
                  <c:v>44910</c:v>
                </c:pt>
                <c:pt idx="946">
                  <c:v>44911</c:v>
                </c:pt>
                <c:pt idx="947">
                  <c:v>44914</c:v>
                </c:pt>
                <c:pt idx="948">
                  <c:v>44915</c:v>
                </c:pt>
                <c:pt idx="949">
                  <c:v>44916</c:v>
                </c:pt>
                <c:pt idx="950">
                  <c:v>44917</c:v>
                </c:pt>
                <c:pt idx="951">
                  <c:v>44918</c:v>
                </c:pt>
                <c:pt idx="952">
                  <c:v>44921</c:v>
                </c:pt>
                <c:pt idx="953">
                  <c:v>44922</c:v>
                </c:pt>
                <c:pt idx="954">
                  <c:v>44923</c:v>
                </c:pt>
                <c:pt idx="955">
                  <c:v>44924</c:v>
                </c:pt>
                <c:pt idx="956">
                  <c:v>44925</c:v>
                </c:pt>
                <c:pt idx="957">
                  <c:v>44928</c:v>
                </c:pt>
                <c:pt idx="958">
                  <c:v>44929</c:v>
                </c:pt>
                <c:pt idx="959">
                  <c:v>44930</c:v>
                </c:pt>
                <c:pt idx="960">
                  <c:v>44931</c:v>
                </c:pt>
                <c:pt idx="961">
                  <c:v>44932</c:v>
                </c:pt>
                <c:pt idx="962">
                  <c:v>44935</c:v>
                </c:pt>
                <c:pt idx="963">
                  <c:v>44936</c:v>
                </c:pt>
                <c:pt idx="964">
                  <c:v>44937</c:v>
                </c:pt>
                <c:pt idx="965">
                  <c:v>44938</c:v>
                </c:pt>
                <c:pt idx="966">
                  <c:v>44939</c:v>
                </c:pt>
                <c:pt idx="967">
                  <c:v>44942</c:v>
                </c:pt>
                <c:pt idx="968">
                  <c:v>44943</c:v>
                </c:pt>
                <c:pt idx="969">
                  <c:v>44944</c:v>
                </c:pt>
                <c:pt idx="970">
                  <c:v>44945</c:v>
                </c:pt>
                <c:pt idx="971">
                  <c:v>44946</c:v>
                </c:pt>
                <c:pt idx="972">
                  <c:v>44949</c:v>
                </c:pt>
                <c:pt idx="973">
                  <c:v>44950</c:v>
                </c:pt>
                <c:pt idx="974">
                  <c:v>44951</c:v>
                </c:pt>
                <c:pt idx="975">
                  <c:v>44952</c:v>
                </c:pt>
                <c:pt idx="976">
                  <c:v>44953</c:v>
                </c:pt>
                <c:pt idx="977">
                  <c:v>44956</c:v>
                </c:pt>
                <c:pt idx="978">
                  <c:v>44957</c:v>
                </c:pt>
                <c:pt idx="979">
                  <c:v>44958</c:v>
                </c:pt>
                <c:pt idx="980">
                  <c:v>44959</c:v>
                </c:pt>
                <c:pt idx="981">
                  <c:v>44960</c:v>
                </c:pt>
                <c:pt idx="982">
                  <c:v>44963</c:v>
                </c:pt>
                <c:pt idx="983">
                  <c:v>44964</c:v>
                </c:pt>
                <c:pt idx="984">
                  <c:v>44965</c:v>
                </c:pt>
                <c:pt idx="985">
                  <c:v>44966</c:v>
                </c:pt>
                <c:pt idx="986">
                  <c:v>44967</c:v>
                </c:pt>
                <c:pt idx="987">
                  <c:v>44970</c:v>
                </c:pt>
                <c:pt idx="988">
                  <c:v>44971</c:v>
                </c:pt>
                <c:pt idx="989">
                  <c:v>44972</c:v>
                </c:pt>
                <c:pt idx="990">
                  <c:v>44973</c:v>
                </c:pt>
                <c:pt idx="991">
                  <c:v>44974</c:v>
                </c:pt>
                <c:pt idx="992">
                  <c:v>44979</c:v>
                </c:pt>
                <c:pt idx="993">
                  <c:v>44980</c:v>
                </c:pt>
                <c:pt idx="994">
                  <c:v>44981</c:v>
                </c:pt>
                <c:pt idx="995">
                  <c:v>44984</c:v>
                </c:pt>
                <c:pt idx="996">
                  <c:v>44985</c:v>
                </c:pt>
                <c:pt idx="997">
                  <c:v>44986</c:v>
                </c:pt>
                <c:pt idx="998">
                  <c:v>44987</c:v>
                </c:pt>
                <c:pt idx="999">
                  <c:v>44988</c:v>
                </c:pt>
                <c:pt idx="1000">
                  <c:v>44991</c:v>
                </c:pt>
                <c:pt idx="1001">
                  <c:v>44992</c:v>
                </c:pt>
                <c:pt idx="1002">
                  <c:v>44993</c:v>
                </c:pt>
                <c:pt idx="1003">
                  <c:v>44994</c:v>
                </c:pt>
                <c:pt idx="1004">
                  <c:v>44995</c:v>
                </c:pt>
                <c:pt idx="1005">
                  <c:v>44998</c:v>
                </c:pt>
                <c:pt idx="1006">
                  <c:v>44999</c:v>
                </c:pt>
                <c:pt idx="1007">
                  <c:v>45000</c:v>
                </c:pt>
                <c:pt idx="1008">
                  <c:v>45001</c:v>
                </c:pt>
                <c:pt idx="1009">
                  <c:v>45002</c:v>
                </c:pt>
                <c:pt idx="1010">
                  <c:v>45005</c:v>
                </c:pt>
                <c:pt idx="1011">
                  <c:v>45006</c:v>
                </c:pt>
                <c:pt idx="1012">
                  <c:v>45007</c:v>
                </c:pt>
                <c:pt idx="1013">
                  <c:v>45008</c:v>
                </c:pt>
                <c:pt idx="1014">
                  <c:v>45009</c:v>
                </c:pt>
                <c:pt idx="1015">
                  <c:v>45012</c:v>
                </c:pt>
                <c:pt idx="1016">
                  <c:v>45013</c:v>
                </c:pt>
                <c:pt idx="1017">
                  <c:v>45014</c:v>
                </c:pt>
                <c:pt idx="1018">
                  <c:v>45015</c:v>
                </c:pt>
                <c:pt idx="1019">
                  <c:v>45016</c:v>
                </c:pt>
                <c:pt idx="1020">
                  <c:v>45019</c:v>
                </c:pt>
                <c:pt idx="1021">
                  <c:v>45020</c:v>
                </c:pt>
                <c:pt idx="1022">
                  <c:v>45021</c:v>
                </c:pt>
                <c:pt idx="1023">
                  <c:v>45022</c:v>
                </c:pt>
                <c:pt idx="1024">
                  <c:v>45026</c:v>
                </c:pt>
                <c:pt idx="1025">
                  <c:v>45027</c:v>
                </c:pt>
                <c:pt idx="1026">
                  <c:v>45028</c:v>
                </c:pt>
                <c:pt idx="1027">
                  <c:v>45029</c:v>
                </c:pt>
                <c:pt idx="1028">
                  <c:v>45030</c:v>
                </c:pt>
                <c:pt idx="1029">
                  <c:v>45033</c:v>
                </c:pt>
                <c:pt idx="1030">
                  <c:v>45034</c:v>
                </c:pt>
                <c:pt idx="1031">
                  <c:v>45035</c:v>
                </c:pt>
                <c:pt idx="1032">
                  <c:v>45036</c:v>
                </c:pt>
                <c:pt idx="1033">
                  <c:v>45040</c:v>
                </c:pt>
                <c:pt idx="1034">
                  <c:v>45041</c:v>
                </c:pt>
                <c:pt idx="1035">
                  <c:v>45042</c:v>
                </c:pt>
                <c:pt idx="1036">
                  <c:v>45043</c:v>
                </c:pt>
                <c:pt idx="1037">
                  <c:v>45044</c:v>
                </c:pt>
                <c:pt idx="1038">
                  <c:v>45048</c:v>
                </c:pt>
                <c:pt idx="1039">
                  <c:v>45049</c:v>
                </c:pt>
                <c:pt idx="1040">
                  <c:v>45050</c:v>
                </c:pt>
                <c:pt idx="1041">
                  <c:v>45051</c:v>
                </c:pt>
                <c:pt idx="1042">
                  <c:v>45054</c:v>
                </c:pt>
                <c:pt idx="1043">
                  <c:v>45055</c:v>
                </c:pt>
                <c:pt idx="1044">
                  <c:v>45056</c:v>
                </c:pt>
                <c:pt idx="1045">
                  <c:v>45057</c:v>
                </c:pt>
                <c:pt idx="1046">
                  <c:v>45058</c:v>
                </c:pt>
                <c:pt idx="1047">
                  <c:v>45061</c:v>
                </c:pt>
                <c:pt idx="1048">
                  <c:v>45062</c:v>
                </c:pt>
                <c:pt idx="1049">
                  <c:v>45063</c:v>
                </c:pt>
                <c:pt idx="1050">
                  <c:v>45064</c:v>
                </c:pt>
                <c:pt idx="1051">
                  <c:v>45065</c:v>
                </c:pt>
                <c:pt idx="1052">
                  <c:v>45068</c:v>
                </c:pt>
                <c:pt idx="1053">
                  <c:v>45069</c:v>
                </c:pt>
                <c:pt idx="1054">
                  <c:v>45070</c:v>
                </c:pt>
                <c:pt idx="1055">
                  <c:v>45071</c:v>
                </c:pt>
                <c:pt idx="1056">
                  <c:v>45072</c:v>
                </c:pt>
                <c:pt idx="1057">
                  <c:v>45075</c:v>
                </c:pt>
                <c:pt idx="1058">
                  <c:v>45076</c:v>
                </c:pt>
                <c:pt idx="1059">
                  <c:v>45077</c:v>
                </c:pt>
                <c:pt idx="1060">
                  <c:v>45078</c:v>
                </c:pt>
                <c:pt idx="1061">
                  <c:v>45079</c:v>
                </c:pt>
                <c:pt idx="1062">
                  <c:v>45082</c:v>
                </c:pt>
                <c:pt idx="1063">
                  <c:v>45083</c:v>
                </c:pt>
                <c:pt idx="1064">
                  <c:v>45084</c:v>
                </c:pt>
                <c:pt idx="1065">
                  <c:v>45086</c:v>
                </c:pt>
                <c:pt idx="1066">
                  <c:v>45089</c:v>
                </c:pt>
                <c:pt idx="1067">
                  <c:v>45090</c:v>
                </c:pt>
                <c:pt idx="1068">
                  <c:v>45091</c:v>
                </c:pt>
                <c:pt idx="1069">
                  <c:v>45092</c:v>
                </c:pt>
                <c:pt idx="1070">
                  <c:v>45093</c:v>
                </c:pt>
                <c:pt idx="1071">
                  <c:v>45096</c:v>
                </c:pt>
                <c:pt idx="1072">
                  <c:v>45097</c:v>
                </c:pt>
                <c:pt idx="1073">
                  <c:v>45098</c:v>
                </c:pt>
                <c:pt idx="1074">
                  <c:v>45099</c:v>
                </c:pt>
                <c:pt idx="1075">
                  <c:v>45100</c:v>
                </c:pt>
                <c:pt idx="1076">
                  <c:v>45103</c:v>
                </c:pt>
                <c:pt idx="1077">
                  <c:v>45104</c:v>
                </c:pt>
                <c:pt idx="1078">
                  <c:v>45105</c:v>
                </c:pt>
                <c:pt idx="1079">
                  <c:v>45106</c:v>
                </c:pt>
                <c:pt idx="1080">
                  <c:v>45107</c:v>
                </c:pt>
                <c:pt idx="1081">
                  <c:v>45110</c:v>
                </c:pt>
                <c:pt idx="1082">
                  <c:v>45111</c:v>
                </c:pt>
                <c:pt idx="1083">
                  <c:v>45112</c:v>
                </c:pt>
                <c:pt idx="1084">
                  <c:v>45113</c:v>
                </c:pt>
                <c:pt idx="1085">
                  <c:v>45114</c:v>
                </c:pt>
                <c:pt idx="1086">
                  <c:v>45117</c:v>
                </c:pt>
                <c:pt idx="1087">
                  <c:v>45118</c:v>
                </c:pt>
                <c:pt idx="1088">
                  <c:v>45119</c:v>
                </c:pt>
                <c:pt idx="1089">
                  <c:v>45120</c:v>
                </c:pt>
                <c:pt idx="1090">
                  <c:v>45121</c:v>
                </c:pt>
                <c:pt idx="1091">
                  <c:v>45124</c:v>
                </c:pt>
                <c:pt idx="1092">
                  <c:v>45125</c:v>
                </c:pt>
                <c:pt idx="1093">
                  <c:v>45126</c:v>
                </c:pt>
                <c:pt idx="1094">
                  <c:v>45127</c:v>
                </c:pt>
                <c:pt idx="1095">
                  <c:v>45128</c:v>
                </c:pt>
                <c:pt idx="1096">
                  <c:v>45131</c:v>
                </c:pt>
                <c:pt idx="1097">
                  <c:v>45132</c:v>
                </c:pt>
                <c:pt idx="1098">
                  <c:v>45133</c:v>
                </c:pt>
                <c:pt idx="1099">
                  <c:v>45134</c:v>
                </c:pt>
                <c:pt idx="1100">
                  <c:v>45135</c:v>
                </c:pt>
                <c:pt idx="1101">
                  <c:v>45138</c:v>
                </c:pt>
                <c:pt idx="1102">
                  <c:v>45139</c:v>
                </c:pt>
                <c:pt idx="1103">
                  <c:v>45140</c:v>
                </c:pt>
                <c:pt idx="1104">
                  <c:v>45141</c:v>
                </c:pt>
                <c:pt idx="1105">
                  <c:v>45142</c:v>
                </c:pt>
                <c:pt idx="1106">
                  <c:v>45145</c:v>
                </c:pt>
                <c:pt idx="1107">
                  <c:v>45146</c:v>
                </c:pt>
                <c:pt idx="1108">
                  <c:v>45147</c:v>
                </c:pt>
                <c:pt idx="1109">
                  <c:v>45148</c:v>
                </c:pt>
                <c:pt idx="1110">
                  <c:v>45149</c:v>
                </c:pt>
                <c:pt idx="1111">
                  <c:v>45152</c:v>
                </c:pt>
                <c:pt idx="1112">
                  <c:v>45153</c:v>
                </c:pt>
                <c:pt idx="1113">
                  <c:v>45154</c:v>
                </c:pt>
                <c:pt idx="1114">
                  <c:v>45155</c:v>
                </c:pt>
                <c:pt idx="1115">
                  <c:v>45156</c:v>
                </c:pt>
                <c:pt idx="1116">
                  <c:v>45159</c:v>
                </c:pt>
                <c:pt idx="1117">
                  <c:v>45160</c:v>
                </c:pt>
                <c:pt idx="1118">
                  <c:v>45161</c:v>
                </c:pt>
                <c:pt idx="1119">
                  <c:v>45162</c:v>
                </c:pt>
                <c:pt idx="1120">
                  <c:v>45163</c:v>
                </c:pt>
                <c:pt idx="1121">
                  <c:v>45166</c:v>
                </c:pt>
                <c:pt idx="1122">
                  <c:v>45167</c:v>
                </c:pt>
                <c:pt idx="1123">
                  <c:v>45168</c:v>
                </c:pt>
                <c:pt idx="1124">
                  <c:v>45169</c:v>
                </c:pt>
                <c:pt idx="1125">
                  <c:v>45170</c:v>
                </c:pt>
                <c:pt idx="1126">
                  <c:v>45173</c:v>
                </c:pt>
                <c:pt idx="1127">
                  <c:v>45174</c:v>
                </c:pt>
                <c:pt idx="1128">
                  <c:v>45175</c:v>
                </c:pt>
                <c:pt idx="1129">
                  <c:v>45177</c:v>
                </c:pt>
                <c:pt idx="1130">
                  <c:v>45180</c:v>
                </c:pt>
                <c:pt idx="1131">
                  <c:v>45181</c:v>
                </c:pt>
                <c:pt idx="1132">
                  <c:v>45182</c:v>
                </c:pt>
                <c:pt idx="1133">
                  <c:v>45183</c:v>
                </c:pt>
                <c:pt idx="1134">
                  <c:v>45184</c:v>
                </c:pt>
                <c:pt idx="1135">
                  <c:v>45187</c:v>
                </c:pt>
                <c:pt idx="1136">
                  <c:v>45188</c:v>
                </c:pt>
                <c:pt idx="1137">
                  <c:v>45189</c:v>
                </c:pt>
                <c:pt idx="1138">
                  <c:v>45190</c:v>
                </c:pt>
                <c:pt idx="1139">
                  <c:v>45191</c:v>
                </c:pt>
                <c:pt idx="1140">
                  <c:v>45194</c:v>
                </c:pt>
                <c:pt idx="1141">
                  <c:v>45195</c:v>
                </c:pt>
                <c:pt idx="1142">
                  <c:v>45196</c:v>
                </c:pt>
                <c:pt idx="1143">
                  <c:v>45197</c:v>
                </c:pt>
                <c:pt idx="1144">
                  <c:v>45198</c:v>
                </c:pt>
                <c:pt idx="1145">
                  <c:v>45201</c:v>
                </c:pt>
                <c:pt idx="1146">
                  <c:v>45202</c:v>
                </c:pt>
                <c:pt idx="1147">
                  <c:v>45203</c:v>
                </c:pt>
                <c:pt idx="1148">
                  <c:v>45204</c:v>
                </c:pt>
                <c:pt idx="1149">
                  <c:v>45205</c:v>
                </c:pt>
                <c:pt idx="1150">
                  <c:v>45208</c:v>
                </c:pt>
                <c:pt idx="1151">
                  <c:v>45209</c:v>
                </c:pt>
                <c:pt idx="1152">
                  <c:v>45210</c:v>
                </c:pt>
                <c:pt idx="1153">
                  <c:v>45212</c:v>
                </c:pt>
                <c:pt idx="1154">
                  <c:v>45215</c:v>
                </c:pt>
                <c:pt idx="1155">
                  <c:v>45216</c:v>
                </c:pt>
                <c:pt idx="1156">
                  <c:v>45217</c:v>
                </c:pt>
                <c:pt idx="1157">
                  <c:v>45218</c:v>
                </c:pt>
                <c:pt idx="1158">
                  <c:v>45219</c:v>
                </c:pt>
                <c:pt idx="1159">
                  <c:v>45222</c:v>
                </c:pt>
                <c:pt idx="1160">
                  <c:v>45223</c:v>
                </c:pt>
                <c:pt idx="1161">
                  <c:v>45224</c:v>
                </c:pt>
                <c:pt idx="1162">
                  <c:v>45225</c:v>
                </c:pt>
                <c:pt idx="1163">
                  <c:v>45226</c:v>
                </c:pt>
                <c:pt idx="1164">
                  <c:v>45229</c:v>
                </c:pt>
                <c:pt idx="1165">
                  <c:v>45230</c:v>
                </c:pt>
                <c:pt idx="1166">
                  <c:v>45231</c:v>
                </c:pt>
                <c:pt idx="1167">
                  <c:v>45233</c:v>
                </c:pt>
                <c:pt idx="1168">
                  <c:v>45236</c:v>
                </c:pt>
                <c:pt idx="1169">
                  <c:v>45237</c:v>
                </c:pt>
                <c:pt idx="1170">
                  <c:v>45238</c:v>
                </c:pt>
                <c:pt idx="1171">
                  <c:v>45239</c:v>
                </c:pt>
                <c:pt idx="1172">
                  <c:v>45240</c:v>
                </c:pt>
                <c:pt idx="1173">
                  <c:v>45243</c:v>
                </c:pt>
                <c:pt idx="1174">
                  <c:v>45244</c:v>
                </c:pt>
                <c:pt idx="1175">
                  <c:v>45246</c:v>
                </c:pt>
                <c:pt idx="1176">
                  <c:v>45247</c:v>
                </c:pt>
                <c:pt idx="1177">
                  <c:v>45250</c:v>
                </c:pt>
                <c:pt idx="1178">
                  <c:v>45251</c:v>
                </c:pt>
                <c:pt idx="1179">
                  <c:v>45252</c:v>
                </c:pt>
                <c:pt idx="1180">
                  <c:v>45253</c:v>
                </c:pt>
                <c:pt idx="1181">
                  <c:v>45254</c:v>
                </c:pt>
                <c:pt idx="1182">
                  <c:v>45257</c:v>
                </c:pt>
                <c:pt idx="1183">
                  <c:v>45258</c:v>
                </c:pt>
                <c:pt idx="1184">
                  <c:v>45259</c:v>
                </c:pt>
                <c:pt idx="1185">
                  <c:v>45260</c:v>
                </c:pt>
                <c:pt idx="1186">
                  <c:v>45261</c:v>
                </c:pt>
                <c:pt idx="1187">
                  <c:v>45264</c:v>
                </c:pt>
                <c:pt idx="1188">
                  <c:v>45265</c:v>
                </c:pt>
                <c:pt idx="1189">
                  <c:v>45266</c:v>
                </c:pt>
                <c:pt idx="1190">
                  <c:v>45267</c:v>
                </c:pt>
                <c:pt idx="1191">
                  <c:v>45268</c:v>
                </c:pt>
                <c:pt idx="1192">
                  <c:v>45271</c:v>
                </c:pt>
                <c:pt idx="1193">
                  <c:v>45272</c:v>
                </c:pt>
                <c:pt idx="1194">
                  <c:v>45273</c:v>
                </c:pt>
                <c:pt idx="1195">
                  <c:v>45274</c:v>
                </c:pt>
                <c:pt idx="1196">
                  <c:v>45275</c:v>
                </c:pt>
                <c:pt idx="1197">
                  <c:v>45278</c:v>
                </c:pt>
                <c:pt idx="1198">
                  <c:v>45279</c:v>
                </c:pt>
                <c:pt idx="1199">
                  <c:v>45280</c:v>
                </c:pt>
                <c:pt idx="1200">
                  <c:v>45281</c:v>
                </c:pt>
                <c:pt idx="1201">
                  <c:v>45282</c:v>
                </c:pt>
                <c:pt idx="1202">
                  <c:v>45286</c:v>
                </c:pt>
                <c:pt idx="1203">
                  <c:v>45287</c:v>
                </c:pt>
                <c:pt idx="1204">
                  <c:v>45288</c:v>
                </c:pt>
                <c:pt idx="1205">
                  <c:v>45289</c:v>
                </c:pt>
                <c:pt idx="1206">
                  <c:v>45293</c:v>
                </c:pt>
                <c:pt idx="1207">
                  <c:v>45294</c:v>
                </c:pt>
                <c:pt idx="1208">
                  <c:v>45295</c:v>
                </c:pt>
                <c:pt idx="1209">
                  <c:v>45296</c:v>
                </c:pt>
                <c:pt idx="1210">
                  <c:v>45299</c:v>
                </c:pt>
                <c:pt idx="1211">
                  <c:v>45300</c:v>
                </c:pt>
                <c:pt idx="1212">
                  <c:v>45301</c:v>
                </c:pt>
                <c:pt idx="1213">
                  <c:v>45302</c:v>
                </c:pt>
                <c:pt idx="1214">
                  <c:v>45303</c:v>
                </c:pt>
                <c:pt idx="1215">
                  <c:v>45306</c:v>
                </c:pt>
                <c:pt idx="1216">
                  <c:v>45307</c:v>
                </c:pt>
                <c:pt idx="1217">
                  <c:v>45308</c:v>
                </c:pt>
                <c:pt idx="1218">
                  <c:v>45309</c:v>
                </c:pt>
                <c:pt idx="1219">
                  <c:v>45310</c:v>
                </c:pt>
                <c:pt idx="1220">
                  <c:v>45313</c:v>
                </c:pt>
                <c:pt idx="1221">
                  <c:v>45314</c:v>
                </c:pt>
                <c:pt idx="1222">
                  <c:v>45315</c:v>
                </c:pt>
                <c:pt idx="1223">
                  <c:v>45316</c:v>
                </c:pt>
                <c:pt idx="1224">
                  <c:v>45317</c:v>
                </c:pt>
                <c:pt idx="1225">
                  <c:v>45320</c:v>
                </c:pt>
                <c:pt idx="1226">
                  <c:v>45321</c:v>
                </c:pt>
                <c:pt idx="1227">
                  <c:v>45322</c:v>
                </c:pt>
                <c:pt idx="1228">
                  <c:v>45323</c:v>
                </c:pt>
                <c:pt idx="1229">
                  <c:v>45324</c:v>
                </c:pt>
                <c:pt idx="1230">
                  <c:v>45327</c:v>
                </c:pt>
                <c:pt idx="1231">
                  <c:v>45328</c:v>
                </c:pt>
                <c:pt idx="1232">
                  <c:v>45329</c:v>
                </c:pt>
                <c:pt idx="1233">
                  <c:v>45330</c:v>
                </c:pt>
                <c:pt idx="1234">
                  <c:v>45331</c:v>
                </c:pt>
                <c:pt idx="1235">
                  <c:v>45336</c:v>
                </c:pt>
                <c:pt idx="1236">
                  <c:v>45337</c:v>
                </c:pt>
                <c:pt idx="1237">
                  <c:v>45338</c:v>
                </c:pt>
                <c:pt idx="1238">
                  <c:v>45341</c:v>
                </c:pt>
                <c:pt idx="1239">
                  <c:v>45342</c:v>
                </c:pt>
                <c:pt idx="1240">
                  <c:v>45343</c:v>
                </c:pt>
                <c:pt idx="1241">
                  <c:v>45344</c:v>
                </c:pt>
                <c:pt idx="1242">
                  <c:v>45345</c:v>
                </c:pt>
                <c:pt idx="1243">
                  <c:v>45348</c:v>
                </c:pt>
                <c:pt idx="1244">
                  <c:v>45349</c:v>
                </c:pt>
                <c:pt idx="1245">
                  <c:v>45350</c:v>
                </c:pt>
                <c:pt idx="1246">
                  <c:v>45351</c:v>
                </c:pt>
                <c:pt idx="1247">
                  <c:v>45352</c:v>
                </c:pt>
                <c:pt idx="1248">
                  <c:v>45355</c:v>
                </c:pt>
                <c:pt idx="1249">
                  <c:v>45356</c:v>
                </c:pt>
                <c:pt idx="1250">
                  <c:v>45357</c:v>
                </c:pt>
                <c:pt idx="1251">
                  <c:v>45358</c:v>
                </c:pt>
                <c:pt idx="1252">
                  <c:v>45359</c:v>
                </c:pt>
                <c:pt idx="1253">
                  <c:v>45362</c:v>
                </c:pt>
                <c:pt idx="1254">
                  <c:v>45363</c:v>
                </c:pt>
                <c:pt idx="1255">
                  <c:v>45364</c:v>
                </c:pt>
                <c:pt idx="1256">
                  <c:v>45365</c:v>
                </c:pt>
                <c:pt idx="1257">
                  <c:v>45366</c:v>
                </c:pt>
                <c:pt idx="1258">
                  <c:v>45369</c:v>
                </c:pt>
                <c:pt idx="1259">
                  <c:v>45370</c:v>
                </c:pt>
                <c:pt idx="1260">
                  <c:v>45371</c:v>
                </c:pt>
                <c:pt idx="1261">
                  <c:v>45372</c:v>
                </c:pt>
                <c:pt idx="1262">
                  <c:v>45373</c:v>
                </c:pt>
                <c:pt idx="1263">
                  <c:v>45376</c:v>
                </c:pt>
                <c:pt idx="1264">
                  <c:v>45377</c:v>
                </c:pt>
                <c:pt idx="1265">
                  <c:v>45378</c:v>
                </c:pt>
                <c:pt idx="1266">
                  <c:v>45379</c:v>
                </c:pt>
                <c:pt idx="1267">
                  <c:v>45383</c:v>
                </c:pt>
                <c:pt idx="1268">
                  <c:v>45384</c:v>
                </c:pt>
                <c:pt idx="1269">
                  <c:v>45385</c:v>
                </c:pt>
                <c:pt idx="1270">
                  <c:v>45386</c:v>
                </c:pt>
                <c:pt idx="1271">
                  <c:v>45387</c:v>
                </c:pt>
                <c:pt idx="1272">
                  <c:v>45390</c:v>
                </c:pt>
                <c:pt idx="1273">
                  <c:v>45391</c:v>
                </c:pt>
                <c:pt idx="1274">
                  <c:v>45392</c:v>
                </c:pt>
                <c:pt idx="1275">
                  <c:v>45393</c:v>
                </c:pt>
                <c:pt idx="1276">
                  <c:v>45394</c:v>
                </c:pt>
                <c:pt idx="1277">
                  <c:v>45397</c:v>
                </c:pt>
                <c:pt idx="1278">
                  <c:v>45398</c:v>
                </c:pt>
                <c:pt idx="1279">
                  <c:v>45399</c:v>
                </c:pt>
                <c:pt idx="1280">
                  <c:v>45400</c:v>
                </c:pt>
                <c:pt idx="1281">
                  <c:v>45401</c:v>
                </c:pt>
                <c:pt idx="1282">
                  <c:v>45404</c:v>
                </c:pt>
                <c:pt idx="1283">
                  <c:v>45405</c:v>
                </c:pt>
                <c:pt idx="1284">
                  <c:v>45406</c:v>
                </c:pt>
                <c:pt idx="1285">
                  <c:v>45407</c:v>
                </c:pt>
                <c:pt idx="1286">
                  <c:v>45408</c:v>
                </c:pt>
                <c:pt idx="1287">
                  <c:v>45411</c:v>
                </c:pt>
                <c:pt idx="1288">
                  <c:v>45412</c:v>
                </c:pt>
                <c:pt idx="1289">
                  <c:v>45414</c:v>
                </c:pt>
                <c:pt idx="1290">
                  <c:v>45415</c:v>
                </c:pt>
                <c:pt idx="1291">
                  <c:v>45418</c:v>
                </c:pt>
                <c:pt idx="1292">
                  <c:v>45419</c:v>
                </c:pt>
                <c:pt idx="1293">
                  <c:v>45420</c:v>
                </c:pt>
                <c:pt idx="1294">
                  <c:v>45421</c:v>
                </c:pt>
                <c:pt idx="1295">
                  <c:v>45422</c:v>
                </c:pt>
                <c:pt idx="1296">
                  <c:v>45425</c:v>
                </c:pt>
                <c:pt idx="1297">
                  <c:v>45426</c:v>
                </c:pt>
                <c:pt idx="1298">
                  <c:v>45427</c:v>
                </c:pt>
                <c:pt idx="1299">
                  <c:v>45428</c:v>
                </c:pt>
                <c:pt idx="1300">
                  <c:v>45429</c:v>
                </c:pt>
                <c:pt idx="1301">
                  <c:v>45432</c:v>
                </c:pt>
                <c:pt idx="1302">
                  <c:v>45433</c:v>
                </c:pt>
                <c:pt idx="1303">
                  <c:v>45434</c:v>
                </c:pt>
                <c:pt idx="1304">
                  <c:v>45435</c:v>
                </c:pt>
                <c:pt idx="1305">
                  <c:v>45436</c:v>
                </c:pt>
                <c:pt idx="1306">
                  <c:v>45439</c:v>
                </c:pt>
                <c:pt idx="1307">
                  <c:v>45440</c:v>
                </c:pt>
                <c:pt idx="1308">
                  <c:v>45441</c:v>
                </c:pt>
                <c:pt idx="1309">
                  <c:v>45443</c:v>
                </c:pt>
                <c:pt idx="1310">
                  <c:v>45446</c:v>
                </c:pt>
                <c:pt idx="1311">
                  <c:v>45447</c:v>
                </c:pt>
                <c:pt idx="1312">
                  <c:v>45448</c:v>
                </c:pt>
                <c:pt idx="1313">
                  <c:v>45449</c:v>
                </c:pt>
                <c:pt idx="1314">
                  <c:v>45450</c:v>
                </c:pt>
                <c:pt idx="1315">
                  <c:v>45453</c:v>
                </c:pt>
                <c:pt idx="1316">
                  <c:v>45454</c:v>
                </c:pt>
                <c:pt idx="1317">
                  <c:v>45455</c:v>
                </c:pt>
                <c:pt idx="1318">
                  <c:v>45456</c:v>
                </c:pt>
                <c:pt idx="1319">
                  <c:v>45457</c:v>
                </c:pt>
                <c:pt idx="1320">
                  <c:v>45460</c:v>
                </c:pt>
                <c:pt idx="1321">
                  <c:v>45461</c:v>
                </c:pt>
                <c:pt idx="1322">
                  <c:v>45462</c:v>
                </c:pt>
                <c:pt idx="1323">
                  <c:v>45463</c:v>
                </c:pt>
                <c:pt idx="1324">
                  <c:v>45464</c:v>
                </c:pt>
                <c:pt idx="1325">
                  <c:v>45467</c:v>
                </c:pt>
                <c:pt idx="1326">
                  <c:v>45468</c:v>
                </c:pt>
                <c:pt idx="1327">
                  <c:v>45469</c:v>
                </c:pt>
                <c:pt idx="1328">
                  <c:v>45470</c:v>
                </c:pt>
                <c:pt idx="1329">
                  <c:v>45471</c:v>
                </c:pt>
                <c:pt idx="1330">
                  <c:v>45474</c:v>
                </c:pt>
                <c:pt idx="1331">
                  <c:v>45475</c:v>
                </c:pt>
                <c:pt idx="1332">
                  <c:v>45476</c:v>
                </c:pt>
                <c:pt idx="1333">
                  <c:v>45477</c:v>
                </c:pt>
                <c:pt idx="1334">
                  <c:v>45478</c:v>
                </c:pt>
                <c:pt idx="1335">
                  <c:v>45481</c:v>
                </c:pt>
                <c:pt idx="1336">
                  <c:v>45482</c:v>
                </c:pt>
                <c:pt idx="1337">
                  <c:v>45483</c:v>
                </c:pt>
                <c:pt idx="1338">
                  <c:v>45484</c:v>
                </c:pt>
                <c:pt idx="1339">
                  <c:v>45485</c:v>
                </c:pt>
                <c:pt idx="1340">
                  <c:v>45488</c:v>
                </c:pt>
                <c:pt idx="1341">
                  <c:v>45489</c:v>
                </c:pt>
                <c:pt idx="1342">
                  <c:v>45490</c:v>
                </c:pt>
                <c:pt idx="1343">
                  <c:v>45491</c:v>
                </c:pt>
                <c:pt idx="1344">
                  <c:v>45492</c:v>
                </c:pt>
                <c:pt idx="1345">
                  <c:v>45495</c:v>
                </c:pt>
                <c:pt idx="1346">
                  <c:v>45496</c:v>
                </c:pt>
                <c:pt idx="1347">
                  <c:v>45497</c:v>
                </c:pt>
                <c:pt idx="1348">
                  <c:v>45498</c:v>
                </c:pt>
                <c:pt idx="1349">
                  <c:v>45499</c:v>
                </c:pt>
                <c:pt idx="1350">
                  <c:v>45502</c:v>
                </c:pt>
                <c:pt idx="1351">
                  <c:v>45503</c:v>
                </c:pt>
                <c:pt idx="1352">
                  <c:v>45504</c:v>
                </c:pt>
                <c:pt idx="1353">
                  <c:v>45505</c:v>
                </c:pt>
                <c:pt idx="1354">
                  <c:v>45506</c:v>
                </c:pt>
                <c:pt idx="1355">
                  <c:v>45509</c:v>
                </c:pt>
                <c:pt idx="1356">
                  <c:v>45510</c:v>
                </c:pt>
                <c:pt idx="1357">
                  <c:v>45511</c:v>
                </c:pt>
                <c:pt idx="1358">
                  <c:v>45512</c:v>
                </c:pt>
                <c:pt idx="1359">
                  <c:v>45513</c:v>
                </c:pt>
                <c:pt idx="1360">
                  <c:v>45516</c:v>
                </c:pt>
                <c:pt idx="1361">
                  <c:v>45517</c:v>
                </c:pt>
                <c:pt idx="1362">
                  <c:v>45518</c:v>
                </c:pt>
                <c:pt idx="1363">
                  <c:v>45519</c:v>
                </c:pt>
                <c:pt idx="1364">
                  <c:v>45520</c:v>
                </c:pt>
                <c:pt idx="1365">
                  <c:v>45523</c:v>
                </c:pt>
                <c:pt idx="1366">
                  <c:v>45524</c:v>
                </c:pt>
                <c:pt idx="1367">
                  <c:v>45525</c:v>
                </c:pt>
                <c:pt idx="1368">
                  <c:v>45526</c:v>
                </c:pt>
                <c:pt idx="1369">
                  <c:v>45527</c:v>
                </c:pt>
                <c:pt idx="1370">
                  <c:v>45530</c:v>
                </c:pt>
                <c:pt idx="1371">
                  <c:v>45531</c:v>
                </c:pt>
                <c:pt idx="1372">
                  <c:v>45532</c:v>
                </c:pt>
                <c:pt idx="1373">
                  <c:v>45533</c:v>
                </c:pt>
                <c:pt idx="1374">
                  <c:v>45534</c:v>
                </c:pt>
                <c:pt idx="1375">
                  <c:v>45537</c:v>
                </c:pt>
                <c:pt idx="1376">
                  <c:v>45538</c:v>
                </c:pt>
                <c:pt idx="1377">
                  <c:v>45539</c:v>
                </c:pt>
                <c:pt idx="1378">
                  <c:v>45540</c:v>
                </c:pt>
                <c:pt idx="1379">
                  <c:v>45541</c:v>
                </c:pt>
                <c:pt idx="1380">
                  <c:v>45544</c:v>
                </c:pt>
                <c:pt idx="1381">
                  <c:v>45545</c:v>
                </c:pt>
                <c:pt idx="1382">
                  <c:v>45546</c:v>
                </c:pt>
                <c:pt idx="1383">
                  <c:v>45547</c:v>
                </c:pt>
                <c:pt idx="1384">
                  <c:v>45548</c:v>
                </c:pt>
                <c:pt idx="1385">
                  <c:v>45551</c:v>
                </c:pt>
                <c:pt idx="1386">
                  <c:v>45552</c:v>
                </c:pt>
                <c:pt idx="1387">
                  <c:v>45553</c:v>
                </c:pt>
                <c:pt idx="1388">
                  <c:v>45554</c:v>
                </c:pt>
                <c:pt idx="1389">
                  <c:v>45555</c:v>
                </c:pt>
                <c:pt idx="1390">
                  <c:v>45558</c:v>
                </c:pt>
                <c:pt idx="1391">
                  <c:v>45559</c:v>
                </c:pt>
                <c:pt idx="1392">
                  <c:v>45560</c:v>
                </c:pt>
                <c:pt idx="1393">
                  <c:v>45561</c:v>
                </c:pt>
                <c:pt idx="1394">
                  <c:v>45562</c:v>
                </c:pt>
                <c:pt idx="1395">
                  <c:v>45565</c:v>
                </c:pt>
                <c:pt idx="1396">
                  <c:v>45566</c:v>
                </c:pt>
                <c:pt idx="1397">
                  <c:v>45567</c:v>
                </c:pt>
                <c:pt idx="1398">
                  <c:v>45568</c:v>
                </c:pt>
                <c:pt idx="1399">
                  <c:v>45569</c:v>
                </c:pt>
                <c:pt idx="1400">
                  <c:v>45572</c:v>
                </c:pt>
                <c:pt idx="1401">
                  <c:v>45573</c:v>
                </c:pt>
                <c:pt idx="1402">
                  <c:v>45574</c:v>
                </c:pt>
                <c:pt idx="1403">
                  <c:v>45575</c:v>
                </c:pt>
                <c:pt idx="1404">
                  <c:v>45576</c:v>
                </c:pt>
                <c:pt idx="1405">
                  <c:v>45579</c:v>
                </c:pt>
                <c:pt idx="1406">
                  <c:v>45580</c:v>
                </c:pt>
                <c:pt idx="1407">
                  <c:v>45581</c:v>
                </c:pt>
                <c:pt idx="1408">
                  <c:v>45582</c:v>
                </c:pt>
                <c:pt idx="1409">
                  <c:v>45583</c:v>
                </c:pt>
                <c:pt idx="1410">
                  <c:v>45586</c:v>
                </c:pt>
                <c:pt idx="1411">
                  <c:v>45587</c:v>
                </c:pt>
                <c:pt idx="1412">
                  <c:v>45588</c:v>
                </c:pt>
                <c:pt idx="1413">
                  <c:v>45589</c:v>
                </c:pt>
                <c:pt idx="1414">
                  <c:v>45590</c:v>
                </c:pt>
                <c:pt idx="1415">
                  <c:v>45593</c:v>
                </c:pt>
                <c:pt idx="1416">
                  <c:v>45594</c:v>
                </c:pt>
                <c:pt idx="1417">
                  <c:v>45595</c:v>
                </c:pt>
                <c:pt idx="1418">
                  <c:v>45596</c:v>
                </c:pt>
                <c:pt idx="1419">
                  <c:v>45597</c:v>
                </c:pt>
                <c:pt idx="1420">
                  <c:v>45600</c:v>
                </c:pt>
                <c:pt idx="1421">
                  <c:v>45601</c:v>
                </c:pt>
                <c:pt idx="1422">
                  <c:v>45602</c:v>
                </c:pt>
                <c:pt idx="1423">
                  <c:v>45603</c:v>
                </c:pt>
                <c:pt idx="1424">
                  <c:v>45604</c:v>
                </c:pt>
                <c:pt idx="1425">
                  <c:v>45607</c:v>
                </c:pt>
                <c:pt idx="1426">
                  <c:v>45608</c:v>
                </c:pt>
                <c:pt idx="1427">
                  <c:v>45609</c:v>
                </c:pt>
                <c:pt idx="1428">
                  <c:v>45610</c:v>
                </c:pt>
                <c:pt idx="1429">
                  <c:v>45614</c:v>
                </c:pt>
                <c:pt idx="1430">
                  <c:v>45615</c:v>
                </c:pt>
                <c:pt idx="1431">
                  <c:v>45617</c:v>
                </c:pt>
                <c:pt idx="1432">
                  <c:v>45618</c:v>
                </c:pt>
                <c:pt idx="1433">
                  <c:v>45621</c:v>
                </c:pt>
                <c:pt idx="1434">
                  <c:v>45622</c:v>
                </c:pt>
                <c:pt idx="1435">
                  <c:v>45623</c:v>
                </c:pt>
                <c:pt idx="1436">
                  <c:v>45624</c:v>
                </c:pt>
                <c:pt idx="1437">
                  <c:v>45625</c:v>
                </c:pt>
                <c:pt idx="1438">
                  <c:v>45628</c:v>
                </c:pt>
                <c:pt idx="1439">
                  <c:v>45629</c:v>
                </c:pt>
                <c:pt idx="1440">
                  <c:v>45630</c:v>
                </c:pt>
                <c:pt idx="1441">
                  <c:v>45631</c:v>
                </c:pt>
                <c:pt idx="1442">
                  <c:v>45632</c:v>
                </c:pt>
                <c:pt idx="1443">
                  <c:v>45635</c:v>
                </c:pt>
                <c:pt idx="1444">
                  <c:v>45636</c:v>
                </c:pt>
                <c:pt idx="1445">
                  <c:v>45637</c:v>
                </c:pt>
                <c:pt idx="1446">
                  <c:v>45638</c:v>
                </c:pt>
                <c:pt idx="1447">
                  <c:v>45639</c:v>
                </c:pt>
                <c:pt idx="1448">
                  <c:v>45642</c:v>
                </c:pt>
                <c:pt idx="1449">
                  <c:v>45643</c:v>
                </c:pt>
                <c:pt idx="1450">
                  <c:v>45644</c:v>
                </c:pt>
                <c:pt idx="1451">
                  <c:v>45645</c:v>
                </c:pt>
                <c:pt idx="1452">
                  <c:v>45646</c:v>
                </c:pt>
                <c:pt idx="1453">
                  <c:v>45649</c:v>
                </c:pt>
                <c:pt idx="1454">
                  <c:v>45650</c:v>
                </c:pt>
                <c:pt idx="1455">
                  <c:v>45652</c:v>
                </c:pt>
                <c:pt idx="1456">
                  <c:v>45653</c:v>
                </c:pt>
                <c:pt idx="1457">
                  <c:v>45656</c:v>
                </c:pt>
                <c:pt idx="1458">
                  <c:v>45657</c:v>
                </c:pt>
                <c:pt idx="1459">
                  <c:v>45659</c:v>
                </c:pt>
                <c:pt idx="1460">
                  <c:v>45660</c:v>
                </c:pt>
                <c:pt idx="1461">
                  <c:v>45663</c:v>
                </c:pt>
                <c:pt idx="1462">
                  <c:v>45664</c:v>
                </c:pt>
                <c:pt idx="1463">
                  <c:v>45665</c:v>
                </c:pt>
                <c:pt idx="1464">
                  <c:v>45666</c:v>
                </c:pt>
                <c:pt idx="1465">
                  <c:v>45667</c:v>
                </c:pt>
                <c:pt idx="1466">
                  <c:v>45670</c:v>
                </c:pt>
                <c:pt idx="1467">
                  <c:v>45671</c:v>
                </c:pt>
                <c:pt idx="1468">
                  <c:v>45672</c:v>
                </c:pt>
                <c:pt idx="1469">
                  <c:v>45673</c:v>
                </c:pt>
                <c:pt idx="1470">
                  <c:v>45674</c:v>
                </c:pt>
                <c:pt idx="1471">
                  <c:v>45677</c:v>
                </c:pt>
                <c:pt idx="1472">
                  <c:v>45678</c:v>
                </c:pt>
                <c:pt idx="1473">
                  <c:v>45679</c:v>
                </c:pt>
                <c:pt idx="1474">
                  <c:v>45680</c:v>
                </c:pt>
                <c:pt idx="1475">
                  <c:v>45681</c:v>
                </c:pt>
                <c:pt idx="1476">
                  <c:v>45684</c:v>
                </c:pt>
                <c:pt idx="1477">
                  <c:v>45685</c:v>
                </c:pt>
                <c:pt idx="1478">
                  <c:v>45686</c:v>
                </c:pt>
                <c:pt idx="1479">
                  <c:v>45687</c:v>
                </c:pt>
                <c:pt idx="1480">
                  <c:v>45688</c:v>
                </c:pt>
              </c:numCache>
            </c:numRef>
          </c:cat>
          <c:val>
            <c:numRef>
              <c:f>Planilha1!$B$2:$B$1482</c:f>
              <c:numCache>
                <c:formatCode>#,##0.00\ \%</c:formatCode>
                <c:ptCount val="1481"/>
                <c:pt idx="0">
                  <c:v>0</c:v>
                </c:pt>
                <c:pt idx="1">
                  <c:v>-5.9600000000048503E-3</c:v>
                </c:pt>
                <c:pt idx="2">
                  <c:v>-2.2100000000024878E-3</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-7.7848213711173703E-3</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-3.4273829427267158E-3</c:v>
                </c:pt>
                <c:pt idx="231">
                  <c:v>-1.9212385495650387E-2</c:v>
                </c:pt>
                <c:pt idx="232">
                  <c:v>-3.3845406559492384E-2</c:v>
                </c:pt>
                <c:pt idx="233">
                  <c:v>-9.9013285012304775E-2</c:v>
                </c:pt>
                <c:pt idx="234">
                  <c:v>-8.2485682821777984E-2</c:v>
                </c:pt>
                <c:pt idx="235">
                  <c:v>-0.10953344654485357</c:v>
                </c:pt>
                <c:pt idx="236">
                  <c:v>-0.1147792465488688</c:v>
                </c:pt>
                <c:pt idx="237">
                  <c:v>-0.10536346396454487</c:v>
                </c:pt>
                <c:pt idx="238">
                  <c:v>-9.1254070850275856E-2</c:v>
                </c:pt>
                <c:pt idx="239">
                  <c:v>-7.1184839618949086E-2</c:v>
                </c:pt>
                <c:pt idx="240">
                  <c:v>-5.6218600769003653E-2</c:v>
                </c:pt>
                <c:pt idx="241">
                  <c:v>-4.1823592409509169E-2</c:v>
                </c:pt>
                <c:pt idx="242">
                  <c:v>-2.1316417802164374E-2</c:v>
                </c:pt>
                <c:pt idx="243">
                  <c:v>-1.1424609807327403E-4</c:v>
                </c:pt>
                <c:pt idx="244">
                  <c:v>0</c:v>
                </c:pt>
                <c:pt idx="245">
                  <c:v>0</c:v>
                </c:pt>
                <c:pt idx="246">
                  <c:v>0</c:v>
                </c:pt>
                <c:pt idx="247">
                  <c:v>0</c:v>
                </c:pt>
                <c:pt idx="248">
                  <c:v>0</c:v>
                </c:pt>
                <c:pt idx="249">
                  <c:v>0</c:v>
                </c:pt>
                <c:pt idx="250">
                  <c:v>-1.2839658910075216E-3</c:v>
                </c:pt>
                <c:pt idx="251">
                  <c:v>0</c:v>
                </c:pt>
                <c:pt idx="252">
                  <c:v>-3.1180313212384105E-2</c:v>
                </c:pt>
                <c:pt idx="253">
                  <c:v>-9.8561740300807443E-2</c:v>
                </c:pt>
                <c:pt idx="254">
                  <c:v>-2.6054912534905019E-2</c:v>
                </c:pt>
                <c:pt idx="255">
                  <c:v>0</c:v>
                </c:pt>
                <c:pt idx="256">
                  <c:v>0</c:v>
                </c:pt>
                <c:pt idx="257">
                  <c:v>-7.9776348740584133E-2</c:v>
                </c:pt>
                <c:pt idx="258">
                  <c:v>-0.24337725641392755</c:v>
                </c:pt>
                <c:pt idx="259">
                  <c:v>-0.32341968469764726</c:v>
                </c:pt>
                <c:pt idx="260">
                  <c:v>-0.39720924371736438</c:v>
                </c:pt>
                <c:pt idx="261">
                  <c:v>-0.50068567747986115</c:v>
                </c:pt>
                <c:pt idx="262">
                  <c:v>-0.61352240945670766</c:v>
                </c:pt>
                <c:pt idx="263">
                  <c:v>-0.74315066117441542</c:v>
                </c:pt>
                <c:pt idx="264">
                  <c:v>-0.78480161251805458</c:v>
                </c:pt>
                <c:pt idx="265">
                  <c:v>-0.81874575995121446</c:v>
                </c:pt>
                <c:pt idx="266">
                  <c:v>-0.9239232022217011</c:v>
                </c:pt>
                <c:pt idx="267">
                  <c:v>-0.95404720764249207</c:v>
                </c:pt>
                <c:pt idx="268">
                  <c:v>-1.0005256021261331</c:v>
                </c:pt>
                <c:pt idx="269">
                  <c:v>-1.0348498631923526</c:v>
                </c:pt>
                <c:pt idx="270">
                  <c:v>-1.1102454023118</c:v>
                </c:pt>
                <c:pt idx="271">
                  <c:v>-1.1447312116720845</c:v>
                </c:pt>
                <c:pt idx="272">
                  <c:v>-1.1871518931226965</c:v>
                </c:pt>
                <c:pt idx="273">
                  <c:v>-1.1851372908674307</c:v>
                </c:pt>
                <c:pt idx="274">
                  <c:v>-1.1769458420747787</c:v>
                </c:pt>
                <c:pt idx="275">
                  <c:v>-1.1723274614329608</c:v>
                </c:pt>
                <c:pt idx="276">
                  <c:v>-1.1554029019205319</c:v>
                </c:pt>
                <c:pt idx="277">
                  <c:v>-1.1941459839711965</c:v>
                </c:pt>
                <c:pt idx="278">
                  <c:v>-1.1562581575949324</c:v>
                </c:pt>
                <c:pt idx="279">
                  <c:v>-1.198488782229004</c:v>
                </c:pt>
                <c:pt idx="280">
                  <c:v>-1.4207697320075499</c:v>
                </c:pt>
                <c:pt idx="281">
                  <c:v>-1.4307762233981163</c:v>
                </c:pt>
                <c:pt idx="282">
                  <c:v>-1.4251125302653787</c:v>
                </c:pt>
                <c:pt idx="283">
                  <c:v>-1.185631438590415</c:v>
                </c:pt>
                <c:pt idx="284">
                  <c:v>-1.1364067231078434</c:v>
                </c:pt>
                <c:pt idx="285">
                  <c:v>-1.0967703740194701</c:v>
                </c:pt>
                <c:pt idx="286">
                  <c:v>-1.0750943940936555</c:v>
                </c:pt>
                <c:pt idx="287">
                  <c:v>-1.0034429742599609</c:v>
                </c:pt>
                <c:pt idx="288">
                  <c:v>-0.94692007702244563</c:v>
                </c:pt>
                <c:pt idx="289">
                  <c:v>-0.90851909724153268</c:v>
                </c:pt>
                <c:pt idx="290">
                  <c:v>-0.85243333068204996</c:v>
                </c:pt>
                <c:pt idx="291">
                  <c:v>-0.83768492171893028</c:v>
                </c:pt>
                <c:pt idx="292">
                  <c:v>-0.87333007766007997</c:v>
                </c:pt>
                <c:pt idx="293">
                  <c:v>-0.88806898378236743</c:v>
                </c:pt>
                <c:pt idx="294">
                  <c:v>-0.8530415124949583</c:v>
                </c:pt>
                <c:pt idx="295">
                  <c:v>-0.8177764701868897</c:v>
                </c:pt>
                <c:pt idx="296">
                  <c:v>-0.76564388541134354</c:v>
                </c:pt>
                <c:pt idx="297">
                  <c:v>-0.73655568964064</c:v>
                </c:pt>
                <c:pt idx="298">
                  <c:v>-0.72505725224028894</c:v>
                </c:pt>
                <c:pt idx="299">
                  <c:v>-0.69935206780392156</c:v>
                </c:pt>
                <c:pt idx="300">
                  <c:v>-0.70904496544721196</c:v>
                </c:pt>
                <c:pt idx="301">
                  <c:v>-0.63116918487199059</c:v>
                </c:pt>
                <c:pt idx="302">
                  <c:v>-0.61001586119163598</c:v>
                </c:pt>
                <c:pt idx="303">
                  <c:v>-0.57782973931143866</c:v>
                </c:pt>
                <c:pt idx="304">
                  <c:v>-0.55273273668797984</c:v>
                </c:pt>
                <c:pt idx="305">
                  <c:v>-0.51027404387405961</c:v>
                </c:pt>
                <c:pt idx="306">
                  <c:v>-0.48686854691775833</c:v>
                </c:pt>
                <c:pt idx="307">
                  <c:v>-0.44132143083515529</c:v>
                </c:pt>
                <c:pt idx="308">
                  <c:v>-0.40859364702781242</c:v>
                </c:pt>
                <c:pt idx="309">
                  <c:v>-0.40087734027650079</c:v>
                </c:pt>
                <c:pt idx="310">
                  <c:v>-0.36605893148727581</c:v>
                </c:pt>
                <c:pt idx="311">
                  <c:v>-0.40168508174678202</c:v>
                </c:pt>
                <c:pt idx="312">
                  <c:v>-0.39023415855052906</c:v>
                </c:pt>
                <c:pt idx="313">
                  <c:v>-0.35402833500061132</c:v>
                </c:pt>
                <c:pt idx="314">
                  <c:v>-0.34292901691496352</c:v>
                </c:pt>
                <c:pt idx="315">
                  <c:v>-0.33592542322565244</c:v>
                </c:pt>
                <c:pt idx="316">
                  <c:v>-0.33414839199104635</c:v>
                </c:pt>
                <c:pt idx="317">
                  <c:v>-0.31252942911020454</c:v>
                </c:pt>
                <c:pt idx="318">
                  <c:v>-0.31925744041552673</c:v>
                </c:pt>
                <c:pt idx="319">
                  <c:v>-0.28642512535911285</c:v>
                </c:pt>
                <c:pt idx="320">
                  <c:v>-0.28700479864954548</c:v>
                </c:pt>
                <c:pt idx="321">
                  <c:v>-0.25642465686905724</c:v>
                </c:pt>
                <c:pt idx="322">
                  <c:v>-0.25688079322873331</c:v>
                </c:pt>
                <c:pt idx="323">
                  <c:v>-0.20668678798183682</c:v>
                </c:pt>
                <c:pt idx="324">
                  <c:v>-0.1916532937939171</c:v>
                </c:pt>
                <c:pt idx="325">
                  <c:v>-0.16891299569551807</c:v>
                </c:pt>
                <c:pt idx="326">
                  <c:v>-0.13713549597085642</c:v>
                </c:pt>
                <c:pt idx="327">
                  <c:v>-0.10093917526174986</c:v>
                </c:pt>
                <c:pt idx="328">
                  <c:v>-9.4885865655120069E-2</c:v>
                </c:pt>
                <c:pt idx="329">
                  <c:v>-6.4429260805388411E-2</c:v>
                </c:pt>
                <c:pt idx="330">
                  <c:v>-4.5993749601488956E-2</c:v>
                </c:pt>
                <c:pt idx="331">
                  <c:v>-4.3732073484709942E-2</c:v>
                </c:pt>
                <c:pt idx="332">
                  <c:v>-3.8049374670328817E-2</c:v>
                </c:pt>
                <c:pt idx="333">
                  <c:v>-2.0165028234386213E-2</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-2.4891907129726098E-3</c:v>
                </c:pt>
                <c:pt idx="353">
                  <c:v>0</c:v>
                </c:pt>
                <c:pt idx="354">
                  <c:v>-5.807898552837993E-3</c:v>
                </c:pt>
                <c:pt idx="355">
                  <c:v>-1.8729053965228519E-3</c:v>
                </c:pt>
                <c:pt idx="356">
                  <c:v>0</c:v>
                </c:pt>
                <c:pt idx="357">
                  <c:v>-1.3629900805344619E-2</c:v>
                </c:pt>
                <c:pt idx="358">
                  <c:v>-1.7063387267769618E-2</c:v>
                </c:pt>
                <c:pt idx="359">
                  <c:v>-6.23324401855096E-3</c:v>
                </c:pt>
                <c:pt idx="360">
                  <c:v>-9.3545953480148655E-3</c:v>
                </c:pt>
                <c:pt idx="361">
                  <c:v>0</c:v>
                </c:pt>
                <c:pt idx="362">
                  <c:v>-4.4436162300065139E-3</c:v>
                </c:pt>
                <c:pt idx="363">
                  <c:v>0</c:v>
                </c:pt>
                <c:pt idx="364">
                  <c:v>0</c:v>
                </c:pt>
                <c:pt idx="365">
                  <c:v>0</c:v>
                </c:pt>
                <c:pt idx="366">
                  <c:v>0</c:v>
                </c:pt>
                <c:pt idx="367">
                  <c:v>-1.6308267450669826E-2</c:v>
                </c:pt>
                <c:pt idx="368">
                  <c:v>-8.1068907721108339E-3</c:v>
                </c:pt>
                <c:pt idx="369">
                  <c:v>0</c:v>
                </c:pt>
                <c:pt idx="370">
                  <c:v>0</c:v>
                </c:pt>
                <c:pt idx="371">
                  <c:v>0</c:v>
                </c:pt>
                <c:pt idx="372">
                  <c:v>0</c:v>
                </c:pt>
                <c:pt idx="373">
                  <c:v>0</c:v>
                </c:pt>
                <c:pt idx="374">
                  <c:v>0</c:v>
                </c:pt>
                <c:pt idx="375">
                  <c:v>-1.2880534879071485E-2</c:v>
                </c:pt>
                <c:pt idx="376">
                  <c:v>0</c:v>
                </c:pt>
                <c:pt idx="377">
                  <c:v>-7.0764837687942181E-3</c:v>
                </c:pt>
                <c:pt idx="378">
                  <c:v>-3.7741246768075724E-5</c:v>
                </c:pt>
                <c:pt idx="379">
                  <c:v>0</c:v>
                </c:pt>
                <c:pt idx="380">
                  <c:v>-1.3376666942121267E-2</c:v>
                </c:pt>
                <c:pt idx="381">
                  <c:v>-1.7084022448655024E-2</c:v>
                </c:pt>
                <c:pt idx="382">
                  <c:v>0</c:v>
                </c:pt>
                <c:pt idx="383">
                  <c:v>-2.8683164501027102E-2</c:v>
                </c:pt>
                <c:pt idx="384">
                  <c:v>-2.1316656288164548E-2</c:v>
                </c:pt>
                <c:pt idx="385">
                  <c:v>0</c:v>
                </c:pt>
                <c:pt idx="386">
                  <c:v>0</c:v>
                </c:pt>
                <c:pt idx="387">
                  <c:v>0</c:v>
                </c:pt>
                <c:pt idx="388">
                  <c:v>0</c:v>
                </c:pt>
                <c:pt idx="389">
                  <c:v>-3.6474592846127488E-2</c:v>
                </c:pt>
                <c:pt idx="390">
                  <c:v>-4.7156505058857011E-2</c:v>
                </c:pt>
                <c:pt idx="391">
                  <c:v>-1.5308233347126271E-2</c:v>
                </c:pt>
                <c:pt idx="392">
                  <c:v>-2.9253018392448246E-2</c:v>
                </c:pt>
                <c:pt idx="393">
                  <c:v>-7.6052205965316033E-2</c:v>
                </c:pt>
                <c:pt idx="394">
                  <c:v>-0.27081844510475533</c:v>
                </c:pt>
                <c:pt idx="395">
                  <c:v>-0.29048971301764703</c:v>
                </c:pt>
                <c:pt idx="396">
                  <c:v>-0.27063978636176073</c:v>
                </c:pt>
                <c:pt idx="397">
                  <c:v>-0.23283935758077631</c:v>
                </c:pt>
                <c:pt idx="398">
                  <c:v>-0.20755444390115688</c:v>
                </c:pt>
                <c:pt idx="399">
                  <c:v>-0.17289464776018082</c:v>
                </c:pt>
                <c:pt idx="400">
                  <c:v>-0.15860194832061167</c:v>
                </c:pt>
                <c:pt idx="401">
                  <c:v>-0.17528303306126342</c:v>
                </c:pt>
                <c:pt idx="402">
                  <c:v>-0.18569225561364042</c:v>
                </c:pt>
                <c:pt idx="403">
                  <c:v>-0.14568210027456799</c:v>
                </c:pt>
                <c:pt idx="404">
                  <c:v>-0.11475533155301559</c:v>
                </c:pt>
                <c:pt idx="405">
                  <c:v>-0.11233873697670685</c:v>
                </c:pt>
                <c:pt idx="406">
                  <c:v>-0.10995035167562427</c:v>
                </c:pt>
                <c:pt idx="407">
                  <c:v>-0.13529168390567506</c:v>
                </c:pt>
                <c:pt idx="408">
                  <c:v>-0.1204253958701539</c:v>
                </c:pt>
                <c:pt idx="409">
                  <c:v>-0.11634445405648303</c:v>
                </c:pt>
                <c:pt idx="410">
                  <c:v>-0.11891149810058113</c:v>
                </c:pt>
                <c:pt idx="411">
                  <c:v>-5.569451235565117E-2</c:v>
                </c:pt>
                <c:pt idx="412">
                  <c:v>-4.9685936735986903E-2</c:v>
                </c:pt>
                <c:pt idx="413">
                  <c:v>-0.10724226125549977</c:v>
                </c:pt>
                <c:pt idx="414">
                  <c:v>-7.4801594764353732E-2</c:v>
                </c:pt>
                <c:pt idx="415">
                  <c:v>-5.6145860759019173E-2</c:v>
                </c:pt>
                <c:pt idx="416">
                  <c:v>-2.790837627410717E-2</c:v>
                </c:pt>
                <c:pt idx="417">
                  <c:v>-7.2403806372051051E-4</c:v>
                </c:pt>
                <c:pt idx="418">
                  <c:v>0</c:v>
                </c:pt>
                <c:pt idx="419">
                  <c:v>-1.3032400842788035E-2</c:v>
                </c:pt>
                <c:pt idx="420">
                  <c:v>-7.2402226904331578E-3</c:v>
                </c:pt>
                <c:pt idx="421">
                  <c:v>0</c:v>
                </c:pt>
                <c:pt idx="422">
                  <c:v>0</c:v>
                </c:pt>
                <c:pt idx="423">
                  <c:v>0</c:v>
                </c:pt>
                <c:pt idx="424">
                  <c:v>-1.4659854720843945E-3</c:v>
                </c:pt>
                <c:pt idx="425">
                  <c:v>0</c:v>
                </c:pt>
                <c:pt idx="426">
                  <c:v>-9.1242264845238733E-3</c:v>
                </c:pt>
                <c:pt idx="427">
                  <c:v>-1.4386396238742584E-2</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-3.7473962623423051E-4</c:v>
                </c:pt>
                <c:pt idx="445">
                  <c:v>0</c:v>
                </c:pt>
                <c:pt idx="446">
                  <c:v>0</c:v>
                </c:pt>
                <c:pt idx="447">
                  <c:v>0</c:v>
                </c:pt>
                <c:pt idx="448">
                  <c:v>0</c:v>
                </c:pt>
                <c:pt idx="449">
                  <c:v>0</c:v>
                </c:pt>
                <c:pt idx="450">
                  <c:v>0</c:v>
                </c:pt>
                <c:pt idx="451">
                  <c:v>0</c:v>
                </c:pt>
                <c:pt idx="452">
                  <c:v>0</c:v>
                </c:pt>
                <c:pt idx="453">
                  <c:v>0</c:v>
                </c:pt>
                <c:pt idx="454">
                  <c:v>0</c:v>
                </c:pt>
                <c:pt idx="455">
                  <c:v>0</c:v>
                </c:pt>
                <c:pt idx="456">
                  <c:v>0</c:v>
                </c:pt>
                <c:pt idx="457">
                  <c:v>-2.9839228295795257E-3</c:v>
                </c:pt>
                <c:pt idx="458">
                  <c:v>-1.5275065770250887E-2</c:v>
                </c:pt>
                <c:pt idx="459">
                  <c:v>-8.5308389359797007E-3</c:v>
                </c:pt>
                <c:pt idx="460">
                  <c:v>-2.148611517100257E-2</c:v>
                </c:pt>
                <c:pt idx="461">
                  <c:v>-3.8136217480269942E-2</c:v>
                </c:pt>
                <c:pt idx="462">
                  <c:v>-5.3214849459220892E-2</c:v>
                </c:pt>
                <c:pt idx="463">
                  <c:v>-3.1335866705639211E-2</c:v>
                </c:pt>
                <c:pt idx="464">
                  <c:v>-2.3899444606836746E-2</c:v>
                </c:pt>
                <c:pt idx="465">
                  <c:v>-5.4159602455473958E-3</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-1.5562396590626186E-3</c:v>
                </c:pt>
                <c:pt idx="492">
                  <c:v>0</c:v>
                </c:pt>
                <c:pt idx="493">
                  <c:v>0</c:v>
                </c:pt>
                <c:pt idx="494">
                  <c:v>0</c:v>
                </c:pt>
                <c:pt idx="495">
                  <c:v>0</c:v>
                </c:pt>
                <c:pt idx="496">
                  <c:v>0</c:v>
                </c:pt>
                <c:pt idx="497">
                  <c:v>0</c:v>
                </c:pt>
                <c:pt idx="498">
                  <c:v>-1.7268899763481203E-2</c:v>
                </c:pt>
                <c:pt idx="499">
                  <c:v>-1.381511981079323E-2</c:v>
                </c:pt>
                <c:pt idx="500">
                  <c:v>-6.2279751707648304E-3</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-5.8657313679575827E-3</c:v>
                </c:pt>
                <c:pt idx="708">
                  <c:v>0</c:v>
                </c:pt>
                <c:pt idx="709">
                  <c:v>-4.2015987349117885E-2</c:v>
                </c:pt>
                <c:pt idx="710">
                  <c:v>-3.7140714555471853E-3</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numCache>
            </c:numRef>
          </c:val>
          <c:smooth val="0"/>
          <c:extLst>
            <c:ext xmlns:c16="http://schemas.microsoft.com/office/drawing/2014/chart" uri="{C3380CC4-5D6E-409C-BE32-E72D297353CC}">
              <c16:uniqueId val="{00000000-822C-47FC-8A02-6AEEA748DA4E}"/>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majorUnit val="5"/>
        <c:majorTimeUnit val="months"/>
      </c:dateAx>
      <c:valAx>
        <c:axId val="1939350303"/>
        <c:scaling>
          <c:orientation val="minMax"/>
          <c:max val="0.5"/>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54376252798404445"/>
          <c:y val="0.36274106566564013"/>
          <c:w val="0.43073810950001834"/>
          <c:h val="0.19596800237503773"/>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chemeClr val="tx1"/>
                </a:solidFill>
                <a:latin typeface="Poppins" panose="00000500000000000000" pitchFamily="2" charset="0"/>
                <a:cs typeface="Poppins" panose="00000500000000000000" pitchFamily="2" charset="0"/>
              </a:rPr>
              <a:t>Volatilidade</a:t>
            </a:r>
            <a:endParaRPr lang="en-US" sz="1000" b="1" i="0" u="none" strike="noStrike" kern="1200" spc="0" baseline="0"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4UM FI Renda Fixa Crédito Privado</c:v>
                </c:pt>
              </c:strCache>
            </c:strRef>
          </c:tx>
          <c:spPr>
            <a:solidFill>
              <a:srgbClr val="042E27"/>
            </a:solidFill>
            <a:ln>
              <a:noFill/>
            </a:ln>
            <a:effectLst/>
          </c:spPr>
          <c:invertIfNegative val="0"/>
          <c:cat>
            <c:numRef>
              <c:f>Planilha1!$A$2:$A$71</c:f>
              <c:numCache>
                <c:formatCode>dd/mm/yy</c:formatCode>
                <c:ptCount val="70"/>
                <c:pt idx="0">
                  <c:v>43556</c:v>
                </c:pt>
                <c:pt idx="1">
                  <c:v>43586</c:v>
                </c:pt>
                <c:pt idx="2">
                  <c:v>43617</c:v>
                </c:pt>
                <c:pt idx="3">
                  <c:v>43647</c:v>
                </c:pt>
                <c:pt idx="4">
                  <c:v>43678</c:v>
                </c:pt>
                <c:pt idx="5">
                  <c:v>43709</c:v>
                </c:pt>
                <c:pt idx="6">
                  <c:v>43739</c:v>
                </c:pt>
                <c:pt idx="7">
                  <c:v>43770</c:v>
                </c:pt>
                <c:pt idx="8">
                  <c:v>43800</c:v>
                </c:pt>
                <c:pt idx="9">
                  <c:v>43831</c:v>
                </c:pt>
                <c:pt idx="10">
                  <c:v>43862</c:v>
                </c:pt>
                <c:pt idx="11">
                  <c:v>43891</c:v>
                </c:pt>
                <c:pt idx="12">
                  <c:v>43922</c:v>
                </c:pt>
                <c:pt idx="13">
                  <c:v>43952</c:v>
                </c:pt>
                <c:pt idx="14">
                  <c:v>43983</c:v>
                </c:pt>
                <c:pt idx="15">
                  <c:v>44013</c:v>
                </c:pt>
                <c:pt idx="16">
                  <c:v>44044</c:v>
                </c:pt>
                <c:pt idx="17">
                  <c:v>44075</c:v>
                </c:pt>
                <c:pt idx="18">
                  <c:v>44105</c:v>
                </c:pt>
                <c:pt idx="19">
                  <c:v>44136</c:v>
                </c:pt>
                <c:pt idx="20">
                  <c:v>44166</c:v>
                </c:pt>
                <c:pt idx="21">
                  <c:v>44197</c:v>
                </c:pt>
                <c:pt idx="22">
                  <c:v>44228</c:v>
                </c:pt>
                <c:pt idx="23">
                  <c:v>44256</c:v>
                </c:pt>
                <c:pt idx="24">
                  <c:v>44287</c:v>
                </c:pt>
                <c:pt idx="25">
                  <c:v>44317</c:v>
                </c:pt>
                <c:pt idx="26">
                  <c:v>44348</c:v>
                </c:pt>
                <c:pt idx="27">
                  <c:v>44378</c:v>
                </c:pt>
                <c:pt idx="28">
                  <c:v>44409</c:v>
                </c:pt>
                <c:pt idx="29">
                  <c:v>44440</c:v>
                </c:pt>
                <c:pt idx="30">
                  <c:v>44470</c:v>
                </c:pt>
                <c:pt idx="31">
                  <c:v>44501</c:v>
                </c:pt>
                <c:pt idx="32">
                  <c:v>44531</c:v>
                </c:pt>
                <c:pt idx="33">
                  <c:v>44562</c:v>
                </c:pt>
                <c:pt idx="34">
                  <c:v>44593</c:v>
                </c:pt>
                <c:pt idx="35">
                  <c:v>44621</c:v>
                </c:pt>
                <c:pt idx="36">
                  <c:v>44652</c:v>
                </c:pt>
                <c:pt idx="37">
                  <c:v>44682</c:v>
                </c:pt>
                <c:pt idx="38">
                  <c:v>44713</c:v>
                </c:pt>
                <c:pt idx="39">
                  <c:v>44743</c:v>
                </c:pt>
                <c:pt idx="40">
                  <c:v>44774</c:v>
                </c:pt>
                <c:pt idx="41">
                  <c:v>44805</c:v>
                </c:pt>
                <c:pt idx="42">
                  <c:v>44835</c:v>
                </c:pt>
                <c:pt idx="43">
                  <c:v>44866</c:v>
                </c:pt>
                <c:pt idx="44">
                  <c:v>44896</c:v>
                </c:pt>
                <c:pt idx="45">
                  <c:v>44927</c:v>
                </c:pt>
                <c:pt idx="46">
                  <c:v>44958</c:v>
                </c:pt>
                <c:pt idx="47">
                  <c:v>44986</c:v>
                </c:pt>
                <c:pt idx="48">
                  <c:v>45017</c:v>
                </c:pt>
                <c:pt idx="49">
                  <c:v>45047</c:v>
                </c:pt>
                <c:pt idx="50">
                  <c:v>45078</c:v>
                </c:pt>
                <c:pt idx="51">
                  <c:v>45108</c:v>
                </c:pt>
                <c:pt idx="52">
                  <c:v>45139</c:v>
                </c:pt>
                <c:pt idx="53">
                  <c:v>45170</c:v>
                </c:pt>
                <c:pt idx="54">
                  <c:v>45200</c:v>
                </c:pt>
                <c:pt idx="55">
                  <c:v>45231</c:v>
                </c:pt>
                <c:pt idx="56">
                  <c:v>45261</c:v>
                </c:pt>
                <c:pt idx="57">
                  <c:v>45292</c:v>
                </c:pt>
                <c:pt idx="58">
                  <c:v>45323</c:v>
                </c:pt>
                <c:pt idx="59">
                  <c:v>45352</c:v>
                </c:pt>
                <c:pt idx="60">
                  <c:v>45383</c:v>
                </c:pt>
                <c:pt idx="61">
                  <c:v>45413</c:v>
                </c:pt>
                <c:pt idx="62">
                  <c:v>45444</c:v>
                </c:pt>
                <c:pt idx="63">
                  <c:v>45474</c:v>
                </c:pt>
                <c:pt idx="64">
                  <c:v>45505</c:v>
                </c:pt>
                <c:pt idx="65">
                  <c:v>45536</c:v>
                </c:pt>
                <c:pt idx="66">
                  <c:v>45566</c:v>
                </c:pt>
                <c:pt idx="67">
                  <c:v>45597</c:v>
                </c:pt>
                <c:pt idx="68">
                  <c:v>45627</c:v>
                </c:pt>
                <c:pt idx="69">
                  <c:v>45658</c:v>
                </c:pt>
              </c:numCache>
            </c:numRef>
          </c:cat>
          <c:val>
            <c:numRef>
              <c:f>Planilha1!$B$2:$B$71</c:f>
              <c:numCache>
                <c:formatCode>#,##0.00\ \%</c:formatCode>
                <c:ptCount val="70"/>
                <c:pt idx="0">
                  <c:v>5.1799943662979478E-2</c:v>
                </c:pt>
                <c:pt idx="1">
                  <c:v>4.5833287785879709E-2</c:v>
                </c:pt>
                <c:pt idx="2">
                  <c:v>4.6966883045426081E-2</c:v>
                </c:pt>
                <c:pt idx="3">
                  <c:v>5.4647203897927529E-2</c:v>
                </c:pt>
                <c:pt idx="4">
                  <c:v>2.6108854234720161E-2</c:v>
                </c:pt>
                <c:pt idx="5">
                  <c:v>4.3981162984858359E-2</c:v>
                </c:pt>
                <c:pt idx="6">
                  <c:v>9.4034003000211086E-2</c:v>
                </c:pt>
                <c:pt idx="7">
                  <c:v>7.9180070094275426E-2</c:v>
                </c:pt>
                <c:pt idx="8">
                  <c:v>9.0192424075310626E-2</c:v>
                </c:pt>
                <c:pt idx="9">
                  <c:v>5.601800849782744E-2</c:v>
                </c:pt>
                <c:pt idx="10">
                  <c:v>0.35222160980357348</c:v>
                </c:pt>
                <c:pt idx="11">
                  <c:v>1.0284065529936994</c:v>
                </c:pt>
                <c:pt idx="12">
                  <c:v>1.3606986112441399</c:v>
                </c:pt>
                <c:pt idx="13">
                  <c:v>0.44734961434181569</c:v>
                </c:pt>
                <c:pt idx="14">
                  <c:v>0.3190240757564044</c:v>
                </c:pt>
                <c:pt idx="15">
                  <c:v>0.25230017967861129</c:v>
                </c:pt>
                <c:pt idx="16">
                  <c:v>0.31937799069904399</c:v>
                </c:pt>
                <c:pt idx="17">
                  <c:v>0.84310994287500785</c:v>
                </c:pt>
                <c:pt idx="18">
                  <c:v>0.81327863615792495</c:v>
                </c:pt>
                <c:pt idx="19">
                  <c:v>0.33243255043135223</c:v>
                </c:pt>
                <c:pt idx="20">
                  <c:v>0.17298221455899079</c:v>
                </c:pt>
                <c:pt idx="21">
                  <c:v>0.35811731396211582</c:v>
                </c:pt>
                <c:pt idx="22">
                  <c:v>0.13169560177029002</c:v>
                </c:pt>
                <c:pt idx="23">
                  <c:v>0.2252736493873661</c:v>
                </c:pt>
                <c:pt idx="24">
                  <c:v>0.1293397638560661</c:v>
                </c:pt>
                <c:pt idx="25">
                  <c:v>0.11822622709273328</c:v>
                </c:pt>
                <c:pt idx="26">
                  <c:v>0.27395449996249527</c:v>
                </c:pt>
                <c:pt idx="27">
                  <c:v>7.3964741525964051E-2</c:v>
                </c:pt>
                <c:pt idx="28">
                  <c:v>7.0307592544369094E-2</c:v>
                </c:pt>
                <c:pt idx="29">
                  <c:v>7.8863428691445428E-2</c:v>
                </c:pt>
                <c:pt idx="30">
                  <c:v>0.11961180108941016</c:v>
                </c:pt>
                <c:pt idx="31">
                  <c:v>0.10498857987736587</c:v>
                </c:pt>
                <c:pt idx="32">
                  <c:v>0.10443466140508079</c:v>
                </c:pt>
                <c:pt idx="33">
                  <c:v>0.43945053372965664</c:v>
                </c:pt>
                <c:pt idx="34">
                  <c:v>0.11616974231251415</c:v>
                </c:pt>
                <c:pt idx="35">
                  <c:v>0.24053312175915631</c:v>
                </c:pt>
                <c:pt idx="36">
                  <c:v>0.12502920859389169</c:v>
                </c:pt>
                <c:pt idx="37">
                  <c:v>6.1024449698457599E-2</c:v>
                </c:pt>
                <c:pt idx="38">
                  <c:v>9.2209656490947006E-2</c:v>
                </c:pt>
                <c:pt idx="39">
                  <c:v>0.15163662040301878</c:v>
                </c:pt>
                <c:pt idx="40">
                  <c:v>4.705148081936171E-2</c:v>
                </c:pt>
                <c:pt idx="41">
                  <c:v>0.1763538108183437</c:v>
                </c:pt>
                <c:pt idx="42">
                  <c:v>0.13261746416751408</c:v>
                </c:pt>
                <c:pt idx="43">
                  <c:v>0.1334489560178517</c:v>
                </c:pt>
                <c:pt idx="44">
                  <c:v>0.1040295643719255</c:v>
                </c:pt>
                <c:pt idx="45">
                  <c:v>0.12496086489767555</c:v>
                </c:pt>
                <c:pt idx="46">
                  <c:v>0.18299188736540223</c:v>
                </c:pt>
                <c:pt idx="47">
                  <c:v>8.6021990834028617E-2</c:v>
                </c:pt>
                <c:pt idx="48">
                  <c:v>0.14659226997461977</c:v>
                </c:pt>
                <c:pt idx="49">
                  <c:v>0.11588333913116029</c:v>
                </c:pt>
                <c:pt idx="50">
                  <c:v>0.11597759522456058</c:v>
                </c:pt>
                <c:pt idx="51">
                  <c:v>0.1132646335539044</c:v>
                </c:pt>
                <c:pt idx="52">
                  <c:v>0.10191650280935242</c:v>
                </c:pt>
                <c:pt idx="53">
                  <c:v>8.4256484143813662E-2</c:v>
                </c:pt>
                <c:pt idx="54">
                  <c:v>0.13487165775894891</c:v>
                </c:pt>
                <c:pt idx="55">
                  <c:v>6.0772642456229257E-2</c:v>
                </c:pt>
                <c:pt idx="56">
                  <c:v>0.16080791055559079</c:v>
                </c:pt>
                <c:pt idx="57">
                  <c:v>0.10567554930398682</c:v>
                </c:pt>
                <c:pt idx="58">
                  <c:v>9.6799009481368409E-2</c:v>
                </c:pt>
                <c:pt idx="59">
                  <c:v>7.9578473982765796E-2</c:v>
                </c:pt>
                <c:pt idx="60">
                  <c:v>8.6174482998152085E-2</c:v>
                </c:pt>
                <c:pt idx="61">
                  <c:v>0.10023203660194603</c:v>
                </c:pt>
                <c:pt idx="62">
                  <c:v>0.12174502162485602</c:v>
                </c:pt>
                <c:pt idx="63">
                  <c:v>0.15268089385954384</c:v>
                </c:pt>
                <c:pt idx="64">
                  <c:v>0.11230345706756165</c:v>
                </c:pt>
                <c:pt idx="65">
                  <c:v>0.12750582988450301</c:v>
                </c:pt>
                <c:pt idx="66">
                  <c:v>0.10476212181306178</c:v>
                </c:pt>
                <c:pt idx="67">
                  <c:v>5.9819750011046058E-2</c:v>
                </c:pt>
                <c:pt idx="68">
                  <c:v>0.18607805888135595</c:v>
                </c:pt>
                <c:pt idx="69">
                  <c:v>5.8272166323672298E-2</c:v>
                </c:pt>
              </c:numCache>
            </c:numRef>
          </c:val>
          <c:extLst>
            <c:ext xmlns:c16="http://schemas.microsoft.com/office/drawing/2014/chart" uri="{C3380CC4-5D6E-409C-BE32-E72D297353CC}">
              <c16:uniqueId val="{00000000-2D70-446C-8AD3-6702197E0C0F}"/>
            </c:ext>
          </c:extLst>
        </c:ser>
        <c:dLbls>
          <c:showLegendKey val="0"/>
          <c:showVal val="0"/>
          <c:showCatName val="0"/>
          <c:showSerName val="0"/>
          <c:showPercent val="0"/>
          <c:showBubbleSize val="0"/>
        </c:dLbls>
        <c:gapWidth val="219"/>
        <c:overlap val="-27"/>
        <c:axId val="1899216256"/>
        <c:axId val="1899213376"/>
      </c:barChart>
      <c:dateAx>
        <c:axId val="1899216256"/>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1"/>
        <c:lblOffset val="100"/>
        <c:baseTimeUnit val="months"/>
        <c:majorUnit val="3"/>
        <c:majorTimeUnit val="months"/>
      </c:dateAx>
      <c:valAx>
        <c:axId val="1899213376"/>
        <c:scaling>
          <c:orientation val="minMax"/>
          <c:max val="1.5"/>
          <c:min val="0"/>
        </c:scaling>
        <c:delete val="0"/>
        <c:axPos val="l"/>
        <c:majorGridlines>
          <c:spPr>
            <a:ln w="9525" cap="flat" cmpd="sng" algn="ctr">
              <a:noFill/>
              <a:round/>
            </a:ln>
            <a:effectLst/>
          </c:spPr>
        </c:majorGridlines>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0.5"/>
      </c:valAx>
      <c:spPr>
        <a:noFill/>
        <a:ln>
          <a:noFill/>
        </a:ln>
        <a:effectLst/>
      </c:spPr>
    </c:plotArea>
    <c:legend>
      <c:legendPos val="r"/>
      <c:layout>
        <c:manualLayout>
          <c:xMode val="edge"/>
          <c:yMode val="edge"/>
          <c:x val="0.52224836111380679"/>
          <c:y val="0.27644777810470289"/>
          <c:w val="0.43100280760697518"/>
          <c:h val="0.1682422017381681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3703050" cy="859210"/>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4UM FI RF CP LP</a:t>
            </a:r>
            <a:endParaRPr sz="2500" dirty="0">
              <a:latin typeface="Montserrat SemiBold" panose="00000700000000000000" pitchFamily="2" charset="0"/>
              <a:cs typeface="Arial Black"/>
            </a:endParaRPr>
          </a:p>
          <a:p>
            <a:pPr marL="12700">
              <a:lnSpc>
                <a:spcPct val="100000"/>
              </a:lnSpc>
              <a:spcBef>
                <a:spcPts val="660"/>
              </a:spcBef>
            </a:pPr>
            <a:r>
              <a:rPr lang="pt-BR" sz="1500" spc="-10" dirty="0">
                <a:solidFill>
                  <a:srgbClr val="FFFFFF"/>
                </a:solidFill>
                <a:latin typeface="Montserrat Light" panose="00000400000000000000" pitchFamily="2" charset="0"/>
                <a:cs typeface="Verdana"/>
              </a:rPr>
              <a:t>4UM FI Renda Fixa Crédito Privado LP</a:t>
            </a:r>
            <a:endParaRPr lang="pt-B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744696"/>
            <a:ext cx="2899410" cy="6382004"/>
          </a:xfrm>
          <a:prstGeom prst="rect">
            <a:avLst/>
          </a:prstGeom>
        </p:spPr>
        <p:txBody>
          <a:bodyPr vert="horz" wrap="square" lIns="0" tIns="12700" rIns="0" bIns="0" rtlCol="0" anchor="t">
            <a:spAutoFit/>
          </a:bodyPr>
          <a:lstStyle/>
          <a:p>
            <a:pPr>
              <a:lnSpc>
                <a:spcPct val="107000"/>
              </a:lnSpc>
              <a:spcBef>
                <a:spcPts val="1200"/>
              </a:spcBef>
              <a:spcAft>
                <a:spcPts val="1200"/>
              </a:spcAft>
            </a:pPr>
            <a:r>
              <a:rPr lang="pt-BR" sz="1000" dirty="0">
                <a:solidFill>
                  <a:srgbClr val="9E9959"/>
                </a:solidFill>
                <a:latin typeface="Montserrat SemiBold"/>
                <a:cs typeface="Arial Black"/>
              </a:rPr>
              <a:t>O </a:t>
            </a:r>
            <a:r>
              <a:rPr lang="pt-BR" sz="1000" b="1" dirty="0">
                <a:solidFill>
                  <a:srgbClr val="9E9959"/>
                </a:solidFill>
                <a:effectLst/>
                <a:latin typeface="Montserrat" panose="00000500000000000000" pitchFamily="2" charset="0"/>
                <a:ea typeface="Poppins" panose="00000500000000000000" pitchFamily="2" charset="0"/>
              </a:rPr>
              <a:t>4UM FI RF Crédito Privado LP</a:t>
            </a:r>
            <a:r>
              <a:rPr lang="pt-BR" sz="1000" dirty="0">
                <a:solidFill>
                  <a:srgbClr val="9E9959"/>
                </a:solidFill>
                <a:effectLst/>
                <a:latin typeface="Montserrat" panose="00000500000000000000" pitchFamily="2" charset="0"/>
                <a:ea typeface="Poppins" panose="00000500000000000000" pitchFamily="2" charset="0"/>
              </a:rPr>
              <a:t> </a:t>
            </a:r>
            <a:r>
              <a:rPr lang="pt-BR" sz="1000" b="1" dirty="0">
                <a:solidFill>
                  <a:srgbClr val="9E9959"/>
                </a:solidFill>
                <a:effectLst/>
                <a:latin typeface="Montserrat" panose="00000500000000000000" pitchFamily="2" charset="0"/>
                <a:ea typeface="Poppins" panose="00000500000000000000" pitchFamily="2" charset="0"/>
              </a:rPr>
              <a:t>é um fundo de investimento em crédito privado</a:t>
            </a:r>
            <a:r>
              <a:rPr lang="pt-BR" sz="1000" b="1" dirty="0">
                <a:solidFill>
                  <a:srgbClr val="00332E"/>
                </a:solidFill>
                <a:effectLst/>
                <a:latin typeface="Montserrat" panose="00000500000000000000" pitchFamily="2" charset="0"/>
                <a:ea typeface="Poppins" panose="00000500000000000000" pitchFamily="2" charset="0"/>
              </a:rPr>
              <a:t> </a:t>
            </a:r>
            <a:r>
              <a:rPr lang="pt-BR" sz="1000" dirty="0">
                <a:solidFill>
                  <a:srgbClr val="00332E"/>
                </a:solidFill>
                <a:effectLst/>
                <a:latin typeface="Montserrat" panose="00000500000000000000" pitchFamily="2" charset="0"/>
                <a:ea typeface="Poppins" panose="00000500000000000000" pitchFamily="2" charset="0"/>
              </a:rPr>
              <a:t>que alia estabilidade e perspectiva de rentabilidade superior ao CDI, com baixo risco, posicionando-se como uma solução adequada para investidores que priorizam segurança e retornos consistentes. A gestão do fundo é criteriosa e diligente, conduzida por profissionais altamente experientes, adotando uma abordagem rigorosa na seleção de ativos e priorizando a preservação do capital e a mitigação de riscos.</a:t>
            </a:r>
            <a:endParaRPr lang="pt-BR" sz="1000" dirty="0">
              <a:solidFill>
                <a:srgbClr val="00332E"/>
              </a:solidFill>
              <a:effectLst/>
              <a:latin typeface="Montserrat" panose="00000500000000000000" pitchFamily="2" charset="0"/>
              <a:ea typeface="Calibri" panose="020F0502020204030204" pitchFamily="34" charset="0"/>
            </a:endParaRP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A carteira do fundo é bastante diversificada e composta por títulos de alta qualidade creditícia, o que dilui os riscos de concentração e proporciona uma exposição controlada ao mercado de crédito privado. Um diferencial competitivo é a ausência de taxa de administração, aumentando a atratividade do fundo em termos de custo-benefício. No entanto, o prazo de resgate de D+20 deve ser considerado por investidores que demandam maior liquidez.</a:t>
            </a:r>
            <a:endParaRPr lang="pt-BR" sz="1000" dirty="0">
              <a:solidFill>
                <a:srgbClr val="00332E"/>
              </a:solidFill>
              <a:effectLst/>
              <a:latin typeface="Montserrat" panose="00000500000000000000" pitchFamily="2" charset="0"/>
              <a:ea typeface="Calibri" panose="020F0502020204030204" pitchFamily="34" charset="0"/>
            </a:endParaRP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O desempenho histórico do 4UM FI Renda Fixa Crédito Privado LP é consistente, superando o CDI na maior parte das janelas temporais, o que reflete a competência da equipe gestora em gerar resultados mesmo em contextos econômicos mais desafiadores e eventualmente adversos. Entendemos que essa performance sólida, associada às avaliações positivas de agências de rating e reconhecimentos de mercado, reforça e respalda a confiabilidade da 4UM e seu comprometimento com os cotistas.</a:t>
            </a:r>
            <a:endParaRPr lang="pt-BR" sz="1000" dirty="0">
              <a:solidFill>
                <a:srgbClr val="00332E"/>
              </a:solidFill>
              <a:effectLst/>
              <a:latin typeface="Montserrat" panose="00000500000000000000" pitchFamily="2" charset="0"/>
              <a:ea typeface="Calibri" panose="020F0502020204030204" pitchFamily="34" charset="0"/>
            </a:endParaRPr>
          </a:p>
        </p:txBody>
      </p:sp>
      <p:sp>
        <p:nvSpPr>
          <p:cNvPr id="3" name="object 3"/>
          <p:cNvSpPr txBox="1"/>
          <p:nvPr/>
        </p:nvSpPr>
        <p:spPr>
          <a:xfrm>
            <a:off x="3875306" y="2744569"/>
            <a:ext cx="2686685" cy="719684"/>
          </a:xfrm>
          <a:prstGeom prst="rect">
            <a:avLst/>
          </a:prstGeom>
        </p:spPr>
        <p:txBody>
          <a:bodyPr vert="horz" wrap="square" lIns="0" tIns="12700" rIns="0" bIns="0" rtlCol="0">
            <a:spAutoFit/>
          </a:bodyPr>
          <a:lstStyle/>
          <a:p>
            <a:pPr marL="12700" marR="5080">
              <a:lnSpc>
                <a:spcPct val="116700"/>
              </a:lnSpc>
              <a:spcBef>
                <a:spcPts val="100"/>
              </a:spcBef>
            </a:pPr>
            <a:r>
              <a:rPr lang="pt-BR" sz="1000" b="0" i="0" dirty="0">
                <a:solidFill>
                  <a:srgbClr val="00332E"/>
                </a:solidFill>
                <a:effectLst/>
                <a:latin typeface="Montserrat" panose="00000500000000000000" pitchFamily="2" charset="0"/>
              </a:rPr>
              <a:t>A seleção de créditos passa por extensa análise fundamentalista antes de compor a carteira, e a alocação obedece limites rígidos de concentração por emissor.</a:t>
            </a:r>
            <a:r>
              <a:rPr lang="pt-BR" sz="1000" spc="-40" dirty="0">
                <a:solidFill>
                  <a:srgbClr val="00332E"/>
                </a:solidFill>
                <a:latin typeface="Montserrat" panose="00000500000000000000" pitchFamily="2" charset="0"/>
                <a:cs typeface="Verdana"/>
              </a:rPr>
              <a:t> </a:t>
            </a:r>
          </a:p>
        </p:txBody>
      </p:sp>
      <p:sp>
        <p:nvSpPr>
          <p:cNvPr id="4" name="object 4"/>
          <p:cNvSpPr txBox="1"/>
          <p:nvPr/>
        </p:nvSpPr>
        <p:spPr>
          <a:xfrm>
            <a:off x="3924861" y="7109231"/>
            <a:ext cx="2860040" cy="1259832"/>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00332E"/>
                </a:solidFill>
                <a:latin typeface="Montserrat" panose="00000500000000000000" pitchFamily="2" charset="0"/>
                <a:cs typeface="Verdana"/>
              </a:rPr>
              <a:t>Portanto, em suma, o</a:t>
            </a:r>
            <a:r>
              <a:rPr lang="pt-BR" sz="1000" dirty="0">
                <a:solidFill>
                  <a:srgbClr val="00332E"/>
                </a:solidFill>
                <a:latin typeface="Montserrat" panose="00000500000000000000" pitchFamily="2" charset="0"/>
              </a:rPr>
              <a:t> objetivo do fundo é proporcionar, a médio e longo prazo, preservação de capital aos seus cotistas, buscando rentabilidade superior à variação do CDI, através da aplicação em títulos públicos federais e títulos privados com baixo risco de crédito.</a:t>
            </a:r>
            <a:endParaRPr lang="pt-BR" sz="1000" dirty="0">
              <a:solidFill>
                <a:srgbClr val="00332E"/>
              </a:solidFill>
              <a:latin typeface="Montserrat" panose="00000500000000000000" pitchFamily="2" charset="0"/>
              <a:cs typeface="Verdana"/>
            </a:endParaRPr>
          </a:p>
        </p:txBody>
      </p:sp>
      <p:sp>
        <p:nvSpPr>
          <p:cNvPr id="5" name="object 5"/>
          <p:cNvSpPr txBox="1">
            <a:spLocks noGrp="1"/>
          </p:cNvSpPr>
          <p:nvPr>
            <p:ph type="title"/>
          </p:nvPr>
        </p:nvSpPr>
        <p:spPr>
          <a:xfrm>
            <a:off x="714648" y="1778060"/>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3875306" y="4113754"/>
            <a:ext cx="2860039" cy="2680477"/>
          </a:xfrm>
          <a:prstGeom prst="rect">
            <a:avLst/>
          </a:prstGeom>
        </p:spPr>
        <p:txBody>
          <a:bodyPr vert="horz" wrap="square" lIns="0" tIns="12700" rIns="0" bIns="0" rtlCol="0" anchor="t">
            <a:spAutoFit/>
          </a:bodyPr>
          <a:lstStyle/>
          <a:p>
            <a:pPr marL="12700" marR="5080">
              <a:lnSpc>
                <a:spcPct val="109300"/>
              </a:lnSpc>
              <a:spcBef>
                <a:spcPts val="100"/>
              </a:spcBef>
            </a:pPr>
            <a:r>
              <a:rPr sz="1600" spc="75" dirty="0">
                <a:solidFill>
                  <a:srgbClr val="034C45"/>
                </a:solidFill>
                <a:latin typeface="Montserrat"/>
                <a:cs typeface="Verdana"/>
              </a:rPr>
              <a:t>O</a:t>
            </a:r>
            <a:r>
              <a:rPr sz="1600" spc="-200" dirty="0">
                <a:solidFill>
                  <a:srgbClr val="034C45"/>
                </a:solidFill>
                <a:latin typeface="Montserrat"/>
                <a:cs typeface="Verdana"/>
              </a:rPr>
              <a:t> </a:t>
            </a:r>
            <a:r>
              <a:rPr lang="pt-BR" sz="1600" spc="-200" dirty="0">
                <a:solidFill>
                  <a:srgbClr val="034C45"/>
                </a:solidFill>
                <a:latin typeface="Montserrat"/>
                <a:cs typeface="Verdana"/>
              </a:rPr>
              <a:t>4 UM FI RF Crédito Privado LP é um fundo </a:t>
            </a:r>
            <a:r>
              <a:rPr lang="pt-BR" sz="1600" spc="-40" dirty="0">
                <a:solidFill>
                  <a:srgbClr val="034C45"/>
                </a:solidFill>
                <a:latin typeface="Montserrat"/>
                <a:cs typeface="Verdana"/>
              </a:rPr>
              <a:t>de investimento em crédito privado que alia estabilidade e perspectiva de rentabilidade superior ao CDI, posicionando-se como uma solução adequada para investidores que priorizam segurança e retornos consistentes.</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925917" y="3742311"/>
            <a:ext cx="170955" cy="278822"/>
          </a:xfrm>
          <a:prstGeom prst="rect">
            <a:avLst/>
          </a:prstGeom>
          <a:noFill/>
          <a:ln>
            <a:noFill/>
          </a:ln>
        </p:spPr>
      </p:pic>
      <p:sp>
        <p:nvSpPr>
          <p:cNvPr id="8" name="object 6">
            <a:extLst>
              <a:ext uri="{FF2B5EF4-FFF2-40B4-BE49-F238E27FC236}">
                <a16:creationId xmlns:a16="http://schemas.microsoft.com/office/drawing/2014/main" id="{E906DBAB-BC64-220F-640F-D3C97845D165}"/>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sz="1050" dirty="0">
              <a:latin typeface="Montserrat SemiBold" panose="00000700000000000000" pitchFamily="2" charset="0"/>
              <a:cs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252755"/>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gestão do fundo, portanto, é realizada pela 4UM Investimentos, uma gestora com mais de R$ 7 bilhões de ativos sob gestão e reconhecida por essa abordagem disciplinada e estratégica que mencionamos, responsável por aliar a preservação de capital à geração de valor para os cotistas. Liderada por uma equipe experiente, a gestora prioriza uma visão independente e de longo prazo, focando no tempo e não no “timing”, fundamentada em análises rigorosas e alinhada às melhores práticas de mercado. Ademais, há uma missão clara de oferecer alternativas de investimento que atendam a diferentes perfis de investidores, colocando o cliente no centro de suas decisões. </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O time responsável pelo fundo é composto por </a:t>
            </a:r>
            <a:r>
              <a:rPr lang="pt-BR" dirty="0" err="1">
                <a:latin typeface="Montserrat" panose="00000500000000000000" pitchFamily="2" charset="0"/>
              </a:rPr>
              <a:t>Luis</a:t>
            </a:r>
            <a:r>
              <a:rPr lang="pt-BR" dirty="0">
                <a:latin typeface="Montserrat" panose="00000500000000000000" pitchFamily="2" charset="0"/>
              </a:rPr>
              <a:t> Tiago Michelin Machado, Diretor de gestão de renda fixa, é um dos principais responsáveis por essa estratégia. Formado em administração de empresas pela PUC-PR em 2004 e pós-graduado em engenharia econômica e mercado financeiro pela mesma instituição em 2006, </a:t>
            </a:r>
            <a:r>
              <a:rPr lang="pt-BR" dirty="0" err="1">
                <a:latin typeface="Montserrat" panose="00000500000000000000" pitchFamily="2" charset="0"/>
              </a:rPr>
              <a:t>Luis</a:t>
            </a:r>
            <a:r>
              <a:rPr lang="pt-BR" dirty="0">
                <a:latin typeface="Montserrat" panose="00000500000000000000" pitchFamily="2" charset="0"/>
              </a:rPr>
              <a:t> traz 21 anos de experiência ao mercado financeiro, sendo mais de 14 dedicados à 4UM, tendo assumido a diretoria de Renda Fixa em 2022.</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Outro membro chave da equipe é Erico Sganzerla, Portfolio Manager, formado em engenharia elétrica pela UTFPR e detentor da prestigiosa certificação CFA. Erico, por sua vez, atua na 4UM Investimentos há mais de 7 anos, e antes de assumir como gestor de portfólio da 4UM Investimentos, em 2022, atuou como </a:t>
            </a:r>
            <a:r>
              <a:rPr lang="pt-BR" dirty="0" err="1">
                <a:latin typeface="Montserrat" panose="00000500000000000000" pitchFamily="2" charset="0"/>
              </a:rPr>
              <a:t>trader</a:t>
            </a:r>
            <a:r>
              <a:rPr lang="pt-BR" dirty="0">
                <a:latin typeface="Montserrat" panose="00000500000000000000" pitchFamily="2" charset="0"/>
              </a:rPr>
              <a:t> e como analista de </a:t>
            </a:r>
            <a:r>
              <a:rPr lang="pt-BR" dirty="0" err="1">
                <a:latin typeface="Montserrat" panose="00000500000000000000" pitchFamily="2" charset="0"/>
              </a:rPr>
              <a:t>equities</a:t>
            </a:r>
            <a:r>
              <a:rPr lang="pt-BR" dirty="0">
                <a:latin typeface="Montserrat" panose="00000500000000000000" pitchFamily="2" charset="0"/>
              </a:rPr>
              <a:t> na gestora.</a:t>
            </a:r>
          </a:p>
        </p:txBody>
      </p:sp>
      <p:sp>
        <p:nvSpPr>
          <p:cNvPr id="3" name="object 3"/>
          <p:cNvSpPr txBox="1"/>
          <p:nvPr/>
        </p:nvSpPr>
        <p:spPr>
          <a:xfrm>
            <a:off x="3875306" y="5571700"/>
            <a:ext cx="2962944" cy="4166269"/>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Para garantir uma governança eficiente, as decisões são discutidas e aprovadas pelo comitê de investimentos, que estabelece limites de risco para cada posição, assegurando alinhamento com os objetivos de preservação de capital e rentabilidade. Essa gestão de risco é um pilar central da 4UM, que também utiliza métricas como </a:t>
            </a:r>
            <a:r>
              <a:rPr lang="pt-BR" sz="1000" dirty="0" err="1">
                <a:solidFill>
                  <a:srgbClr val="2B333B"/>
                </a:solidFill>
                <a:latin typeface="Montserrat" panose="00000500000000000000" pitchFamily="2" charset="0"/>
                <a:cs typeface="Verdana"/>
              </a:rPr>
              <a:t>value-at-risk</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VaR</a:t>
            </a:r>
            <a:r>
              <a:rPr lang="pt-BR" sz="1000" dirty="0">
                <a:solidFill>
                  <a:srgbClr val="2B333B"/>
                </a:solidFill>
                <a:latin typeface="Montserrat" panose="00000500000000000000" pitchFamily="2" charset="0"/>
                <a:cs typeface="Verdana"/>
              </a:rPr>
              <a:t>), além de análises contínuas de crédito e liquidez e ferramentas como testes de estresse para avaliar as vulnerabilidades da carteira. </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Esse monitoramento proativo protege o fundo em períodos de maior volatilidade. Adicionalmente, com a capacidade de gestão de portfólio em tempo real, a gestora consegue reagir rapidamente às mudanças do mercado. Ademais, A 4UM também possui um plano formal de contingência, com testes externos de backup realizados mensalmente, garantindo a continuidade das operações em qualquer situação adversa.</a:t>
            </a:r>
            <a:endParaRPr lang="pt-BR" sz="1000" dirty="0">
              <a:latin typeface="Montserrat" panose="00000500000000000000" pitchFamily="2" charset="0"/>
              <a:cs typeface="Verdana"/>
            </a:endParaRPr>
          </a:p>
        </p:txBody>
      </p:sp>
      <p:sp>
        <p:nvSpPr>
          <p:cNvPr id="6" name="object 6"/>
          <p:cNvSpPr txBox="1"/>
          <p:nvPr/>
        </p:nvSpPr>
        <p:spPr>
          <a:xfrm>
            <a:off x="3875306" y="2718523"/>
            <a:ext cx="3070425" cy="2680477"/>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o processo de investimento da 4UM combina análises top-</a:t>
            </a:r>
            <a:r>
              <a:rPr lang="pt-BR" sz="1600" dirty="0" err="1">
                <a:solidFill>
                  <a:srgbClr val="034C45"/>
                </a:solidFill>
                <a:latin typeface="Montserrat "/>
                <a:cs typeface="Verdana"/>
              </a:rPr>
              <a:t>down</a:t>
            </a:r>
            <a:r>
              <a:rPr lang="pt-BR" sz="1600" dirty="0">
                <a:solidFill>
                  <a:srgbClr val="034C45"/>
                </a:solidFill>
                <a:latin typeface="Montserrat "/>
                <a:cs typeface="Verdana"/>
              </a:rPr>
              <a:t> e </a:t>
            </a:r>
            <a:r>
              <a:rPr lang="pt-BR" sz="1600" dirty="0" err="1">
                <a:solidFill>
                  <a:srgbClr val="034C45"/>
                </a:solidFill>
                <a:latin typeface="Montserrat "/>
                <a:cs typeface="Verdana"/>
              </a:rPr>
              <a:t>bottom-up</a:t>
            </a:r>
            <a:r>
              <a:rPr lang="pt-BR" sz="1600" dirty="0">
                <a:solidFill>
                  <a:srgbClr val="034C45"/>
                </a:solidFill>
                <a:latin typeface="Montserrat "/>
                <a:cs typeface="Verdana"/>
              </a:rPr>
              <a:t>, permitindo à gestora identificar oportunidades em diferentes janelas temporais e em diferentes cenários de mercado, mesmo em ambientes financeiros complexos.</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sz="1050" dirty="0">
                <a:latin typeface="Montserrat SemiBold" panose="00000700000000000000" pitchFamily="2" charset="0"/>
                <a:cs typeface="Arial Black"/>
              </a:endParaRP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368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lang="pt-BR" sz="1050" dirty="0">
                <a:latin typeface="Montserrat SemiBold" panose="00000700000000000000" pitchFamily="2" charset="0"/>
                <a:cs typeface="Arial Black"/>
              </a:endParaRPr>
            </a:p>
          </p:txBody>
        </p:sp>
      </p:grpSp>
      <p:sp>
        <p:nvSpPr>
          <p:cNvPr id="2" name="object 2"/>
          <p:cNvSpPr txBox="1"/>
          <p:nvPr/>
        </p:nvSpPr>
        <p:spPr>
          <a:xfrm>
            <a:off x="779299" y="2354538"/>
            <a:ext cx="2869565" cy="4706417"/>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4UM FI RF Crédito Privado LP é um fundo de investimento de renda fixa gerido pela 4UM Gestão de Recursos LTDA e administrado pela Bradesco BEM DTVM, duas instituições renomadas no mercado financeiro. Voltado para investidores que buscam rentabilidade superior ao CDI, o fundo se apresenta como uma alternativa sólida para quem tem um perfil compatível com a política de investimento de renda fixa e visa preservar capital a médio e longo prazo. Esse objetivo é alcançado a partir do investimento em títulos públicos federais e títulos privados com baixo risco de crédito.</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Uma característica importante é a ausência de taxa de administração, o que pode representar um atrativo adicional para os investidores, visto que não há custos fixos capazes de reduzir os ganhos potenciais. No entanto, há uma taxa de performance de 20% sobre o que exceder 104% do CDI, alinhando o interesse do gestor com os objetivos dos cotistas: quanto mais o fundo performa acima de seu benchmark, maior será a taxa de performance.</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7290714"/>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O 4UM FI RF Crédito Privado LP exige um investimento mínimo acessível de R$ 500,00, o que amplia o leque de investidores, desde pequenos aplicadores até aqueles com maior patrimônio. A conversão de cotas após o resgate ocorre em D+19 dias úteis, com liquidação em D+20 dias úteis, um prazo que pode ser considerado um pouco alongado </a:t>
            </a:r>
            <a:r>
              <a:rPr lang="pt-BR">
                <a:latin typeface="Montserrat" panose="00000500000000000000" pitchFamily="2" charset="0"/>
              </a:rPr>
              <a:t>quando comparado </a:t>
            </a:r>
            <a:r>
              <a:rPr lang="pt-BR" dirty="0">
                <a:latin typeface="Montserrat" panose="00000500000000000000" pitchFamily="2" charset="0"/>
              </a:rPr>
              <a:t>com outros fundos de renda fixa, mas que se justifica em razão da natureza dos ativos de crédito privado que compõem a carteira. </a:t>
            </a:r>
          </a:p>
          <a:p>
            <a:pPr marL="0" marR="5080" indent="0">
              <a:lnSpc>
                <a:spcPct val="116700"/>
              </a:lnSpc>
              <a:spcBef>
                <a:spcPts val="100"/>
              </a:spcBef>
              <a:spcAft>
                <a:spcPts val="600"/>
              </a:spcAft>
              <a:buNone/>
            </a:pPr>
            <a:r>
              <a:rPr lang="pt-BR" dirty="0">
                <a:latin typeface="Montserrat" panose="00000500000000000000" pitchFamily="2" charset="0"/>
              </a:rPr>
              <a:t>Atualmente, a carteira está alocada majoritariamente (28,74%) em Letras Financeiras, além de contar com participação de 25,88% em debêntures de empresas com bom rating de crédito, 22,06% em operações compromissadas, 12,42% em operações a termo e 10,90% em Títulos Públicos. Essa diversificação reduz o risco de concentração e assegura uma exposição adequada.</a:t>
            </a:r>
          </a:p>
          <a:p>
            <a:pPr marL="0" marR="5080" indent="0">
              <a:lnSpc>
                <a:spcPct val="116700"/>
              </a:lnSpc>
              <a:spcBef>
                <a:spcPts val="100"/>
              </a:spcBef>
              <a:spcAft>
                <a:spcPts val="600"/>
              </a:spcAft>
              <a:buNone/>
            </a:pPr>
            <a:r>
              <a:rPr lang="pt-BR" dirty="0">
                <a:latin typeface="Montserrat" panose="00000500000000000000" pitchFamily="2" charset="0"/>
              </a:rPr>
              <a:t>Vale destacar que todos os títulos de renda fixa que compõem a carteira possuem rating de grau de investimento superiores a “A”, ou seja, são emitidos por instituições com boa qualidade creditícia, reforçando o compromisso do fundo com a segurança e preservação de capital e, novamente, reiterando a forma criteriosa com a qual a 4UM Investimentos gere o risco de crédito, com avaliações periódicas dos ativos e emissores, além de uma análise aprofundada dos ativos securitizados. </a:t>
            </a:r>
          </a:p>
          <a:p>
            <a:pPr marL="0" marR="5080" indent="0">
              <a:lnSpc>
                <a:spcPct val="116700"/>
              </a:lnSpc>
              <a:spcBef>
                <a:spcPts val="100"/>
              </a:spcBef>
              <a:spcAft>
                <a:spcPts val="600"/>
              </a:spcAft>
              <a:buNone/>
            </a:pPr>
            <a:r>
              <a:rPr lang="pt-BR" dirty="0">
                <a:latin typeface="Montserrat" panose="00000500000000000000" pitchFamily="2" charset="0"/>
              </a:rPr>
              <a:t>Conforme demonstrado nos gráficos abaixo, o histórico do fundo é sólido, com um desempenho consistente acima do CDI em janelas de maior prazo, mantendo, ao mesmo tempo, uma volatilidade controlada e </a:t>
            </a:r>
            <a:r>
              <a:rPr lang="pt-BR" dirty="0" err="1">
                <a:latin typeface="Montserrat" panose="00000500000000000000" pitchFamily="2" charset="0"/>
              </a:rPr>
              <a:t>drawdowns</a:t>
            </a:r>
            <a:r>
              <a:rPr lang="pt-BR" dirty="0">
                <a:latin typeface="Montserrat" panose="00000500000000000000" pitchFamily="2" charset="0"/>
              </a:rPr>
              <a:t> limitados.</a:t>
            </a:r>
          </a:p>
        </p:txBody>
      </p:sp>
      <p:sp>
        <p:nvSpPr>
          <p:cNvPr id="6" name="object 6"/>
          <p:cNvSpPr txBox="1"/>
          <p:nvPr/>
        </p:nvSpPr>
        <p:spPr>
          <a:xfrm>
            <a:off x="779299" y="7605273"/>
            <a:ext cx="2593951" cy="2412071"/>
          </a:xfrm>
          <a:prstGeom prst="rect">
            <a:avLst/>
          </a:prstGeom>
        </p:spPr>
        <p:txBody>
          <a:bodyPr vert="horz" wrap="square" lIns="0" tIns="12700" rIns="0" bIns="0" rtlCol="0">
            <a:spAutoFit/>
          </a:bodyPr>
          <a:lstStyle/>
          <a:p>
            <a:pPr marL="12700" marR="5715">
              <a:lnSpc>
                <a:spcPct val="109300"/>
              </a:lnSpc>
              <a:spcBef>
                <a:spcPts val="100"/>
              </a:spcBef>
            </a:pPr>
            <a:r>
              <a:rPr sz="1600" spc="75" dirty="0">
                <a:solidFill>
                  <a:srgbClr val="004C45"/>
                </a:solidFill>
                <a:latin typeface="Montserrat" panose="00000500000000000000" pitchFamily="2" charset="0"/>
                <a:cs typeface="Verdana"/>
              </a:rPr>
              <a:t>O</a:t>
            </a:r>
            <a:r>
              <a:rPr sz="1600" spc="-190" dirty="0">
                <a:solidFill>
                  <a:srgbClr val="004C45"/>
                </a:solidFill>
                <a:latin typeface="Montserrat" panose="00000500000000000000" pitchFamily="2" charset="0"/>
                <a:cs typeface="Verdana"/>
              </a:rPr>
              <a:t> </a:t>
            </a:r>
            <a:r>
              <a:rPr lang="pt-BR" sz="1600" spc="-40" dirty="0">
                <a:solidFill>
                  <a:srgbClr val="004C45"/>
                </a:solidFill>
                <a:latin typeface="Montserrat" panose="00000500000000000000" pitchFamily="2" charset="0"/>
                <a:cs typeface="Verdana"/>
              </a:rPr>
              <a:t>4UM FI Renda Fixa Crédito Privado visa preservar capital a médio e longo prazo, superando o CDI a partir do investimento em diversos títulos públicos federais e títulos privados com baixo risco de crédito.</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7199515"/>
            <a:ext cx="170955" cy="278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a:latin typeface="Montserrat"/>
                <a:cs typeface="Verdana"/>
              </a:rPr>
              <a:t>Elaborado</a:t>
            </a:r>
            <a:r>
              <a:rPr lang="pt-BR" sz="900">
                <a:latin typeface="Montserrat" panose="00000500000000000000" pitchFamily="2" charset="0"/>
                <a:cs typeface="Verdana"/>
              </a:rPr>
              <a:t> </a:t>
            </a:r>
            <a:r>
              <a:rPr lang="pt-BR" sz="900" dirty="0">
                <a:latin typeface="Montserrat" panose="00000500000000000000" pitchFamily="2" charset="0"/>
                <a:cs typeface="Verdana"/>
              </a:rPr>
              <a:t>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mês a mês.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nos últimos 3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dirty="0">
                <a:latin typeface="Montserrat"/>
                <a:cs typeface="Verdana"/>
              </a:rPr>
              <a:t>Elaborado</a:t>
            </a:r>
            <a:r>
              <a:rPr lang="pt-BR" sz="900" dirty="0">
                <a:latin typeface="Montserrat" panose="00000500000000000000" pitchFamily="2" charset="0"/>
                <a:cs typeface="Verdana"/>
              </a:rPr>
              <a:t>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dirty="0"/>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386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lang="pt-BR" sz="1050" dirty="0">
                <a:latin typeface="Montserrat SemiBold" panose="00000700000000000000" pitchFamily="2" charset="0"/>
                <a:cs typeface="Arial Black"/>
              </a:endParaRP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no ano (2025).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9B41C80A-B001-7BA9-776C-A00D77B50612}"/>
              </a:ext>
            </a:extLst>
          </p:cNvPr>
          <p:cNvGraphicFramePr/>
          <p:nvPr>
            <p:extLst>
              <p:ext uri="{D42A27DB-BD31-4B8C-83A1-F6EECF244321}">
                <p14:modId xmlns:p14="http://schemas.microsoft.com/office/powerpoint/2010/main" val="3474022213"/>
              </p:ext>
            </p:extLst>
          </p:nvPr>
        </p:nvGraphicFramePr>
        <p:xfrm>
          <a:off x="761999" y="1285770"/>
          <a:ext cx="5976619" cy="18038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Gráfico 21">
            <a:extLst>
              <a:ext uri="{FF2B5EF4-FFF2-40B4-BE49-F238E27FC236}">
                <a16:creationId xmlns:a16="http://schemas.microsoft.com/office/drawing/2014/main" id="{E01EDA4B-B9FB-D5C2-3439-AE4CE1BE090C}"/>
              </a:ext>
            </a:extLst>
          </p:cNvPr>
          <p:cNvGraphicFramePr/>
          <p:nvPr>
            <p:extLst>
              <p:ext uri="{D42A27DB-BD31-4B8C-83A1-F6EECF244321}">
                <p14:modId xmlns:p14="http://schemas.microsoft.com/office/powerpoint/2010/main" val="32505350"/>
              </p:ext>
            </p:extLst>
          </p:nvPr>
        </p:nvGraphicFramePr>
        <p:xfrm>
          <a:off x="789938" y="8008819"/>
          <a:ext cx="5976619" cy="180382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Gráfico 22">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1330761509"/>
              </p:ext>
            </p:extLst>
          </p:nvPr>
        </p:nvGraphicFramePr>
        <p:xfrm>
          <a:off x="787883" y="5775844"/>
          <a:ext cx="5976619" cy="181645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 name="Gráfico 4">
            <a:extLst>
              <a:ext uri="{FF2B5EF4-FFF2-40B4-BE49-F238E27FC236}">
                <a16:creationId xmlns:a16="http://schemas.microsoft.com/office/drawing/2014/main" id="{08AEC000-E9AA-4BC0-19AD-FC72585CD0FC}"/>
              </a:ext>
            </a:extLst>
          </p:cNvPr>
          <p:cNvGraphicFramePr/>
          <p:nvPr>
            <p:extLst>
              <p:ext uri="{D42A27DB-BD31-4B8C-83A1-F6EECF244321}">
                <p14:modId xmlns:p14="http://schemas.microsoft.com/office/powerpoint/2010/main" val="2222652283"/>
              </p:ext>
            </p:extLst>
          </p:nvPr>
        </p:nvGraphicFramePr>
        <p:xfrm>
          <a:off x="787882" y="3546308"/>
          <a:ext cx="5976619" cy="180382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28117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Drawdown</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a:t>
            </a:r>
            <a:r>
              <a:rPr sz="900" spc="-15" dirty="0">
                <a:solidFill>
                  <a:srgbClr val="2B333B"/>
                </a:solidFill>
                <a:latin typeface="Montserrat" panose="00000500000000000000" pitchFamily="2" charset="0"/>
                <a:cs typeface="Verdana"/>
              </a:rPr>
              <a:t> </a:t>
            </a:r>
            <a:r>
              <a:rPr sz="900" b="1" spc="-40" dirty="0">
                <a:solidFill>
                  <a:srgbClr val="2B333B"/>
                </a:solidFill>
                <a:latin typeface="Montserrat" panose="00000500000000000000" pitchFamily="2" charset="0"/>
                <a:cs typeface="Verdana"/>
              </a:rPr>
              <a:t>Fonte:</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4553380" cy="274434"/>
          </a:xfrm>
          <a:prstGeom prst="rect">
            <a:avLst/>
          </a:prstGeom>
        </p:spPr>
        <p:txBody>
          <a:bodyPr vert="horz" wrap="square" lIns="0" tIns="12700" rIns="0" bIns="0" rtlCol="0">
            <a:spAutoFit/>
          </a:bodyPr>
          <a:lstStyle/>
          <a:p>
            <a:pPr marL="12700">
              <a:lnSpc>
                <a:spcPct val="100000"/>
              </a:lnSpc>
              <a:spcBef>
                <a:spcPts val="100"/>
              </a:spcBef>
            </a:pPr>
            <a:r>
              <a:rPr lang="pt-BR" sz="1700" spc="-25" dirty="0">
                <a:solidFill>
                  <a:srgbClr val="9E9959"/>
                </a:solidFill>
                <a:latin typeface="Montserrat" panose="00000500000000000000" pitchFamily="2" charset="0"/>
                <a:cs typeface="Verdana"/>
              </a:rPr>
              <a:t>4UM FI Renda Fixa Crédito Privado LP  </a:t>
            </a:r>
            <a:endParaRPr sz="1700" dirty="0">
              <a:latin typeface="Montserrat" panose="00000500000000000000" pitchFamily="2" charset="0"/>
              <a:cs typeface="Verdana"/>
            </a:endParaRPr>
          </a:p>
        </p:txBody>
      </p:sp>
      <p:sp>
        <p:nvSpPr>
          <p:cNvPr id="13" name="object 13"/>
          <p:cNvSpPr txBox="1"/>
          <p:nvPr/>
        </p:nvSpPr>
        <p:spPr>
          <a:xfrm>
            <a:off x="853249" y="5751700"/>
            <a:ext cx="4330065" cy="489878"/>
          </a:xfrm>
          <a:prstGeom prst="rect">
            <a:avLst/>
          </a:prstGeom>
        </p:spPr>
        <p:txBody>
          <a:bodyPr vert="horz" wrap="square" lIns="0" tIns="226060" rIns="0" bIns="0" rtlCol="0">
            <a:spAutoFit/>
          </a:bodyPr>
          <a:lstStyle/>
          <a:p>
            <a:pPr marL="12700">
              <a:lnSpc>
                <a:spcPct val="100000"/>
              </a:lnSpc>
              <a:spcBef>
                <a:spcPts val="950"/>
              </a:spcBef>
            </a:pPr>
            <a:r>
              <a:rPr lang="pt-BR" sz="1700" spc="-25" dirty="0">
                <a:solidFill>
                  <a:srgbClr val="9E9959"/>
                </a:solidFill>
                <a:latin typeface="Montserrat" panose="00000500000000000000" pitchFamily="2" charset="0"/>
                <a:cs typeface="Verdana"/>
              </a:rPr>
              <a:t>4UM FI Renda Fixa Crédito Privado LP </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377647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lang="pt-BR" sz="1050" dirty="0">
                <a:latin typeface="Montserrat SemiBold" panose="00000700000000000000" pitchFamily="2" charset="0"/>
                <a:cs typeface="Arial Black"/>
              </a:endParaRP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2" name="Espaço Reservado para Conteúdo 5">
            <a:extLst>
              <a:ext uri="{FF2B5EF4-FFF2-40B4-BE49-F238E27FC236}">
                <a16:creationId xmlns:a16="http://schemas.microsoft.com/office/drawing/2014/main" id="{42250C3B-5FA5-D243-F797-96D5F0F2FC14}"/>
              </a:ext>
            </a:extLst>
          </p:cNvPr>
          <p:cNvGraphicFramePr>
            <a:graphicFrameLocks noGrp="1"/>
          </p:cNvGraphicFramePr>
          <p:nvPr>
            <p:ph idx="1"/>
            <p:extLst>
              <p:ext uri="{D42A27DB-BD31-4B8C-83A1-F6EECF244321}">
                <p14:modId xmlns:p14="http://schemas.microsoft.com/office/powerpoint/2010/main" val="2228291617"/>
              </p:ext>
            </p:extLst>
          </p:nvPr>
        </p:nvGraphicFramePr>
        <p:xfrm>
          <a:off x="769163" y="6696816"/>
          <a:ext cx="5976620" cy="22635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Gráfico 2">
            <a:extLst>
              <a:ext uri="{FF2B5EF4-FFF2-40B4-BE49-F238E27FC236}">
                <a16:creationId xmlns:a16="http://schemas.microsoft.com/office/drawing/2014/main" id="{B67B09A1-1653-7246-8B2E-47A3C92E480E}"/>
              </a:ext>
            </a:extLst>
          </p:cNvPr>
          <p:cNvGraphicFramePr/>
          <p:nvPr>
            <p:extLst>
              <p:ext uri="{D42A27DB-BD31-4B8C-83A1-F6EECF244321}">
                <p14:modId xmlns:p14="http://schemas.microsoft.com/office/powerpoint/2010/main" val="1819536125"/>
              </p:ext>
            </p:extLst>
          </p:nvPr>
        </p:nvGraphicFramePr>
        <p:xfrm>
          <a:off x="769162" y="2438176"/>
          <a:ext cx="5976620" cy="227711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6056530"/>
          </a:xfrm>
          <a:prstGeom prst="rect">
            <a:avLst/>
          </a:prstGeom>
        </p:spPr>
        <p:txBody>
          <a:bodyPr vert="horz" wrap="square" lIns="0" tIns="12700" rIns="0" bIns="0" rtlCol="0">
            <a:spAutoFit/>
          </a:bodyPr>
          <a:lstStyle/>
          <a:p>
            <a:pPr marL="12700" marR="255270">
              <a:lnSpc>
                <a:spcPct val="116700"/>
              </a:lnSpc>
              <a:spcBef>
                <a:spcPts val="850"/>
              </a:spcBef>
            </a:pPr>
            <a:r>
              <a:rPr lang="pt-BR" sz="1000" spc="50" dirty="0">
                <a:solidFill>
                  <a:srgbClr val="F7FAF5"/>
                </a:solidFill>
                <a:latin typeface="Montserrat" panose="00000500000000000000" pitchFamily="2" charset="0"/>
                <a:cs typeface="Verdana"/>
              </a:rPr>
              <a:t>O 4UM FI RF Crédito Privado LP se destaca como uma alternativa sólida e estratégica para investidores que buscam uma rentabilidade superior ao CDI, com foco na preservação de capital e segurança. O fundo é gerido pela 4UM Investimentos, uma gestora com forte expertise e uma equipe de profissionais altamente qualificados, que aplicam uma metodologia robusta de análise macro e microeconômica. A estrutura de gestão de risco é abrangente, utilizando ferramentas avançadas como </a:t>
            </a:r>
            <a:r>
              <a:rPr lang="pt-BR" sz="1000" spc="50" dirty="0" err="1">
                <a:solidFill>
                  <a:srgbClr val="F7FAF5"/>
                </a:solidFill>
                <a:latin typeface="Montserrat" panose="00000500000000000000" pitchFamily="2" charset="0"/>
                <a:cs typeface="Verdana"/>
              </a:rPr>
              <a:t>VaR</a:t>
            </a:r>
            <a:r>
              <a:rPr lang="pt-BR" sz="1000" spc="50" dirty="0">
                <a:solidFill>
                  <a:srgbClr val="F7FAF5"/>
                </a:solidFill>
                <a:latin typeface="Montserrat" panose="00000500000000000000" pitchFamily="2" charset="0"/>
                <a:cs typeface="Verdana"/>
              </a:rPr>
              <a:t> e testes de estresse, o que reforça a segurança das operações.</a:t>
            </a:r>
          </a:p>
          <a:p>
            <a:pPr marL="12700" marR="255270">
              <a:lnSpc>
                <a:spcPct val="116700"/>
              </a:lnSpc>
              <a:spcBef>
                <a:spcPts val="850"/>
              </a:spcBef>
            </a:pPr>
            <a:r>
              <a:rPr lang="pt-BR" sz="1000" spc="50" dirty="0">
                <a:solidFill>
                  <a:srgbClr val="F7FAF5"/>
                </a:solidFill>
                <a:latin typeface="Montserrat" panose="00000500000000000000" pitchFamily="2" charset="0"/>
                <a:cs typeface="Verdana"/>
              </a:rPr>
              <a:t>Com uma diversificação bem equilibrada entre títulos públicos, debêntures e derivativos, o fundo apresenta uma composição de carteira planejada para mitigar riscos de crédito e garantir solidez em momentos de volatilidade. O fato de todos os ativos possuírem, no mínimo, grau de investimento “A” é um indicativo da qualidade e do foco em segurança por parte da gestora.</a:t>
            </a:r>
            <a:endParaRPr lang="pt-BR" sz="1000" dirty="0">
              <a:latin typeface="Montserrat" panose="00000500000000000000" pitchFamily="2" charset="0"/>
              <a:cs typeface="Verdana"/>
            </a:endParaRPr>
          </a:p>
        </p:txBody>
      </p:sp>
      <p:sp>
        <p:nvSpPr>
          <p:cNvPr id="7" name="object 7"/>
          <p:cNvSpPr txBox="1"/>
          <p:nvPr/>
        </p:nvSpPr>
        <p:spPr>
          <a:xfrm>
            <a:off x="3550820" y="2578699"/>
            <a:ext cx="2617470" cy="5439438"/>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Outro ponto relevante é o desempenho consistente do fundo ao longo dos anos, superando o CDI em 81% dos meses, o que reforça a capacidade da gestora de entregar resultados mesmo em cenários desafiadores, como o período da pandemia de 2020. O nível de volatilidade reduzido e o baixo </a:t>
            </a:r>
            <a:r>
              <a:rPr lang="pt-BR" sz="1000" spc="-10" dirty="0" err="1">
                <a:solidFill>
                  <a:srgbClr val="F7FAF5"/>
                </a:solidFill>
                <a:latin typeface="Montserrat" panose="00000500000000000000" pitchFamily="2" charset="0"/>
                <a:cs typeface="Verdana"/>
              </a:rPr>
              <a:t>drawdown</a:t>
            </a:r>
            <a:r>
              <a:rPr lang="pt-BR" sz="1000" spc="-10" dirty="0">
                <a:solidFill>
                  <a:srgbClr val="F7FAF5"/>
                </a:solidFill>
                <a:latin typeface="Montserrat" panose="00000500000000000000" pitchFamily="2" charset="0"/>
                <a:cs typeface="Verdana"/>
              </a:rPr>
              <a:t> evidenciam a estabilidade da carteira, sendo um fator crucial para investidores conservadores.</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A ausência de taxa de administração e o investimento mínimo acessível tornam o fundo ainda mais atraente, ampliando o seu alcance para diferentes perfis de investidores. No entanto, o prazo de conversão de cotas em D+19 dias pode ser um fator a considerar, especialmente para aqueles que buscam maior liquidez.</a:t>
            </a: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Em suma, o 4UM FI RF Crédito Privado LP é uma opção de investimento interessante para quem procura uma combinação de segurança e performance. Com uma equipe experiente e um histórico de resultados consistentes, o fundo se posiciona como uma recomendação moderadamente otimista para investidores com perfil conservador a moderado. </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467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4UM FI RF Crédito Privado</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4UM FI RF Crédito Privado LP</a:t>
              </a:r>
              <a:endParaRPr lang="pt-BR" sz="1050" dirty="0">
                <a:latin typeface="Montserrat SemiBold" panose="00000700000000000000" pitchFamily="2" charset="0"/>
                <a:cs typeface="Arial Black"/>
              </a:endParaRP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297</TotalTime>
  <Words>2188</Words>
  <Application>Microsoft Office PowerPoint</Application>
  <PresentationFormat>Personalizar</PresentationFormat>
  <Paragraphs>87</Paragraphs>
  <Slides>8</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8</vt:i4>
      </vt:variant>
    </vt:vector>
  </HeadingPairs>
  <TitlesOfParts>
    <vt:vector size="18"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hubdo</dc:creator>
  <cp:lastModifiedBy>Luiz Fernando Costa Calmon de Araujo Goes</cp:lastModifiedBy>
  <cp:revision>19</cp:revision>
  <dcterms:created xsi:type="dcterms:W3CDTF">2024-12-08T19:35:31Z</dcterms:created>
  <dcterms:modified xsi:type="dcterms:W3CDTF">2025-02-19T17:37:01Z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